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73" r:id="rId3"/>
    <p:sldId id="280" r:id="rId4"/>
    <p:sldId id="281" r:id="rId5"/>
    <p:sldId id="282" r:id="rId6"/>
    <p:sldId id="283" r:id="rId7"/>
    <p:sldId id="284" r:id="rId8"/>
    <p:sldId id="285" r:id="rId9"/>
    <p:sldId id="286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4" autoAdjust="0"/>
    <p:restoredTop sz="94660"/>
  </p:normalViewPr>
  <p:slideViewPr>
    <p:cSldViewPr snapToGrid="0">
      <p:cViewPr varScale="1">
        <p:scale>
          <a:sx n="64" d="100"/>
          <a:sy n="64" d="100"/>
        </p:scale>
        <p:origin x="1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můžete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ázev a popis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ce s popis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menovka s citac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avda nebo neprav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C50389B-1DDA-4BBA-A767-7DE526163C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94769CE-920F-4D59-AD90-29D528C70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Algoritmy k procvičení II</a:t>
            </a:r>
          </a:p>
        </p:txBody>
      </p:sp>
    </p:spTree>
    <p:extLst>
      <p:ext uri="{BB962C8B-B14F-4D97-AF65-F5344CB8AC3E}">
        <p14:creationId xmlns:p14="http://schemas.microsoft.com/office/powerpoint/2010/main" val="390474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74107B1-347F-482E-93C3-8F0422E1F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400" dirty="0"/>
              <a:t>Tvorba algoritmů – zadání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2B5E6-E7CE-4311-8577-3862C03959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18939"/>
            <a:ext cx="8596668" cy="4422424"/>
          </a:xfrm>
        </p:spPr>
        <p:txBody>
          <a:bodyPr>
            <a:normAutofit/>
          </a:bodyPr>
          <a:lstStyle/>
          <a:p>
            <a:pPr>
              <a:buFont typeface="+mj-lt"/>
              <a:buAutoNum type="alphaUcPeriod"/>
            </a:pPr>
            <a:r>
              <a:rPr lang="cs-CZ" dirty="0"/>
              <a:t>Prohození hodnot načtených v proměnných A,B</a:t>
            </a:r>
          </a:p>
          <a:p>
            <a:pPr>
              <a:buFont typeface="+mj-lt"/>
              <a:buAutoNum type="alphaUcPeriod"/>
            </a:pPr>
            <a:r>
              <a:rPr lang="cs-CZ" dirty="0"/>
              <a:t>Rozhodnout zda lze sestrojit trojúhelník, jehož strany jsou uloženy v proměnných A,B,C a na výstup napsat „ANO“ nebo „NE“</a:t>
            </a:r>
          </a:p>
          <a:p>
            <a:pPr>
              <a:buFont typeface="+mj-lt"/>
              <a:buAutoNum type="alphaUcPeriod"/>
            </a:pPr>
            <a:r>
              <a:rPr lang="cs-CZ" dirty="0"/>
              <a:t>Rozhodnutí které z čísel A </a:t>
            </a:r>
            <a:r>
              <a:rPr lang="cs-CZ" dirty="0" err="1"/>
              <a:t>a</a:t>
            </a:r>
            <a:r>
              <a:rPr lang="cs-CZ" dirty="0"/>
              <a:t> B je větší a větší číslo vypsat na výstup</a:t>
            </a:r>
          </a:p>
          <a:p>
            <a:pPr>
              <a:buFont typeface="+mj-lt"/>
              <a:buAutoNum type="alphaUcPeriod"/>
            </a:pPr>
            <a:r>
              <a:rPr lang="cs-CZ" dirty="0"/>
              <a:t>Vypsat kolik čísel uložených v proměnných A,B,C,D je sudých a kolik lichých </a:t>
            </a:r>
          </a:p>
          <a:p>
            <a:pPr>
              <a:buFont typeface="+mj-lt"/>
              <a:buAutoNum type="alphaUcPeriod"/>
            </a:pPr>
            <a:r>
              <a:rPr lang="cs-CZ" dirty="0"/>
              <a:t>Suma tří čísel uložených v proměnných A, B, C</a:t>
            </a:r>
          </a:p>
          <a:p>
            <a:pPr>
              <a:buFont typeface="+mj-lt"/>
              <a:buAutoNum type="alphaUcPeriod"/>
            </a:pPr>
            <a:r>
              <a:rPr lang="cs-CZ" dirty="0"/>
              <a:t>Vypsat na výstup, kterými čísly je číslo uložené v proměnné A dělitelné (testujeme dělitelnost čísly 2 - 10)</a:t>
            </a:r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pPr>
              <a:buFont typeface="+mj-lt"/>
              <a:buAutoNum type="alphaUcPeriod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629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A</a:t>
            </a:r>
          </a:p>
        </p:txBody>
      </p:sp>
      <p:pic>
        <p:nvPicPr>
          <p:cNvPr id="9" name="Zástupný obsah 8" descr="Obsah obrázku hodiny, stůl, podepsat&#10;&#10;Popis byl vytvořen automaticky">
            <a:extLst>
              <a:ext uri="{FF2B5EF4-FFF2-40B4-BE49-F238E27FC236}">
                <a16:creationId xmlns:a16="http://schemas.microsoft.com/office/drawing/2014/main" id="{E990E70A-9A17-4F8A-9B89-09CA9036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99755" y="613826"/>
            <a:ext cx="2105975" cy="5760973"/>
          </a:xfrm>
        </p:spPr>
      </p:pic>
    </p:spTree>
    <p:extLst>
      <p:ext uri="{BB962C8B-B14F-4D97-AF65-F5344CB8AC3E}">
        <p14:creationId xmlns:p14="http://schemas.microsoft.com/office/powerpoint/2010/main" val="965414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B</a:t>
            </a:r>
          </a:p>
        </p:txBody>
      </p:sp>
      <p:pic>
        <p:nvPicPr>
          <p:cNvPr id="5" name="Zástupný obsah 4" descr="Obsah obrázku hodiny&#10;&#10;Popis byl vytvořen automaticky">
            <a:extLst>
              <a:ext uri="{FF2B5EF4-FFF2-40B4-BE49-F238E27FC236}">
                <a16:creationId xmlns:a16="http://schemas.microsoft.com/office/drawing/2014/main" id="{6857D0BD-85E5-4590-BFEB-755C29090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2172" y="609600"/>
            <a:ext cx="6448886" cy="5432425"/>
          </a:xfrm>
        </p:spPr>
      </p:pic>
    </p:spTree>
    <p:extLst>
      <p:ext uri="{BB962C8B-B14F-4D97-AF65-F5344CB8AC3E}">
        <p14:creationId xmlns:p14="http://schemas.microsoft.com/office/powerpoint/2010/main" val="1801770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C</a:t>
            </a:r>
          </a:p>
        </p:txBody>
      </p:sp>
      <p:pic>
        <p:nvPicPr>
          <p:cNvPr id="5" name="Zástupný obsah 4" descr="Obsah obrázku text&#10;&#10;Popis byl vytvořen automaticky">
            <a:extLst>
              <a:ext uri="{FF2B5EF4-FFF2-40B4-BE49-F238E27FC236}">
                <a16:creationId xmlns:a16="http://schemas.microsoft.com/office/drawing/2014/main" id="{D07F63B6-6148-4C32-8260-CC0C6F0FA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86291" y="407828"/>
            <a:ext cx="3453958" cy="5634198"/>
          </a:xfrm>
        </p:spPr>
      </p:pic>
    </p:spTree>
    <p:extLst>
      <p:ext uri="{BB962C8B-B14F-4D97-AF65-F5344CB8AC3E}">
        <p14:creationId xmlns:p14="http://schemas.microsoft.com/office/powerpoint/2010/main" val="45764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D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D4383184-92D7-4F44-80D8-B6DCFA92FD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6400" y="609600"/>
            <a:ext cx="6345069" cy="6248400"/>
          </a:xfrm>
        </p:spPr>
      </p:pic>
    </p:spTree>
    <p:extLst>
      <p:ext uri="{BB962C8B-B14F-4D97-AF65-F5344CB8AC3E}">
        <p14:creationId xmlns:p14="http://schemas.microsoft.com/office/powerpoint/2010/main" val="317068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E</a:t>
            </a:r>
          </a:p>
        </p:txBody>
      </p:sp>
      <p:pic>
        <p:nvPicPr>
          <p:cNvPr id="5" name="Zástupný obsah 4" descr="Obsah obrázku hodiny, stůl&#10;&#10;Popis byl vytvořen automaticky">
            <a:extLst>
              <a:ext uri="{FF2B5EF4-FFF2-40B4-BE49-F238E27FC236}">
                <a16:creationId xmlns:a16="http://schemas.microsoft.com/office/drawing/2014/main" id="{1D4FF758-E391-41AE-B604-EF70CABA458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7249" y="558536"/>
            <a:ext cx="1434319" cy="5689864"/>
          </a:xfrm>
        </p:spPr>
      </p:pic>
    </p:spTree>
    <p:extLst>
      <p:ext uri="{BB962C8B-B14F-4D97-AF65-F5344CB8AC3E}">
        <p14:creationId xmlns:p14="http://schemas.microsoft.com/office/powerpoint/2010/main" val="1555405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F</a:t>
            </a:r>
          </a:p>
        </p:txBody>
      </p:sp>
      <p:pic>
        <p:nvPicPr>
          <p:cNvPr id="5" name="Zástupný obsah 4" descr="Obsah obrázku text, mapa&#10;&#10;Popis byl vytvořen automaticky">
            <a:extLst>
              <a:ext uri="{FF2B5EF4-FFF2-40B4-BE49-F238E27FC236}">
                <a16:creationId xmlns:a16="http://schemas.microsoft.com/office/drawing/2014/main" id="{E08716A7-F202-47D7-9F20-13CD5166B8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6372" y="487682"/>
            <a:ext cx="6422677" cy="6370318"/>
          </a:xfrm>
        </p:spPr>
      </p:pic>
    </p:spTree>
    <p:extLst>
      <p:ext uri="{BB962C8B-B14F-4D97-AF65-F5344CB8AC3E}">
        <p14:creationId xmlns:p14="http://schemas.microsoft.com/office/powerpoint/2010/main" val="42651527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6E87421-DDAD-4FE3-A3D3-2BF81BC2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Řešení F s použitím cyklu s pevným počtem opakování</a:t>
            </a:r>
          </a:p>
        </p:txBody>
      </p:sp>
      <p:pic>
        <p:nvPicPr>
          <p:cNvPr id="7" name="Zástupný obsah 6" descr="Obsah obrázku text&#10;&#10;Popis byl vytvořen automaticky">
            <a:extLst>
              <a:ext uri="{FF2B5EF4-FFF2-40B4-BE49-F238E27FC236}">
                <a16:creationId xmlns:a16="http://schemas.microsoft.com/office/drawing/2014/main" id="{8B09EA82-D6FF-4EB9-905C-F3904B774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72308" y="1930400"/>
            <a:ext cx="4287467" cy="5002045"/>
          </a:xfrm>
        </p:spPr>
      </p:pic>
    </p:spTree>
    <p:extLst>
      <p:ext uri="{BB962C8B-B14F-4D97-AF65-F5344CB8AC3E}">
        <p14:creationId xmlns:p14="http://schemas.microsoft.com/office/powerpoint/2010/main" val="3481455471"/>
      </p:ext>
    </p:extLst>
  </p:cSld>
  <p:clrMapOvr>
    <a:masterClrMapping/>
  </p:clrMapOvr>
</p:sld>
</file>

<file path=ppt/theme/theme1.xml><?xml version="1.0" encoding="utf-8"?>
<a:theme xmlns:a="http://schemas.openxmlformats.org/drawingml/2006/main" name="Fazeta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391</TotalTime>
  <Words>131</Words>
  <Application>Microsoft Office PowerPoint</Application>
  <PresentationFormat>Širokoúhlá obrazovka</PresentationFormat>
  <Paragraphs>18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Fazeta</vt:lpstr>
      <vt:lpstr>Programování</vt:lpstr>
      <vt:lpstr>Tvorba algoritmů – zadání</vt:lpstr>
      <vt:lpstr>Řešení A</vt:lpstr>
      <vt:lpstr>Řešení B</vt:lpstr>
      <vt:lpstr>Řešení C</vt:lpstr>
      <vt:lpstr>Řešení D</vt:lpstr>
      <vt:lpstr>Řešení E</vt:lpstr>
      <vt:lpstr>Řešení F</vt:lpstr>
      <vt:lpstr>Řešení F s použitím cyklu s pevným počtem opakování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</dc:title>
  <dc:creator>Dawis je bůh</dc:creator>
  <cp:lastModifiedBy>Dawis je bůh</cp:lastModifiedBy>
  <cp:revision>22</cp:revision>
  <dcterms:created xsi:type="dcterms:W3CDTF">2020-09-12T11:11:24Z</dcterms:created>
  <dcterms:modified xsi:type="dcterms:W3CDTF">2020-09-16T08:50:24Z</dcterms:modified>
</cp:coreProperties>
</file>