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20.02.2022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EFFFF"/>
                </a:solidFill>
              </a:rPr>
              <a:t>Dialogová okna</a:t>
            </a: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080A637-BE04-42F1-8D71-36282540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800">
                <a:solidFill>
                  <a:srgbClr val="6C6D3F"/>
                </a:solidFill>
              </a:rPr>
              <a:t>Design nemodálního okna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C6D3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84F680-4D44-4988-87F1-C52FD089D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000108"/>
            <a:ext cx="3650278" cy="3892746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FFA20F"/>
              </a:buClr>
            </a:pPr>
            <a:r>
              <a:rPr lang="cs-CZ" dirty="0"/>
              <a:t>Do nově vytvářeného nemodálního dialogu musíme jednotlivé komponenty přidat ručně</a:t>
            </a:r>
          </a:p>
          <a:p>
            <a:pPr>
              <a:buClr>
                <a:srgbClr val="FFA20F"/>
              </a:buClr>
            </a:pPr>
            <a:r>
              <a:rPr lang="cs-CZ" dirty="0"/>
              <a:t>Jednotlivé komponenty, které chceme do okna vložit odpovídají stejným komponentám, které používáme v Designeru </a:t>
            </a:r>
            <a:r>
              <a:rPr lang="cs-CZ" dirty="0" err="1"/>
              <a:t>Visual</a:t>
            </a:r>
            <a:r>
              <a:rPr lang="cs-CZ" dirty="0"/>
              <a:t> Studia</a:t>
            </a:r>
          </a:p>
          <a:p>
            <a:pPr>
              <a:buClr>
                <a:srgbClr val="FFA20F"/>
              </a:buClr>
            </a:pPr>
            <a:r>
              <a:rPr lang="cs-CZ" dirty="0"/>
              <a:t>Ukázka funkce, která nám zobrazí nově vytvořený dialog s červeným tlačítkem Start</a:t>
            </a:r>
          </a:p>
          <a:p>
            <a:pPr>
              <a:buClr>
                <a:srgbClr val="FFA20F"/>
              </a:buClr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66DD1EA-3794-488C-A6A6-72E0AD25E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320093"/>
            <a:ext cx="6953577" cy="3892747"/>
          </a:xfrm>
          <a:prstGeom prst="rect">
            <a:avLst/>
          </a:prstGeom>
        </p:spPr>
      </p:pic>
      <p:sp>
        <p:nvSpPr>
          <p:cNvPr id="14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9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DE91DB-1B1A-4CB2-9ADF-D576C5E3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Dialogová okna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D497A0-D183-45CC-8991-06126AF3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Veškerá dialogová okna, která lze ve WFA vytvořit jsou realizována pomocí třídy </a:t>
            </a:r>
            <a:r>
              <a:rPr lang="cs-CZ" dirty="0" err="1"/>
              <a:t>Form</a:t>
            </a:r>
            <a:endParaRPr lang="cs-CZ" dirty="0"/>
          </a:p>
          <a:p>
            <a:r>
              <a:rPr lang="cs-CZ" dirty="0"/>
              <a:t>Konstruktor třídy </a:t>
            </a:r>
            <a:r>
              <a:rPr lang="cs-CZ" dirty="0" err="1"/>
              <a:t>Form</a:t>
            </a:r>
            <a:r>
              <a:rPr lang="cs-CZ" dirty="0"/>
              <a:t> nemá žádné vstupní parametry</a:t>
            </a:r>
          </a:p>
          <a:p>
            <a:r>
              <a:rPr lang="cs-CZ" dirty="0"/>
              <a:t>Podoba samotného nového okna je řešena mimo konstruktor</a:t>
            </a:r>
          </a:p>
          <a:p>
            <a:r>
              <a:rPr lang="cs-CZ" dirty="0"/>
              <a:t>Dělíme v zásadě na dva typy:</a:t>
            </a:r>
          </a:p>
          <a:p>
            <a:pPr lvl="1"/>
            <a:r>
              <a:rPr lang="cs-CZ" b="1" dirty="0"/>
              <a:t>Modální</a:t>
            </a:r>
          </a:p>
          <a:p>
            <a:pPr lvl="2"/>
            <a:r>
              <a:rPr lang="cs-CZ" dirty="0"/>
              <a:t>Zobrazení pomocí metody </a:t>
            </a:r>
            <a:r>
              <a:rPr lang="cs-CZ" dirty="0" err="1"/>
              <a:t>ShowDialog</a:t>
            </a:r>
            <a:r>
              <a:rPr lang="cs-CZ" dirty="0"/>
              <a:t>()</a:t>
            </a:r>
          </a:p>
          <a:p>
            <a:pPr lvl="1"/>
            <a:r>
              <a:rPr lang="cs-CZ" b="1" dirty="0"/>
              <a:t>Nemodální</a:t>
            </a:r>
          </a:p>
          <a:p>
            <a:pPr lvl="2"/>
            <a:r>
              <a:rPr lang="cs-CZ" dirty="0"/>
              <a:t>Zobrazení pomocí metody Show()</a:t>
            </a:r>
          </a:p>
        </p:txBody>
      </p:sp>
    </p:spTree>
    <p:extLst>
      <p:ext uri="{BB962C8B-B14F-4D97-AF65-F5344CB8AC3E}">
        <p14:creationId xmlns:p14="http://schemas.microsoft.com/office/powerpoint/2010/main" val="257367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91D046-9262-4486-8C4F-8635ACDD2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Modální dialogová okna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A00F315-46C4-43AE-A501-B1A4BA5FD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Pozastavuje operace v hlavní části programu</a:t>
            </a:r>
          </a:p>
          <a:p>
            <a:r>
              <a:rPr lang="cs-CZ" dirty="0"/>
              <a:t>Při jeho otevření nelze pracovat s původním ani s žádným jiným oknem</a:t>
            </a:r>
          </a:p>
          <a:p>
            <a:r>
              <a:rPr lang="cs-CZ" dirty="0"/>
              <a:t>Práce s hlavním oknem aplikace je možná až po uzavření modálního okna</a:t>
            </a:r>
          </a:p>
          <a:p>
            <a:r>
              <a:rPr lang="cs-CZ" dirty="0"/>
              <a:t>Používají se pro nastavení programu, volbu barvy, práci se souborem, volbě fontu, …</a:t>
            </a:r>
          </a:p>
          <a:p>
            <a:r>
              <a:rPr lang="cs-CZ" dirty="0"/>
              <a:t>Designer </a:t>
            </a:r>
            <a:r>
              <a:rPr lang="cs-CZ" dirty="0" err="1"/>
              <a:t>Visual</a:t>
            </a:r>
            <a:r>
              <a:rPr lang="cs-CZ" dirty="0"/>
              <a:t> Studia umožňuje vložení komponent některých dialogových oken, abychom mohli před jejich samotným použití upravit jejich vlastnosti</a:t>
            </a:r>
          </a:p>
          <a:p>
            <a:r>
              <a:rPr lang="cs-CZ" dirty="0"/>
              <a:t>V aplikaci tak můžeme volat námi konkrétní upravený dialog</a:t>
            </a:r>
          </a:p>
          <a:p>
            <a:r>
              <a:rPr lang="cs-CZ" dirty="0"/>
              <a:t>Vrací hodnotu typu </a:t>
            </a:r>
            <a:r>
              <a:rPr lang="cs-CZ" b="1" dirty="0" err="1"/>
              <a:t>DialogResult</a:t>
            </a:r>
            <a:r>
              <a:rPr lang="cs-CZ" dirty="0"/>
              <a:t>, která odpovídá informaci, kterým tlačítkem byl dialog uzavřen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3392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31047D-11A5-4D66-AA68-BF8E79A4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Nemodální dialogová okna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A94746-DE22-41D1-A83B-296B9C4FF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 jejich zobrazení dále umožňují práci s hlavním oknem programu</a:t>
            </a:r>
          </a:p>
          <a:p>
            <a:r>
              <a:rPr lang="cs-CZ" dirty="0"/>
              <a:t>Pro další práci není nutné je zavírat</a:t>
            </a:r>
          </a:p>
          <a:p>
            <a:r>
              <a:rPr lang="cs-CZ" dirty="0"/>
              <a:t>V prostředí formulářových aplikacích nejsou často používané</a:t>
            </a:r>
          </a:p>
          <a:p>
            <a:r>
              <a:rPr lang="cs-CZ" dirty="0"/>
              <a:t>Příkladem použití může být:</a:t>
            </a:r>
          </a:p>
          <a:p>
            <a:pPr lvl="1"/>
            <a:r>
              <a:rPr lang="cs-CZ" dirty="0"/>
              <a:t>Vyhledávání v textu</a:t>
            </a:r>
          </a:p>
          <a:p>
            <a:pPr lvl="1"/>
            <a:r>
              <a:rPr lang="cs-CZ" dirty="0"/>
              <a:t>Kontrola pravopisu</a:t>
            </a:r>
          </a:p>
          <a:p>
            <a:pPr lvl="1"/>
            <a:r>
              <a:rPr lang="cs-CZ" dirty="0"/>
              <a:t>Zobrazení podrobností o vstupu</a:t>
            </a:r>
          </a:p>
          <a:p>
            <a:pPr lvl="1"/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7237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C725433-DA74-418C-B01F-3F9DBC85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Výměna dat mezi aplikací a dialogovým oknem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A8F327-A9F4-46BF-9A5B-DD421750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Typicky realizována pomocí sady vlastností, které jsou definovány na úrovni třídy zapouzdřující chování celého dialogového okna</a:t>
            </a:r>
          </a:p>
          <a:p>
            <a:r>
              <a:rPr lang="cs-CZ" dirty="0"/>
              <a:t>Jednotlivé vlastnosti umožňují: </a:t>
            </a:r>
          </a:p>
          <a:p>
            <a:pPr lvl="1"/>
            <a:r>
              <a:rPr lang="cs-CZ" dirty="0"/>
              <a:t>Naplnit počáteční hodnoty (nastavit ovládací prvky) </a:t>
            </a:r>
            <a:br>
              <a:rPr lang="cs-CZ" dirty="0"/>
            </a:br>
            <a:r>
              <a:rPr lang="cs-CZ" dirty="0"/>
              <a:t>v dialogovém okně</a:t>
            </a:r>
          </a:p>
          <a:p>
            <a:pPr lvl="1"/>
            <a:r>
              <a:rPr lang="cs-CZ" dirty="0"/>
              <a:t>Po ukončení dialogu (tlačítkem</a:t>
            </a:r>
            <a:r>
              <a:rPr lang="cs-CZ" b="1" dirty="0"/>
              <a:t> OK</a:t>
            </a:r>
            <a:r>
              <a:rPr lang="cs-CZ" dirty="0"/>
              <a:t>) převzít finální hodnoty, které uživatel nastavil</a:t>
            </a:r>
          </a:p>
          <a:p>
            <a:r>
              <a:rPr lang="cs-CZ" dirty="0"/>
              <a:t>Tlačítka dialogu obsahují vlastnost </a:t>
            </a:r>
            <a:r>
              <a:rPr lang="cs-CZ" b="1" dirty="0" err="1"/>
              <a:t>DialogResult</a:t>
            </a:r>
            <a:r>
              <a:rPr lang="cs-CZ" dirty="0"/>
              <a:t>, kterou lze nastavit na hodnoty </a:t>
            </a:r>
            <a:r>
              <a:rPr lang="cs-CZ" b="1" dirty="0"/>
              <a:t>OK</a:t>
            </a:r>
            <a:r>
              <a:rPr lang="cs-CZ" dirty="0"/>
              <a:t> nebo </a:t>
            </a:r>
            <a:r>
              <a:rPr lang="cs-CZ" b="1" dirty="0" err="1"/>
              <a:t>Cancel</a:t>
            </a:r>
            <a:endParaRPr lang="cs-CZ" b="1" dirty="0"/>
          </a:p>
          <a:p>
            <a:r>
              <a:rPr lang="cs-CZ" dirty="0"/>
              <a:t>Pokud je hodnota </a:t>
            </a:r>
            <a:r>
              <a:rPr lang="cs-CZ" dirty="0" err="1"/>
              <a:t>DialogResult</a:t>
            </a:r>
            <a:r>
              <a:rPr lang="cs-CZ" dirty="0"/>
              <a:t> nastavena na hodnotu OK nebo </a:t>
            </a:r>
            <a:r>
              <a:rPr lang="cs-CZ" dirty="0" err="1"/>
              <a:t>Cancel</a:t>
            </a:r>
            <a:r>
              <a:rPr lang="cs-CZ" dirty="0"/>
              <a:t>. Je dialog uzavřen – hodnota je vrácena metodou </a:t>
            </a:r>
            <a:r>
              <a:rPr lang="cs-CZ" b="1" dirty="0" err="1"/>
              <a:t>ShowDialog</a:t>
            </a:r>
            <a:r>
              <a:rPr lang="cs-CZ" b="1" dirty="0"/>
              <a:t>()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68968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10D6C5-D4B8-488D-8D4B-E1F8574C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OpenFileDialog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3BA45A-9BD8-4D48-AE89-5D19E6246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umožňující zobrazení dialogu pro vybrání a otevření souboru</a:t>
            </a:r>
          </a:p>
          <a:p>
            <a:r>
              <a:rPr lang="cs-CZ" dirty="0"/>
              <a:t>Vlastnosti dialogového okna:</a:t>
            </a:r>
          </a:p>
          <a:p>
            <a:pPr lvl="1"/>
            <a:r>
              <a:rPr lang="cs-CZ" b="1" dirty="0" err="1"/>
              <a:t>FileName</a:t>
            </a:r>
            <a:r>
              <a:rPr lang="cs-CZ" dirty="0"/>
              <a:t> – obsahuje plnou cestu k souboru (</a:t>
            </a:r>
            <a:r>
              <a:rPr lang="cs-CZ" dirty="0" err="1"/>
              <a:t>path</a:t>
            </a:r>
            <a:r>
              <a:rPr lang="cs-CZ" dirty="0"/>
              <a:t>)</a:t>
            </a:r>
          </a:p>
          <a:p>
            <a:pPr lvl="1"/>
            <a:r>
              <a:rPr lang="cs-CZ" b="1" dirty="0" err="1"/>
              <a:t>FileNames</a:t>
            </a:r>
            <a:r>
              <a:rPr lang="cs-CZ" dirty="0"/>
              <a:t> – obsahuje názvy všech vybraných souborů</a:t>
            </a:r>
          </a:p>
          <a:p>
            <a:pPr lvl="2"/>
            <a:r>
              <a:rPr lang="cs-CZ" dirty="0"/>
              <a:t>Potřeba mít povolenou vlastnost </a:t>
            </a:r>
            <a:r>
              <a:rPr lang="cs-CZ" b="1" dirty="0"/>
              <a:t>Multiselect</a:t>
            </a:r>
          </a:p>
          <a:p>
            <a:pPr lvl="1"/>
            <a:r>
              <a:rPr lang="cs-CZ" b="1" dirty="0" err="1"/>
              <a:t>Filter</a:t>
            </a:r>
            <a:r>
              <a:rPr lang="cs-CZ" dirty="0"/>
              <a:t> – umožní vyfiltrovat soubory s konkrétní příponou</a:t>
            </a:r>
          </a:p>
          <a:p>
            <a:pPr lvl="1"/>
            <a:r>
              <a:rPr lang="cs-CZ" b="1" dirty="0" err="1"/>
              <a:t>Title</a:t>
            </a:r>
            <a:r>
              <a:rPr lang="cs-CZ" dirty="0"/>
              <a:t> – nastavuje záhlaví dialogu</a:t>
            </a:r>
          </a:p>
          <a:p>
            <a:pPr lvl="1"/>
            <a:r>
              <a:rPr lang="cs-CZ" b="1" dirty="0" err="1"/>
              <a:t>InitialDirectory</a:t>
            </a:r>
            <a:r>
              <a:rPr lang="cs-CZ" dirty="0"/>
              <a:t> – určuje výchozí adresář, kde má začít volba souborů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9164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00452B-4A22-4F54-ABC0-57AED7B5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SaveFileDialog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22C1F3-29A1-4116-99AA-CBCD5995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umožňující práci s dialogem pro uložení souboru</a:t>
            </a:r>
          </a:p>
          <a:p>
            <a:r>
              <a:rPr lang="cs-CZ" dirty="0"/>
              <a:t>Vlastnosti dialogového okna:</a:t>
            </a:r>
          </a:p>
          <a:p>
            <a:pPr lvl="1"/>
            <a:r>
              <a:rPr lang="cs-CZ" b="1" dirty="0" err="1"/>
              <a:t>FileName</a:t>
            </a:r>
            <a:r>
              <a:rPr lang="cs-CZ" b="1" dirty="0"/>
              <a:t>, </a:t>
            </a:r>
            <a:r>
              <a:rPr lang="cs-CZ" b="1" dirty="0" err="1"/>
              <a:t>Filter</a:t>
            </a:r>
            <a:r>
              <a:rPr lang="cs-CZ" b="1" dirty="0"/>
              <a:t> </a:t>
            </a:r>
            <a:r>
              <a:rPr lang="cs-CZ" dirty="0"/>
              <a:t>– stejné chování jako u </a:t>
            </a:r>
            <a:r>
              <a:rPr lang="cs-CZ" dirty="0" err="1"/>
              <a:t>OpenFileDialogu</a:t>
            </a:r>
            <a:endParaRPr lang="cs-CZ" dirty="0"/>
          </a:p>
          <a:p>
            <a:pPr lvl="1"/>
            <a:r>
              <a:rPr lang="cs-CZ" b="1" dirty="0" err="1"/>
              <a:t>CreatePrompt</a:t>
            </a:r>
            <a:r>
              <a:rPr lang="cs-CZ" dirty="0"/>
              <a:t> – specifikuje, zda má dialog žádat uživatele o povolení k vytvoření nového souboru</a:t>
            </a:r>
          </a:p>
          <a:p>
            <a:pPr lvl="1"/>
            <a:r>
              <a:rPr lang="cs-CZ" b="1" dirty="0" err="1"/>
              <a:t>OverWritePrompt</a:t>
            </a:r>
            <a:r>
              <a:rPr lang="cs-CZ" dirty="0"/>
              <a:t> – určuje, zda má být uživatel informován o tom, že bude soubor přepsán</a:t>
            </a:r>
          </a:p>
        </p:txBody>
      </p:sp>
    </p:spTree>
    <p:extLst>
      <p:ext uri="{BB962C8B-B14F-4D97-AF65-F5344CB8AC3E}">
        <p14:creationId xmlns:p14="http://schemas.microsoft.com/office/powerpoint/2010/main" val="245977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5EA488-4891-42B7-98D1-B9848BBE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FontDialog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086335-658A-4258-8297-EB972BFA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51700"/>
            <a:ext cx="8915400" cy="428219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Umožňuje zobrazit modální dialog pro výběr fontu a jeho vlastností (normální, kurzíva, tučné, ...)</a:t>
            </a:r>
          </a:p>
          <a:p>
            <a:r>
              <a:rPr lang="cs-CZ" dirty="0"/>
              <a:t>Vlastnosti dialogu:</a:t>
            </a:r>
          </a:p>
          <a:p>
            <a:pPr lvl="1"/>
            <a:r>
              <a:rPr lang="cs-CZ" b="1" dirty="0" err="1"/>
              <a:t>Color</a:t>
            </a:r>
            <a:r>
              <a:rPr lang="cs-CZ" dirty="0"/>
              <a:t> – určení barvy text</a:t>
            </a:r>
          </a:p>
          <a:p>
            <a:pPr lvl="1"/>
            <a:r>
              <a:rPr lang="cs-CZ" b="1" dirty="0"/>
              <a:t>Font</a:t>
            </a:r>
            <a:r>
              <a:rPr lang="cs-CZ" dirty="0"/>
              <a:t> – určení stylu písma</a:t>
            </a:r>
          </a:p>
          <a:p>
            <a:pPr lvl="1"/>
            <a:r>
              <a:rPr lang="cs-CZ" b="1" dirty="0" err="1"/>
              <a:t>MinSize</a:t>
            </a:r>
            <a:r>
              <a:rPr lang="cs-CZ" b="1" dirty="0"/>
              <a:t>, </a:t>
            </a:r>
            <a:r>
              <a:rPr lang="cs-CZ" b="1" dirty="0" err="1"/>
              <a:t>MaxSize</a:t>
            </a:r>
            <a:r>
              <a:rPr lang="cs-CZ" dirty="0"/>
              <a:t> – maximální a minimální velikost písma, kterou může uživatel vybrat</a:t>
            </a:r>
          </a:p>
          <a:p>
            <a:pPr lvl="1"/>
            <a:r>
              <a:rPr lang="cs-CZ" b="1" dirty="0" err="1"/>
              <a:t>ShowApply</a:t>
            </a:r>
            <a:r>
              <a:rPr lang="cs-CZ" dirty="0"/>
              <a:t> – určuje, zda má dialog obsahovat tlačítko Použít</a:t>
            </a:r>
          </a:p>
          <a:p>
            <a:pPr lvl="1"/>
            <a:r>
              <a:rPr lang="cs-CZ" b="1" dirty="0" err="1"/>
              <a:t>ShowColor</a:t>
            </a:r>
            <a:r>
              <a:rPr lang="cs-CZ" dirty="0"/>
              <a:t> – určuje, zda má uživatel možnost volit barvu</a:t>
            </a:r>
          </a:p>
          <a:p>
            <a:pPr lvl="1"/>
            <a:r>
              <a:rPr lang="cs-CZ" b="1" dirty="0" err="1"/>
              <a:t>ShowEffects</a:t>
            </a:r>
            <a:r>
              <a:rPr lang="cs-CZ" dirty="0"/>
              <a:t> – určuje, zda má uživatel možnost vybrat podtrženého a přeškrtnutého písma</a:t>
            </a:r>
          </a:p>
          <a:p>
            <a:r>
              <a:rPr lang="cs-CZ" dirty="0"/>
              <a:t>Události dialogu:</a:t>
            </a:r>
          </a:p>
          <a:p>
            <a:pPr lvl="1"/>
            <a:r>
              <a:rPr lang="cs-CZ" b="1" dirty="0" err="1"/>
              <a:t>Apply</a:t>
            </a:r>
            <a:r>
              <a:rPr lang="cs-CZ" dirty="0"/>
              <a:t> – nastává při stisknutí tlačítka Použít</a:t>
            </a:r>
          </a:p>
        </p:txBody>
      </p:sp>
    </p:spTree>
    <p:extLst>
      <p:ext uri="{BB962C8B-B14F-4D97-AF65-F5344CB8AC3E}">
        <p14:creationId xmlns:p14="http://schemas.microsoft.com/office/powerpoint/2010/main" val="133870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1D0C97-F9F5-4716-BA44-B0720AE7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ColorDialog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718610-6136-43C2-B11C-E56D5F9E6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Dialog pro volbu barvy</a:t>
            </a:r>
          </a:p>
          <a:p>
            <a:r>
              <a:rPr lang="cs-CZ" dirty="0"/>
              <a:t>Vlastnosti dialogu:</a:t>
            </a:r>
          </a:p>
          <a:p>
            <a:pPr lvl="1"/>
            <a:r>
              <a:rPr lang="cs-CZ" b="1" dirty="0" err="1"/>
              <a:t>AllowFullOpen</a:t>
            </a:r>
            <a:r>
              <a:rPr lang="cs-CZ" dirty="0"/>
              <a:t> - udává, zda uživatel může definovat vlastní barvy</a:t>
            </a:r>
          </a:p>
          <a:p>
            <a:pPr lvl="1"/>
            <a:r>
              <a:rPr lang="cs-CZ" b="1" dirty="0" err="1"/>
              <a:t>Color</a:t>
            </a:r>
            <a:r>
              <a:rPr lang="cs-CZ" dirty="0"/>
              <a:t> – specifikace vybrané barvy</a:t>
            </a:r>
          </a:p>
          <a:p>
            <a:pPr lvl="1"/>
            <a:r>
              <a:rPr lang="cs-CZ" b="1" dirty="0" err="1"/>
              <a:t>FullOpen</a:t>
            </a:r>
            <a:r>
              <a:rPr lang="cs-CZ" dirty="0"/>
              <a:t> - </a:t>
            </a:r>
            <a:r>
              <a:rPr lang="cs-CZ" altLang="cs-CZ" dirty="0">
                <a:sym typeface="Wingdings" panose="05000000000000000000" pitchFamily="2" charset="2"/>
              </a:rPr>
              <a:t>určuje, jestli okamžitě po zobrazení dialogu je </a:t>
            </a:r>
            <a:r>
              <a:rPr lang="cs-CZ" altLang="cs-CZ" dirty="0" err="1">
                <a:sym typeface="Wingdings" panose="05000000000000000000" pitchFamily="2" charset="2"/>
              </a:rPr>
              <a:t>zobra-zena</a:t>
            </a:r>
            <a:r>
              <a:rPr lang="cs-CZ" altLang="cs-CZ" dirty="0">
                <a:sym typeface="Wingdings" panose="05000000000000000000" pitchFamily="2" charset="2"/>
              </a:rPr>
              <a:t> možnost pro definování vlastních barev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1221856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5008</TotalTime>
  <Words>561</Words>
  <Application>Microsoft Office PowerPoint</Application>
  <PresentationFormat>Širokoúhlá obrazovka</PresentationFormat>
  <Paragraphs>71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Stébla</vt:lpstr>
      <vt:lpstr>Programování</vt:lpstr>
      <vt:lpstr>Dialogová okna</vt:lpstr>
      <vt:lpstr>Modální dialogová okna</vt:lpstr>
      <vt:lpstr>Nemodální dialogová okna</vt:lpstr>
      <vt:lpstr>Výměna dat mezi aplikací a dialogovým oknem</vt:lpstr>
      <vt:lpstr>OpenFileDialog</vt:lpstr>
      <vt:lpstr>SaveFileDialog</vt:lpstr>
      <vt:lpstr>FontDialog</vt:lpstr>
      <vt:lpstr>ColorDialog</vt:lpstr>
      <vt:lpstr>Design nemodálního okna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David Sládeček</cp:lastModifiedBy>
  <cp:revision>92</cp:revision>
  <dcterms:created xsi:type="dcterms:W3CDTF">2021-08-28T14:09:11Z</dcterms:created>
  <dcterms:modified xsi:type="dcterms:W3CDTF">2022-02-20T16:56:28Z</dcterms:modified>
</cp:coreProperties>
</file>