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0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31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064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42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44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01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96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6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7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5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31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9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05.09.2022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52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issl" TargetMode="External"/><Relationship Id="rId2" Type="http://schemas.openxmlformats.org/officeDocument/2006/relationships/hyperlink" Target="mailto:sladecek@hradebni.c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learn.com/learning/1080" TargetMode="External"/><Relationship Id="rId2" Type="http://schemas.openxmlformats.org/officeDocument/2006/relationships/hyperlink" Target="https://docs.microsoft.com/cs-cz/dotnet/csha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B13F90-309B-42DB-82B9-E3CBC4384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C1D4BA3-C8B5-4CEE-8681-20D504E5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Harmonogram a požadavky na klasifikaci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39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9B9BD5-B6A1-432C-B861-7CF1484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cs-CZ" dirty="0"/>
              <a:t>Pro připomenutí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F3791-BA9C-45DB-801D-67A99B8D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cs-CZ" dirty="0"/>
              <a:t>Bc. David Sládeček</a:t>
            </a:r>
          </a:p>
          <a:p>
            <a:r>
              <a:rPr lang="cs-CZ" dirty="0"/>
              <a:t>Kabinet: H1 přízemí u správce sítě, H2 nad učebnou LV2</a:t>
            </a:r>
          </a:p>
          <a:p>
            <a:endParaRPr lang="cs-CZ" dirty="0"/>
          </a:p>
          <a:p>
            <a:r>
              <a:rPr lang="cs-CZ" dirty="0"/>
              <a:t>Konzultační hodiny – dle předchozí domluvy (i o víkendu)</a:t>
            </a:r>
          </a:p>
          <a:p>
            <a:endParaRPr lang="cs-CZ" dirty="0"/>
          </a:p>
          <a:p>
            <a:r>
              <a:rPr lang="cs-CZ" dirty="0"/>
              <a:t>Kontakt</a:t>
            </a:r>
          </a:p>
          <a:p>
            <a:pPr lvl="1"/>
            <a:r>
              <a:rPr lang="cs-CZ" dirty="0">
                <a:hlinkClick r:id="rId2"/>
              </a:rPr>
              <a:t>sladecek@hradebni.cz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https://github.com/dawissl</a:t>
            </a:r>
            <a:endParaRPr lang="cs-CZ" dirty="0"/>
          </a:p>
          <a:p>
            <a:pPr lvl="1"/>
            <a:r>
              <a:rPr lang="cs-CZ" dirty="0"/>
              <a:t>MS </a:t>
            </a:r>
            <a:r>
              <a:rPr lang="cs-CZ" dirty="0" err="1"/>
              <a:t>Teams</a:t>
            </a:r>
            <a:r>
              <a:rPr lang="cs-CZ" dirty="0"/>
              <a:t> (online téměř 24/7)</a:t>
            </a:r>
          </a:p>
        </p:txBody>
      </p:sp>
      <p:pic>
        <p:nvPicPr>
          <p:cNvPr id="7" name="Obrázek 6" descr="Obsah obrázku osoba, muž&#10;&#10;Popis byl vytvořen automaticky">
            <a:extLst>
              <a:ext uri="{FF2B5EF4-FFF2-40B4-BE49-F238E27FC236}">
                <a16:creationId xmlns:a16="http://schemas.microsoft.com/office/drawing/2014/main" id="{0E0EDE5B-BBD1-4379-8676-FFCF82823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r="2991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58071-F3F8-4591-AB33-A542432C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Požadavky na klasifikaci za pololetí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8E74D-0595-44FB-A5DC-BED0A84A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 lnSpcReduction="10000"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Napsání a odevzdání 50% testů různých vah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Tzn. Polovinu všech testů z vahou A, polovinu testů z vahou B, …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Testy si lze dopisovat do 14 dnů po ukončení absence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Odevzdaný a ohodnocený týmový projekt (v druhém pololetí)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Odevzdané všechny zadané domácí úkoly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Aktivní přístup v hodinách</a:t>
            </a:r>
          </a:p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Minimálně jedno ústní zkoušení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Za aktivity nad rámec výuky lze po předchozí domluvě získat bonusové známky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Absence nepřekračuje hodnotu uvedenou ve školním řádu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F32AA-E650-4007-BC29-C9DDCEE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Studijní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A37D63-563B-4ACB-94AC-68DF098A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Vlastní poznámky a zdrojové kódy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Online zdroje: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Dokumentace C#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https://docs.microsoft.com/cs-cz/dotnet/csharp/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Sololearn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https://www.sololearn.com/learning/1080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E83F1-B967-4C18-89B5-588FFF62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Struktura výuky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AEBF79-80D7-415C-9659-A5A900E4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Týdenní hodinová dotace 1+1</a:t>
            </a:r>
          </a:p>
          <a:p>
            <a:pPr marL="0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Teoretická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Analýza a návrh vytvářených aplikací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Teorie programování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Praktická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Implementace navrženého řešení	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Procvičování teorie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Domácí příprava 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Dokončování některých implementací</a:t>
            </a:r>
          </a:p>
          <a:p>
            <a:pPr marL="457200" lvl="1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E3FDFA-D609-4F8B-9BB5-8F85C493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Tematické celky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59E17D-2A35-4594-9D74-FD9F3819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Opakování znalostí 2.ročníku (možná i 1.)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Konstrukce, formulářové aplikace, OOP, datové struktury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Práce se souborem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Datové proudy, binární soubory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Vizuální prvky ve formulářích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Dialogy, progres bary, menu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Grafika a Animace v C#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OOP – 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hard </a:t>
            </a:r>
            <a:r>
              <a:rPr lang="cs-CZ" b="1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75000"/>
                  </a:schemeClr>
                </a:solidFill>
              </a:rPr>
              <a:t>version</a:t>
            </a:r>
            <a:endParaRPr lang="cs-CZ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Práce s repositáři a </a:t>
            </a:r>
            <a:r>
              <a:rPr lang="cs-CZ" b="1" dirty="0" err="1">
                <a:solidFill>
                  <a:schemeClr val="tx2">
                    <a:lumMod val="75000"/>
                  </a:schemeClr>
                </a:solidFill>
              </a:rPr>
              <a:t>verzovacími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 systémy 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Časová a paměťová náročnost algoritmů</a:t>
            </a:r>
          </a:p>
        </p:txBody>
      </p:sp>
    </p:spTree>
    <p:extLst>
      <p:ext uri="{BB962C8B-B14F-4D97-AF65-F5344CB8AC3E}">
        <p14:creationId xmlns:p14="http://schemas.microsoft.com/office/powerpoint/2010/main" val="366416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EC322-6E3B-43E0-8235-7A4FF1C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S čím budeme opět pracovat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F6690D-7639-48A7-BC52-278288FE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 err="1">
                <a:solidFill>
                  <a:srgbClr val="000000"/>
                </a:solidFill>
              </a:rPr>
              <a:t>Visual</a:t>
            </a:r>
            <a:r>
              <a:rPr lang="cs-CZ" sz="1600" dirty="0">
                <a:solidFill>
                  <a:srgbClr val="000000"/>
                </a:solidFill>
              </a:rPr>
              <a:t> studio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Snad verze 2020 </a:t>
            </a:r>
            <a:r>
              <a:rPr lang="cs-CZ" sz="1400" dirty="0" err="1">
                <a:solidFill>
                  <a:srgbClr val="000000"/>
                </a:solidFill>
              </a:rPr>
              <a:t>Comunnity</a:t>
            </a:r>
            <a:endParaRPr lang="cs-CZ" sz="1400" dirty="0">
              <a:solidFill>
                <a:srgbClr val="000000"/>
              </a:solidFill>
            </a:endParaRPr>
          </a:p>
          <a:p>
            <a:r>
              <a:rPr lang="cs-CZ" sz="1600" dirty="0">
                <a:solidFill>
                  <a:srgbClr val="000000"/>
                </a:solidFill>
              </a:rPr>
              <a:t>Git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Plugin ve VS</a:t>
            </a:r>
          </a:p>
          <a:p>
            <a:r>
              <a:rPr lang="cs-CZ" sz="1600" dirty="0">
                <a:solidFill>
                  <a:srgbClr val="000000"/>
                </a:solidFill>
              </a:rPr>
              <a:t>MS </a:t>
            </a:r>
            <a:r>
              <a:rPr lang="cs-CZ" sz="1600" dirty="0" err="1">
                <a:solidFill>
                  <a:srgbClr val="000000"/>
                </a:solidFill>
              </a:rPr>
              <a:t>Teams</a:t>
            </a:r>
            <a:endParaRPr lang="cs-CZ" sz="1600" dirty="0">
              <a:solidFill>
                <a:srgbClr val="000000"/>
              </a:solidFill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Komunikace a zadávání úloh</a:t>
            </a:r>
          </a:p>
          <a:p>
            <a:r>
              <a:rPr lang="cs-CZ" sz="1600" dirty="0" err="1">
                <a:solidFill>
                  <a:srgbClr val="000000"/>
                </a:solidFill>
              </a:rPr>
              <a:t>Kahoot</a:t>
            </a:r>
            <a:r>
              <a:rPr lang="cs-CZ" sz="16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EE3F1C9-DC4D-4A37-9C68-E1C2228B2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7" b="884"/>
          <a:stretch/>
        </p:blipFill>
        <p:spPr>
          <a:xfrm>
            <a:off x="6106666" y="623190"/>
            <a:ext cx="2647024" cy="2563582"/>
          </a:xfrm>
          <a:prstGeom prst="rect">
            <a:avLst/>
          </a:prstGeom>
        </p:spPr>
      </p:pic>
      <p:pic>
        <p:nvPicPr>
          <p:cNvPr id="5" name="Zástupný obsah 4" descr="Obsah obrázku text, podepsat, klipart&#10;&#10;Popis byl vytvořen automaticky">
            <a:extLst>
              <a:ext uri="{FF2B5EF4-FFF2-40B4-BE49-F238E27FC236}">
                <a16:creationId xmlns:a16="http://schemas.microsoft.com/office/drawing/2014/main" id="{9ECBF32D-C5E9-46CF-B1B8-D51FAB5BA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r="1" b="1577"/>
          <a:stretch/>
        </p:blipFill>
        <p:spPr>
          <a:xfrm>
            <a:off x="8896519" y="623190"/>
            <a:ext cx="2647024" cy="256358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9A19F85-BA2E-486A-9869-106FA118F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7" b="7"/>
          <a:stretch/>
        </p:blipFill>
        <p:spPr>
          <a:xfrm>
            <a:off x="6106666" y="3328978"/>
            <a:ext cx="2647024" cy="2563582"/>
          </a:xfrm>
          <a:prstGeom prst="rect">
            <a:avLst/>
          </a:prstGeom>
        </p:spPr>
      </p:pic>
      <p:pic>
        <p:nvPicPr>
          <p:cNvPr id="9" name="Obrázek 8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677637D5-FDDE-421A-80E8-3DDC2846C2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4" b="2113"/>
          <a:stretch/>
        </p:blipFill>
        <p:spPr>
          <a:xfrm>
            <a:off x="8896519" y="3328978"/>
            <a:ext cx="2647024" cy="25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54EB41-6A9A-44FC-96C6-D5381E98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Přednášky mimo rámec osnovy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262FBC-1C0D-4F30-AF8D-2593367A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o programování v komerční sféře a praxi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Zájmové prezentace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studentských projektů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Jak a kde se sebevzdělávat v programování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Termínově prozatím před Vánočními prázdninami a před koncem školního roku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Očekávám vaši iniciativu s návrhem témat</a:t>
            </a:r>
          </a:p>
        </p:txBody>
      </p:sp>
    </p:spTree>
    <p:extLst>
      <p:ext uri="{BB962C8B-B14F-4D97-AF65-F5344CB8AC3E}">
        <p14:creationId xmlns:p14="http://schemas.microsoft.com/office/powerpoint/2010/main" val="13919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40B07-91D4-4061-9CD4-305C270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2" descr="25 Programming Memes That Will Lighten Your Mood | by Atit Patel |  JavaScript in Plain English">
            <a:extLst>
              <a:ext uri="{FF2B5EF4-FFF2-40B4-BE49-F238E27FC236}">
                <a16:creationId xmlns:a16="http://schemas.microsoft.com/office/drawing/2014/main" id="{1D8B267E-6D70-415B-9ECD-6932F53B8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55" y="624109"/>
            <a:ext cx="4645891" cy="56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rogramming Memes For Tired Devs Who Need A Break - Geek Universe - Geek |  Fanart | Cosplay | Pokémon GO | Geek Memes | Funny pictures">
            <a:extLst>
              <a:ext uri="{FF2B5EF4-FFF2-40B4-BE49-F238E27FC236}">
                <a16:creationId xmlns:a16="http://schemas.microsoft.com/office/drawing/2014/main" id="{1DD35671-5B66-45ED-9704-624A81FB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46" y="954062"/>
            <a:ext cx="5433825" cy="49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330</Words>
  <Application>Microsoft Office PowerPoint</Application>
  <PresentationFormat>Širokoúhlá obrazovka</PresentationFormat>
  <Paragraphs>68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Programování</vt:lpstr>
      <vt:lpstr>Pro připomenutí</vt:lpstr>
      <vt:lpstr>Požadavky na klasifikaci za pololetí</vt:lpstr>
      <vt:lpstr>Studijní materiály</vt:lpstr>
      <vt:lpstr>Struktura výuky</vt:lpstr>
      <vt:lpstr>Tematické celky</vt:lpstr>
      <vt:lpstr>S čím budeme opět pracovat</vt:lpstr>
      <vt:lpstr>Přednášky mimo rámec osnovy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9</cp:revision>
  <dcterms:created xsi:type="dcterms:W3CDTF">2021-08-28T14:09:11Z</dcterms:created>
  <dcterms:modified xsi:type="dcterms:W3CDTF">2022-09-05T07:13:18Z</dcterms:modified>
</cp:coreProperties>
</file>