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82607-67EF-47AC-96DF-A7DE2A28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51FED-1024-4E4A-BE3B-371ABFCDF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4" r="10322" b="1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6692CD4C-1BDD-4687-BFFE-33F1462F8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r>
              <a:rPr lang="cs-CZ" sz="1600" dirty="0">
                <a:solidFill>
                  <a:srgbClr val="FEFFFF"/>
                </a:solidFill>
              </a:rPr>
              <a:t>OOP rekapitulace</a:t>
            </a: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Objektové modelování v OOP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abstrakce reálných objektů pro potřebu implementace</a:t>
            </a:r>
          </a:p>
          <a:p>
            <a:r>
              <a:rPr lang="cs-CZ" dirty="0"/>
              <a:t>Míra abstrakce se liší od použití</a:t>
            </a:r>
          </a:p>
          <a:p>
            <a:r>
              <a:rPr lang="cs-CZ" dirty="0"/>
              <a:t>Princip modelování objektu:</a:t>
            </a:r>
          </a:p>
          <a:p>
            <a:pPr lvl="1"/>
            <a:r>
              <a:rPr lang="cs-CZ" dirty="0"/>
              <a:t>Abstrakce</a:t>
            </a:r>
          </a:p>
          <a:p>
            <a:pPr lvl="1"/>
            <a:r>
              <a:rPr lang="cs-CZ" dirty="0"/>
              <a:t>Formalizace</a:t>
            </a:r>
          </a:p>
          <a:p>
            <a:pPr lvl="1"/>
            <a:r>
              <a:rPr lang="cs-CZ" dirty="0"/>
              <a:t>Jednoznačnost</a:t>
            </a:r>
          </a:p>
          <a:p>
            <a:pPr lvl="1"/>
            <a:r>
              <a:rPr lang="cs-CZ" dirty="0"/>
              <a:t>Zamezení redundancí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546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Koncepce OOP - dědičnost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Vytváření hierarchie objektů</a:t>
            </a:r>
          </a:p>
          <a:p>
            <a:r>
              <a:rPr lang="cs-CZ" dirty="0"/>
              <a:t>Odvozená třída dědí atributy a metody třídy nadřazené</a:t>
            </a:r>
          </a:p>
          <a:p>
            <a:r>
              <a:rPr lang="cs-CZ" dirty="0"/>
              <a:t>V C# je nejvyšší třídou, ze kterého je každá třída odvozena, třída </a:t>
            </a:r>
            <a:r>
              <a:rPr lang="cs-CZ" b="1"/>
              <a:t>Object</a:t>
            </a:r>
            <a:endParaRPr lang="cs-CZ" b="1" dirty="0"/>
          </a:p>
          <a:p>
            <a:r>
              <a:rPr lang="cs-CZ" dirty="0"/>
              <a:t>Princip dědičnosti je využit i v databázových modelech</a:t>
            </a:r>
          </a:p>
          <a:p>
            <a:r>
              <a:rPr lang="cs-CZ" dirty="0"/>
              <a:t>Na předchůdce třídy přistupujeme pomocí klíčového slova </a:t>
            </a:r>
            <a:r>
              <a:rPr lang="cs-CZ" b="1" dirty="0"/>
              <a:t>base</a:t>
            </a:r>
          </a:p>
          <a:p>
            <a:endParaRPr lang="cs-CZ" dirty="0"/>
          </a:p>
        </p:txBody>
      </p:sp>
      <p:sp>
        <p:nvSpPr>
          <p:cNvPr id="4" name="AutoShape 2" descr="Java: Základní pojmy z OOP"/>
          <p:cNvSpPr>
            <a:spLocks noChangeAspect="1" noChangeArrowheads="1"/>
          </p:cNvSpPr>
          <p:nvPr/>
        </p:nvSpPr>
        <p:spPr bwMode="auto">
          <a:xfrm>
            <a:off x="4375882" y="36933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4" descr="data:image/png;base64,iVBORw0KGgoAAAANSUhEUgAAAVEAAACWCAMAAABQMkvIAAAAjVBMVEX///8AAADT09P39/ezs7NCQkL6+voHBwd/f389PT2kpKSEhITPz8+ysrL8/Pzy8vLj4+Pc3Nzs7Oy5ubnAwMCenp7GxsaPj4+VlZWioqLLy8uqqqp1dXXm5uZjY2OTk5NWVlZubm5HR0cdHR1SUlI0NDQqKiphYWERERE3Nzd5eXkhISEtLS0lJSUQEBD0EVDQAAAQwklEQVR4nO1dCXeqOhDOgCCyh10BBZe6VPv/f95LsLYqCWVJ72ut3zn3eiiQ5SPJTCaZCUJPPPHEE0888cQT4mGjEsZdAGtk2/93qX8s8jw4vbodX3JWm1OUf0t5fj8A5v1eLEBsQR4Ffpj4Pd9MLLFFeQyMpgNeTnVh5XgY+PogATNSIlEleRBEycAEHMMUUpBHgVQOT2PbVU14aARDBtF3JM9+/wlHEZHK6anqf8BZikhl82T0A/ZERCorEYk8BsrC4d1S1ssrtX/fONx6hbAS/Xbs+a0LANKrC6Mxnedk9ILJK+/OCkoJIkJliQzYEHp9+3h8AYM9Yo6/rYS/DXxGJ1DOCKM7OKAYCLExygA5hFjm009GL2hk1ATznVGbMqoByp+MfgUuo6MVnOYwt1dPRrvhxBMpc8ASNsAD0FByZrRs6PVPyXSBk3NMzZUpOQSXcLgCcFwAC23exhyRX3jfV8TfBlnILPQoIpEHgZwJaF6eAPvV4wCLsOY91++uIGXD05g/7aNXkKeDjZu+roooycNAjYctariv4dOWd4cMD3j5aXZiYYvdnhLf84RoX4+Hcm5IM66llAN5ZkpG8R3FeQiYAFLHV8gkH4aMFw8Ob+QvjBrixWIRx++/tZu+P+rarv8WsHkDjLFbkGZYxDEmP2CQP9w+8H8X+LcBTqe3wHEcNR0h8uOEu9PL/12m3wnZceQUxp/2Of1z+x2MxzCTHfn/KNfvhCpJuFwulZstjPrthkZjucywJHWVY38QOAgC63Aoa8JGr20R9crDISOPB/5TMjXAINJnzbpRZ7QClVZP7YmHQ1mWaRRFzK7MYZQ8Hs2Msgy/tWS/EeZG2RDFCHM7MIfRCjnGwUZRnkrABxS6WURult1NjFLI5P03ohwEAsv1++DkeR6sjm9t9KCvGL0geX1Zenn+B63P9syU4u1823YAbMsoTbqYz7cBmU/N/tTiqE1kdBe7fQdGK9BNUn9nCJC0s4Wjy1JbV0YDnyA0jKEeEz8fRlEUC8k0u852ujJawTXNaF0U64edsOawAtPzvD4V7MUoBcnPWe/e4p6v/1Q4akw0m+2AFHoz+o4Zta/YjvMA63uOhPFsMhm6ejyU0QqbpaJjLP1m1SoIoml2yAR0OSGMEgTZ4WBE1MAiJr1/DaLBCJpxi2KUwq3sK+LS+0fIyywroygS1MVEMioH1MBSZuXvcSUNJ8rk4GIs0MwmktEzMHYXtJyi0xUOmwh135ZlwbuQxDNKQIuJqRLwMxXWPPfS1ctJiPtcHd/C6AeU0yr28vzn7Je0TTIJysp5z6gYbZB+Y9oVpHlZlv9QscLWqAEhlZ2jIPDZt62WmorMz8TPNE7in7m07LoBOxefrljB+otcLGFrhQkMwaldJt6gTKCl7e44KJNFfw6vsN4WujQEUVHMvspEL7bZoEykrGh2GyXISVWiQZnoxXqwzM3A8fKBwjD34l2jSj0D3/MGGog9T/rC5golqcqwTOTcWe4GeQ2omjClssH/3dREZWI0dAZhDvh4gBJrHQXOK7acRohNgWr2gUOpg+fi7E7mom/XT9Ovn2kPz2AqJ5ImrIVSaMyO7ySlyFWnKOxH6VSwWp0nDErNRLDNcsFQ1pxE8BapqF+phdtnQoaeroneDuYwtvmIcEG7xb6XsBbOaMJoPk2ypBc8BqNuz7CRfPTawbIUb0A41DQHS+hQXWFWs3CrQsIf3eKFueOtGU3OwPmXWwzVnDF4lzVGWcJP9rzcu8lA9WTkwOoyY3EapYxUk3T2vrGojeDVFLq7/LgMZ01sIsc0HRTBtLqguNkX+3Eha28MTVYP7kZNecro9CGs57C+Zs2EETp8TokMaPqg7kK6uz3jzabwrFZIfLvyPSI5M5Fpnc0qLGfgAhCZmMxQPEIfsWn318Ptx0UeM6cG67uxOWKtQU3JHB0gQbM0TUn1otSKwUeBb0nITJFluQvCaJpi5KdMVcmHu8/EEQjYB6O2+3QNm+tLg2vm6e7oVzK+wRxSDGCiKp7tFlBuSGj5hnCcxCohMQlPKzVOkiRG+YLJ6H2E4PqYhyijLmE0NHehFW9wBJTRwE91UPCBBteYJqAaR8v10xQSRhv34W5ewo5ggpcQouRIvlmYLOinWSSxSUp4CmPyN1IN2igWXDMiL3IFH2xG9y5llEYOoYxiSCmjEdCVsMo/5nS2IJGmzFRmOzCqJ6QlYrA0oL0+WqrkbyMDzncQFFUcDebSYK2NshkdAckgp+PXjvaI93hd1NmHBkKhPzNqC2C+i8QxeiSMSYVMakoZhYONliuP/F8c7TfDcZRXDxJHXpWYPf50Z5SQaFNLCtqeSE0vjCqV2CxPQxj1qQXQhTScAGkTQTxZqSOQ5jBRdTIWQKEmkCPguv6LYpR+O9JGd6Qm23N0cNJGAxqZRaXGQ0Iv6Ai9KsMYJTWhffud0aqNljTrUQwy7NIEXmnWGfDaaKteP3pnNNm90JZYwish1pwTIe6DhGCLdPplBTLKCqpAGJ0A4P1OJZ1lCwXEZxJTckelPefC6LIlo0zJFEKA4c23YEZkR0QaDE4hSADTTrkGolvGgJSlK4f0T23aKFsyRa/kuQB8J/eKJfhZxejszKjZgtHOu45SBiUFHTpBmoJFakIuiiInFKvrMiI9p9gG0Wns0TqO95g5juL4TlfECUO1jLRDppHX0yzLyIgWZtmBzFUXmaHNUKiR7+ZnMsrKiNwxtLosdtL7iQRnphsZ4JPhJM1IjY7YMiCKJzmRTJG2JFSuSV/B/HE08rvPTV7qxgA/RF4Y5kgPpxK9oBYIS6d/m5KLkPykckiKn1pOyJL17TT8gWBYW3mTldE5Bn8a0kKjaUgK7et6GLqVDUIKHRTytCfoseq7F7+RrR7pIRW/bCzV9Hn1G9a833rMbL8h6Gy9jX7DQrxUM2DL3xBd63Yi0BIt1zDbY8pQlw3h1jyGxKiTPBRrp4/NWRHtccmKsM6y8A0CZkhn9yB4BJOLfgmKjUpls5ootbkLbaXs0wqkhSlyJ5an9VxjceJU4F4glgWfIjEEHg4QcRatTE3AKQYXeHHvpualLH2xH1jrP+/gqiidEfB3AAfCvBs8thWoJQZFtrpBwxqLuGWgrGEEEbbIM6y48lxIQaarcVNjH93PxHvBG6+adDEHhCxjr1fzoctFMIbUlvtDdXlxgq9gAJmwD8hEJjP+4qtMJFIVV2WW8QONmdgpNC4ftIe1V/pj0tJI4xwHZKIcW9a0nNy8tqRYK5e9dzuYrBsy2YufMz8eohlBoMXxBsDwpYP/PJWoL7wkpEgoRuo01adVA7QScZrHnwHWaIC4pPJvPltSteQqJI+fPintiKgaMq+n/7c+q9zF6Cdq8OkhxKBVmsvHrJSoGeh2ipp2jjH5t+BQj/BwvFqtxrUZlWfC/RJKBQ28Z2AuBqo4kJJRbLcFSyHOZxJ/7/46+znuTT8BgUVRhSvV2MzYqZUYTZMoJ07/VOgYLpKYQk8J9IaOm8Sp/oUBKdfjP97zM4qy0tijZntwVJbsYHJ3cI3y0cJxdMJ5HtkqHle7x2i4tD8XO+5sJKE60biljUx1ADocJe4J3x39Y4ErVMaV9u3Iwe6246owNvCjn69h+1Uc15Ki4wkvwbTsbts05w9scHI/bRsdOu47fPJmPy8K8uZ3O6P/e5hV9PuQ2jZ6WduwZlh+bwNI5LM2gf1uWJUc77+qMRsYnFi8Q9T/B70ybiS3xo2uoMaRYXsgajsofxeobcNzDGrc4LlqtIXtOdlYiFKpzX6l8eRi2yBYi1geNf31WtT6uFGwtn3/XJxtG9VJLd09hdiQLEsTqvnIsfUrDFJhO9tGR8hGHKbddaxmePriZ9ujtMq2UQVdiwRPTDJjFn3HsJfHP3paerZtfMt432dTdyuU/0MMQ/Vr2M7ZTmRT3N5qlYXNTvYzkaPa8MhXepSKFpXthYm33Rv33jvggAT2OOxam8nXUNYUSv3G0W04ueE9C+yW+y/SZyV9wd5wG4Ik5tg8HgfugsDHTSBGw3CDqCwHStd5WYZBwyeORmU5HyYeMMnD5yjsWCuFrC2HcxEzApe62AqAtOAHXR8txOhDIXu3Oha3EBKHgznNY2HK2ow3gxeoD7H2sGORytFoKKXOQWBp8Jq5WdkS6Ktj67VW6hpC9Q55YAQfR2gwELb3YCxyR1Ld3U+0hSkeJOGcAbFAWKh7ziFHsIPe9M7CJ96RbDtkPi1c8dXvm5AMwnd43RbaFJ7+kI2TTEf5QTCnd4OaxY8Z0he3qx3fMBtieCu3hSJ+wdC4M+f1qzBOmhQi4F5cwY9j5ogonZWbmcEXyQMcQYV7PCJ0uJOUXEYNorHzjKnuEZKGj32Vps5LI4DRTGcd9mSdx+F8xl9f7R1Y09/UVa9U2aP8OPq8+Cjh8SIQCuVjrGB4scm3x4YWvJZggBPAjqOoqG7e1PGupDvPBBJUji6ugw7LpZLSw1+XShAqy5IwOlkuNTTaN+jhfUeSlLEulgANGKF/Xlww+tjvuvvUkep+4vccsoONoPeYPjBD1OpC1MzzP/t89f5HLq4873mMWpfiroGG3ClhDGBVzkIWVCf60EA1XHBL/QV4jFbS2cUevXDJZ/ZccqF6pI6u66poBRly6J9sgxUv+JbRHSdvGmuHwgHlBFM03lVhhwAmE9K4JFgum9bc5M9YbTxGLw0gqwIw+fQnIkmSsvs06gYY6T9kNBr7CEfaXPHIRVYUjgZQ6j5IUgDZMUavkMnz4lDuRwow3KvbMRq/G1gngEzy3TYbGnbIgYLesaGQpPtoM9doweiljWqgkgwCymhAvv8KtCrkDiz+JaMwkVAUjqaQhKTB5pDGtPOPAO9JZ0nBO8HBh9jSwbCAFVOuZRs9S54l0FX5/MLomt5BMAmTaYPXcgtGsaKR50JMI3lJd4zSNhr/S0Z90FCQ0MA7YTWoWhdGl1XsH8poAInvR67OKlU7RvExQ56h5cq5ja72pMKfbTQjYrNh48QVo1wHWPdYkm6W49eDtt069DGfMAq0188N2LhhE6N9JRNrcKbjqD+ONDqchndtdAPzjzZKvsU61VkHBNyEd+SXzYNiAoZKfvaQ2DkUG8rorijAIiMe+WnatPQ58XS5s/pckiRSFLf6cSV6MJqDMM4dLEnYRZ7EV896RwBW1W1NH6WMuqDb9uqlYvS4OlSOLnSoJ9XfkIpSyWTsjqc1Hfdr4+jiVljxg4g6TnWA3dWPg2CtOs77vYaCb65z/YY5U5/wMO9Y1so9fVkhd0wm58vjS5q+7DcvCxS/vJA+M5aQutq8zpDyYqDwtCHdlvbQ+wTuY8J0qjD70Pb6Y70zaIfNgFmo+BDFg2ah83ZWj5s0xYZlofDK/oyKj9vkJnfi3/CFe8Ldhu2zxVvzhqxqiLfm3X+jb7fm2aK9ls1wiLVD5FEWFDi+l/72TBfr++5v77QAVSylUjLMfCTuuBWKjcEYmO2FyOMTg7qLmN1zXzkL8iYeKFu6R4pugM2O+yk0gBkrrKTADfceDDbCY02Y1dnj7VoSGGzLZ662xoErZI3cy0UsZJphJKQNuRHfq8YIxHT8GZtQMq+YH6Jg4Dq5E0TGkHO7PzGLF/p0YCsKdT1sGoCShDwwbMTPSR4LvvlEjRfkgSEIFzWx2h8jX9cGwR9ZzYq2ao38eFAWC5JHcy2az578EoKPH3YGHc3XrjB4UB6/ajf9E2z8B1MFHMwvFule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352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Koncepce OOP </a:t>
            </a:r>
            <a:r>
              <a:rPr lang="cs-CZ"/>
              <a:t>- zapouzdření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Vytvářená třída může mít libovolné množství členů</a:t>
            </a:r>
          </a:p>
          <a:p>
            <a:r>
              <a:rPr lang="cs-CZ" dirty="0"/>
              <a:t>Při správném použití konceptu zapouzdření jsou data skryta uvnitř třídy</a:t>
            </a:r>
          </a:p>
          <a:p>
            <a:r>
              <a:rPr lang="cs-CZ" dirty="0"/>
              <a:t>K hodnotám přistupujeme skrze metody</a:t>
            </a:r>
          </a:p>
          <a:p>
            <a:r>
              <a:rPr lang="cs-CZ" dirty="0"/>
              <a:t>Viditelnosti:</a:t>
            </a:r>
          </a:p>
          <a:p>
            <a:pPr lvl="1"/>
            <a:r>
              <a:rPr lang="cs-CZ" dirty="0"/>
              <a:t>Public</a:t>
            </a:r>
          </a:p>
          <a:p>
            <a:pPr lvl="1"/>
            <a:r>
              <a:rPr lang="cs-CZ" dirty="0" err="1"/>
              <a:t>Private</a:t>
            </a:r>
            <a:r>
              <a:rPr lang="cs-CZ" dirty="0"/>
              <a:t> – používáme pro skrytí před vnějším přístupem</a:t>
            </a:r>
          </a:p>
          <a:p>
            <a:pPr lvl="1"/>
            <a:r>
              <a:rPr lang="cs-CZ" dirty="0" err="1"/>
              <a:t>Protected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037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Koncepce OOP - polymorfismus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Koncept umožňující, aby akce uskutečněné nad objektem měly stejný/obdobný výsledek, ale realizace se liší</a:t>
            </a:r>
          </a:p>
          <a:p>
            <a:r>
              <a:rPr lang="cs-CZ" dirty="0"/>
              <a:t>Realizace (implementace) je odlišná právě od typu objektu</a:t>
            </a:r>
          </a:p>
          <a:p>
            <a:r>
              <a:rPr lang="cs-CZ" b="1" dirty="0"/>
              <a:t>Virtuální</a:t>
            </a:r>
            <a:r>
              <a:rPr lang="cs-CZ" dirty="0"/>
              <a:t> metody</a:t>
            </a:r>
          </a:p>
          <a:p>
            <a:pPr lvl="1"/>
            <a:r>
              <a:rPr lang="cs-CZ" dirty="0"/>
              <a:t>Označení metod, kterým umožníme k </a:t>
            </a:r>
            <a:r>
              <a:rPr lang="cs-CZ" dirty="0" err="1"/>
              <a:t>reimplementaci</a:t>
            </a:r>
            <a:r>
              <a:rPr lang="cs-CZ" dirty="0"/>
              <a:t> v třídě odvozené</a:t>
            </a:r>
          </a:p>
          <a:p>
            <a:pPr lvl="1"/>
            <a:r>
              <a:rPr lang="cs-CZ" dirty="0"/>
              <a:t>V případě, že třída tuto metodu </a:t>
            </a:r>
            <a:r>
              <a:rPr lang="cs-CZ" dirty="0" err="1"/>
              <a:t>reimplementovanu</a:t>
            </a:r>
            <a:r>
              <a:rPr lang="cs-CZ" dirty="0"/>
              <a:t> nemá, použije se řešení z třídy nadřazené</a:t>
            </a:r>
          </a:p>
          <a:p>
            <a:pPr lvl="1"/>
            <a:r>
              <a:rPr lang="cs-CZ" dirty="0"/>
              <a:t>Přepsanou virtuální funkci označujeme klíčovým slovem </a:t>
            </a:r>
            <a:r>
              <a:rPr lang="cs-CZ" b="1" dirty="0" err="1"/>
              <a:t>override</a:t>
            </a:r>
            <a:endParaRPr lang="cs-CZ" b="1" dirty="0"/>
          </a:p>
          <a:p>
            <a:pPr lvl="1"/>
            <a:r>
              <a:rPr lang="cs-CZ" dirty="0"/>
              <a:t>V těchto funkcích můžeme pomocí </a:t>
            </a:r>
            <a:r>
              <a:rPr lang="cs-CZ" b="1" dirty="0"/>
              <a:t>base</a:t>
            </a:r>
            <a:r>
              <a:rPr lang="cs-CZ" dirty="0"/>
              <a:t> volat implementaci předešlou</a:t>
            </a:r>
          </a:p>
          <a:p>
            <a:r>
              <a:rPr lang="cs-CZ" dirty="0" err="1"/>
              <a:t>Override</a:t>
            </a:r>
            <a:r>
              <a:rPr lang="cs-CZ" dirty="0"/>
              <a:t> a </a:t>
            </a:r>
            <a:r>
              <a:rPr lang="cs-CZ" dirty="0" err="1"/>
              <a:t>virtual</a:t>
            </a:r>
            <a:r>
              <a:rPr lang="cs-CZ" dirty="0"/>
              <a:t> nelze použít u privátních funkcí třídy</a:t>
            </a:r>
          </a:p>
        </p:txBody>
      </p:sp>
    </p:spTree>
    <p:extLst>
      <p:ext uri="{BB962C8B-B14F-4D97-AF65-F5344CB8AC3E}">
        <p14:creationId xmlns:p14="http://schemas.microsoft.com/office/powerpoint/2010/main" val="43516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Abstraktní metody a třídy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b="1" dirty="0" err="1"/>
              <a:t>abstract</a:t>
            </a:r>
            <a:endParaRPr lang="cs-CZ" b="1" dirty="0"/>
          </a:p>
          <a:p>
            <a:r>
              <a:rPr lang="cs-CZ" dirty="0"/>
              <a:t>Abstraktní metody neobsahují implementaci, ale pouze hlavičku volání dané funkce</a:t>
            </a:r>
          </a:p>
          <a:p>
            <a:r>
              <a:rPr lang="cs-CZ" dirty="0"/>
              <a:t>Abstraktní metody jsou automaticky virtuální</a:t>
            </a:r>
          </a:p>
          <a:p>
            <a:r>
              <a:rPr lang="cs-CZ" dirty="0"/>
              <a:t>Třída obsahující abstraktní metodu = abstraktní třída</a:t>
            </a:r>
          </a:p>
          <a:p>
            <a:r>
              <a:rPr lang="cs-CZ" dirty="0"/>
              <a:t>Z abstraktní třídy nelze vytvořit novou instanci (objekt)</a:t>
            </a:r>
          </a:p>
          <a:p>
            <a:r>
              <a:rPr lang="cs-CZ" dirty="0"/>
              <a:t>Jako abstraktní mohou být uvedeny i události a vlastnosti třídy</a:t>
            </a:r>
          </a:p>
        </p:txBody>
      </p:sp>
    </p:spTree>
    <p:extLst>
      <p:ext uri="{BB962C8B-B14F-4D97-AF65-F5344CB8AC3E}">
        <p14:creationId xmlns:p14="http://schemas.microsoft.com/office/powerpoint/2010/main" val="133977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Rozhraní (interface) definuje popis funkčností třídy, která je z daného rozhraní odvozena</a:t>
            </a:r>
          </a:p>
          <a:p>
            <a:r>
              <a:rPr lang="cs-CZ" dirty="0"/>
              <a:t>Obsahuje seznam členů a položek, které se odvozená třída (i struktura) zavazuje implementovat</a:t>
            </a:r>
          </a:p>
          <a:p>
            <a:r>
              <a:rPr lang="cs-CZ" dirty="0"/>
              <a:t>Jedno rozhraní může dědit od jednoho či více rozhraní</a:t>
            </a:r>
          </a:p>
          <a:p>
            <a:r>
              <a:rPr lang="cs-CZ" dirty="0"/>
              <a:t>Pozor, třída může dědit pouze z jedné třídy!</a:t>
            </a:r>
          </a:p>
          <a:p>
            <a:r>
              <a:rPr lang="cs-CZ" dirty="0"/>
              <a:t>Jedna třída může implementovat jedno či více rozhraní</a:t>
            </a:r>
          </a:p>
          <a:p>
            <a:r>
              <a:rPr lang="cs-CZ" dirty="0"/>
              <a:t>Všechny členy jsou automaticky </a:t>
            </a:r>
            <a:r>
              <a:rPr lang="cs-CZ" b="1" dirty="0"/>
              <a:t>public</a:t>
            </a:r>
          </a:p>
          <a:p>
            <a:r>
              <a:rPr lang="cs-CZ" dirty="0"/>
              <a:t>Z rozhraní rovněž nelze vytvořit novou instanci</a:t>
            </a:r>
          </a:p>
        </p:txBody>
      </p:sp>
    </p:spTree>
    <p:extLst>
      <p:ext uri="{BB962C8B-B14F-4D97-AF65-F5344CB8AC3E}">
        <p14:creationId xmlns:p14="http://schemas.microsoft.com/office/powerpoint/2010/main" val="2010174072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326</TotalTime>
  <Words>320</Words>
  <Application>Microsoft Office PowerPoint</Application>
  <PresentationFormat>Širokoúhlá obrazovka</PresentationFormat>
  <Paragraphs>48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Stébla</vt:lpstr>
      <vt:lpstr>Programování</vt:lpstr>
      <vt:lpstr>Objektové modelování v OOP</vt:lpstr>
      <vt:lpstr>Koncepce OOP - dědičnost</vt:lpstr>
      <vt:lpstr>Koncepce OOP - zapouzdření</vt:lpstr>
      <vt:lpstr>Koncepce OOP - polymorfismus</vt:lpstr>
      <vt:lpstr>Abstraktní metody a třídy</vt:lpstr>
      <vt:lpstr>Rozhraní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27</cp:revision>
  <dcterms:created xsi:type="dcterms:W3CDTF">2022-09-21T15:44:15Z</dcterms:created>
  <dcterms:modified xsi:type="dcterms:W3CDTF">2022-11-13T17:05:29Z</dcterms:modified>
</cp:coreProperties>
</file>