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CBD7E-8EC4-40D0-831C-FC6BF586B823}" type="datetimeFigureOut">
              <a:rPr lang="cs-CZ" smtClean="0"/>
              <a:t>17.10.2022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19CD6-A7A2-478E-9294-6B57494289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3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9CD6-A7A2-478E-9294-6B57494289C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561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17.10.2022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1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17.10.2022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156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17.10.2022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3191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17.10.2022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7911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17.10.2022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866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17.10.2022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0736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17.10.2022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6302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17.10.2022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799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17.10.2022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366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17.10.2022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944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17.10.2022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098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17.10.2022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17.10.2022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640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17.10.2022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140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17.10.2022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576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17.10.2022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842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A23A1-6BD0-48D8-A1FE-BC95074C88FA}" type="datetimeFigureOut">
              <a:rPr lang="cs-CZ" smtClean="0"/>
              <a:t>17.10.2022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426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782607-67EF-47AC-96DF-A7DE2A282C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351FED-1024-4E4A-BE3B-371ABFCDF6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7C90CD6-0E54-5071-9182-36048610B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1795849"/>
            <a:ext cx="3778870" cy="3114818"/>
          </a:xfrm>
        </p:spPr>
        <p:txBody>
          <a:bodyPr>
            <a:normAutofit/>
          </a:bodyPr>
          <a:lstStyle/>
          <a:p>
            <a:r>
              <a:rPr lang="cs-CZ" sz="4000">
                <a:solidFill>
                  <a:srgbClr val="FEFFFF"/>
                </a:solidFill>
              </a:rPr>
              <a:t>Programování</a:t>
            </a:r>
          </a:p>
        </p:txBody>
      </p:sp>
      <p:pic>
        <p:nvPicPr>
          <p:cNvPr id="5" name="Picture 4" descr="101010 datové řádky do nekonečna">
            <a:extLst>
              <a:ext uri="{FF2B5EF4-FFF2-40B4-BE49-F238E27FC236}">
                <a16:creationId xmlns:a16="http://schemas.microsoft.com/office/drawing/2014/main" id="{DF8F8E36-46E3-C140-472F-2A2C04AC36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74" r="10322" b="1"/>
          <a:stretch/>
        </p:blipFill>
        <p:spPr>
          <a:xfrm>
            <a:off x="4639732" y="10"/>
            <a:ext cx="7552267" cy="6857990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6692CD4C-1BDD-4687-BFFE-33F1462F85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364F67-BE5F-AA7F-9525-0F7D636F3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79" y="5189400"/>
            <a:ext cx="3778870" cy="544260"/>
          </a:xfrm>
        </p:spPr>
        <p:txBody>
          <a:bodyPr anchor="ctr">
            <a:normAutofit/>
          </a:bodyPr>
          <a:lstStyle/>
          <a:p>
            <a:r>
              <a:rPr lang="cs-CZ" sz="1600">
                <a:solidFill>
                  <a:srgbClr val="FEFFFF"/>
                </a:solidFill>
              </a:rPr>
              <a:t>Formulářové aplikace</a:t>
            </a:r>
            <a:endParaRPr lang="cs-CZ" sz="16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41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62AE22-0694-645D-7621-2B81342E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Formulářová aplikace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383BEE7-C503-E81F-F62A-9DBFD32D4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Projekt jazyka C#.NET umožňující vytvářet desktopové aplikace pro platformu Windows</a:t>
            </a:r>
          </a:p>
          <a:p>
            <a:r>
              <a:rPr lang="cs-CZ" dirty="0"/>
              <a:t>Návrh aplikací je zjednodušen pomocí grafického návrháře</a:t>
            </a:r>
          </a:p>
          <a:p>
            <a:pPr lvl="1"/>
            <a:r>
              <a:rPr lang="cs-CZ" dirty="0"/>
              <a:t>Při návrhu vidíme reálnou podobu výsledné aplikace</a:t>
            </a:r>
          </a:p>
          <a:p>
            <a:pPr lvl="1"/>
            <a:r>
              <a:rPr lang="cs-CZ" dirty="0"/>
              <a:t>Kód přidávající komponenty je generován automaticky</a:t>
            </a:r>
          </a:p>
          <a:p>
            <a:pPr lvl="1"/>
            <a:r>
              <a:rPr lang="cs-CZ" dirty="0"/>
              <a:t>Designer nabízí širokou paletu komponent, které lze ve formuláři využít</a:t>
            </a:r>
          </a:p>
          <a:p>
            <a:pPr lvl="1"/>
            <a:r>
              <a:rPr lang="cs-CZ" dirty="0"/>
              <a:t>Každá lze v sekci vlastností editovat – text, velikost, zobrazení, …</a:t>
            </a:r>
          </a:p>
          <a:p>
            <a:pPr lvl="1"/>
            <a:r>
              <a:rPr lang="cs-CZ" dirty="0"/>
              <a:t>Vkládat komponenty lze jednoduchým drag and drop systémem</a:t>
            </a:r>
          </a:p>
          <a:p>
            <a:r>
              <a:rPr lang="cs-CZ" dirty="0"/>
              <a:t>Pokud chceme aplikaci s více formulářovými okny, lze každé modelovat zvlášť</a:t>
            </a:r>
          </a:p>
        </p:txBody>
      </p:sp>
    </p:spTree>
    <p:extLst>
      <p:ext uri="{BB962C8B-B14F-4D97-AF65-F5344CB8AC3E}">
        <p14:creationId xmlns:p14="http://schemas.microsoft.com/office/powerpoint/2010/main" val="279635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2A39BB-5EC1-8A5E-1CB6-8D926D04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Formulářová aplikace – VS 2022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5759F9A-43C6-3FB2-1809-69AF36287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Sada nástrojů</a:t>
            </a:r>
          </a:p>
          <a:p>
            <a:r>
              <a:rPr lang="cs-CZ" dirty="0"/>
              <a:t>Návrhář</a:t>
            </a:r>
          </a:p>
          <a:p>
            <a:r>
              <a:rPr lang="cs-CZ" dirty="0"/>
              <a:t>Okno vlastností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F92B5F34-20AD-D046-DF88-57652952E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462" y="1483815"/>
            <a:ext cx="7161636" cy="507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1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F4C8960B-B79E-7406-467B-039415997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Zdrojový kód formulářové aplikace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17A99EC3-5011-DEE6-98C8-8B2F03F0ED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Implementace obslužných funkcí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165D73A9-94A9-6163-054F-66A22E15AD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Návrh a rozložení komponent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F20D0D03-8A4B-123E-7CBC-8E5DB83687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593"/>
          <a:stretch/>
        </p:blipFill>
        <p:spPr>
          <a:xfrm>
            <a:off x="2115877" y="2787022"/>
            <a:ext cx="4313864" cy="3124200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21F69D2A-31C3-7420-E3A2-7BF460F0D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643" y="2619375"/>
            <a:ext cx="52578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7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2470A828-9B17-E19F-1FD7-3213C5390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Form</a:t>
            </a:r>
            <a:endParaRPr lang="cs-CZ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1E55A303-31B0-6FAE-A562-84622071C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Třída reprezentující dialogové okno formulářové aplikace</a:t>
            </a:r>
          </a:p>
          <a:p>
            <a:r>
              <a:rPr lang="cs-CZ" dirty="0"/>
              <a:t>Formulářové okno tvoří ovládací rozhraní aplikace</a:t>
            </a:r>
          </a:p>
          <a:p>
            <a:r>
              <a:rPr lang="cs-CZ" dirty="0"/>
              <a:t>Instance třídy </a:t>
            </a:r>
            <a:r>
              <a:rPr lang="cs-CZ" dirty="0" err="1"/>
              <a:t>Form</a:t>
            </a:r>
            <a:r>
              <a:rPr lang="cs-CZ" dirty="0"/>
              <a:t> nám reprezentuje libovolné okno aplikace:</a:t>
            </a:r>
          </a:p>
          <a:p>
            <a:pPr lvl="1"/>
            <a:r>
              <a:rPr lang="cs-CZ" dirty="0"/>
              <a:t>Nástrojový dialog</a:t>
            </a:r>
          </a:p>
          <a:p>
            <a:pPr lvl="1"/>
            <a:r>
              <a:rPr lang="cs-CZ" dirty="0"/>
              <a:t>Bez rámování (</a:t>
            </a:r>
            <a:r>
              <a:rPr lang="cs-CZ" dirty="0" err="1"/>
              <a:t>borderless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Plovoucí okno</a:t>
            </a:r>
          </a:p>
          <a:p>
            <a:r>
              <a:rPr lang="cs-CZ" dirty="0"/>
              <a:t>Formulářové okno je rovněž komponentou WFA se svými vlastnostmi</a:t>
            </a:r>
          </a:p>
          <a:p>
            <a:pPr lvl="1"/>
            <a:r>
              <a:rPr lang="cs-CZ" dirty="0"/>
              <a:t>Pozice, velikost, barva, …</a:t>
            </a:r>
          </a:p>
        </p:txBody>
      </p:sp>
    </p:spTree>
    <p:extLst>
      <p:ext uri="{BB962C8B-B14F-4D97-AF65-F5344CB8AC3E}">
        <p14:creationId xmlns:p14="http://schemas.microsoft.com/office/powerpoint/2010/main" val="171292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62C537-EDE2-72C0-BAB9-5AA5F76CF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komponenty - připomenutí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92B69EE-E5A0-5520-D12F-B0DDA0735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6015142" cy="3777622"/>
          </a:xfrm>
        </p:spPr>
        <p:txBody>
          <a:bodyPr/>
          <a:lstStyle/>
          <a:p>
            <a:r>
              <a:rPr lang="cs-CZ" dirty="0"/>
              <a:t>Komponenty lze dělit na vstupní, výstupní a akční</a:t>
            </a:r>
          </a:p>
          <a:p>
            <a:r>
              <a:rPr lang="cs-CZ" dirty="0"/>
              <a:t>Při návrhu se snažíme přemýšlet na reálným používáním aplikace</a:t>
            </a:r>
          </a:p>
          <a:p>
            <a:r>
              <a:rPr lang="cs-CZ" dirty="0"/>
              <a:t>Aplikace by měla být dostatečně intuitivní pro používání</a:t>
            </a:r>
          </a:p>
          <a:p>
            <a:r>
              <a:rPr lang="cs-CZ" dirty="0"/>
              <a:t>Uživateli by se nikdy neměla zobrazovat klamavá informace</a:t>
            </a:r>
          </a:p>
          <a:p>
            <a:r>
              <a:rPr lang="cs-CZ" dirty="0"/>
              <a:t>Pokud nechceme uživatele spamovat vyskakovacími okny, lze využít </a:t>
            </a:r>
            <a:r>
              <a:rPr lang="cs-CZ" dirty="0" err="1"/>
              <a:t>tooltip</a:t>
            </a:r>
            <a:r>
              <a:rPr lang="cs-CZ" dirty="0"/>
              <a:t> nebo </a:t>
            </a:r>
            <a:r>
              <a:rPr lang="cs-CZ" dirty="0" err="1"/>
              <a:t>placeholder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F6B6A573-D75F-E8D3-CDDE-584063D42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354" y="1388201"/>
            <a:ext cx="2683239" cy="524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39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782131-CE5A-E282-A4D7-B63C5455A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 zase to pojmenování…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FE5A970-61BC-14A9-FD57-FA1327ED9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Stejně jako proměnné i komponenty (instance objektů) mají své jméno</a:t>
            </a:r>
          </a:p>
          <a:p>
            <a:r>
              <a:rPr lang="cs-CZ" dirty="0"/>
              <a:t>Pojmenování volíme vhodně dle jejich použití</a:t>
            </a:r>
          </a:p>
          <a:p>
            <a:r>
              <a:rPr lang="cs-CZ" dirty="0"/>
              <a:t>Pro pojmenování doporučuji zachovat v názvu název komponenty</a:t>
            </a:r>
          </a:p>
          <a:p>
            <a:r>
              <a:rPr lang="cs-CZ" dirty="0" err="1"/>
              <a:t>TextBox</a:t>
            </a:r>
            <a:r>
              <a:rPr lang="cs-CZ" dirty="0"/>
              <a:t> pro načtení počtu řádků -&gt; </a:t>
            </a:r>
            <a:r>
              <a:rPr lang="cs-CZ" b="1" dirty="0" err="1"/>
              <a:t>TxtBoxRowsCount</a:t>
            </a:r>
            <a:endParaRPr lang="cs-CZ" b="1" dirty="0"/>
          </a:p>
          <a:p>
            <a:endParaRPr lang="cs-CZ" b="1" dirty="0"/>
          </a:p>
          <a:p>
            <a:r>
              <a:rPr lang="cs-CZ" dirty="0"/>
              <a:t>Vhodné pojmenování komponent se hodí zejména u vygenerovaných obslužných funkcí</a:t>
            </a:r>
          </a:p>
          <a:p>
            <a:r>
              <a:rPr lang="cs-CZ" dirty="0"/>
              <a:t>Z názvu funkce již víme, co má daná komponenta vykonat</a:t>
            </a:r>
          </a:p>
          <a:p>
            <a:r>
              <a:rPr lang="cs-CZ" dirty="0">
                <a:solidFill>
                  <a:srgbClr val="FF0000"/>
                </a:solidFill>
              </a:rPr>
              <a:t>Nepřejmenování výchozích názvů komponent bude v projektech penalizováno</a:t>
            </a:r>
          </a:p>
        </p:txBody>
      </p:sp>
    </p:spTree>
    <p:extLst>
      <p:ext uri="{BB962C8B-B14F-4D97-AF65-F5344CB8AC3E}">
        <p14:creationId xmlns:p14="http://schemas.microsoft.com/office/powerpoint/2010/main" val="126250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CA2E4A-524A-6EF8-964B-367E49D60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Návrh formulářové aplikace</a:t>
            </a:r>
          </a:p>
        </p:txBody>
      </p:sp>
      <p:pic>
        <p:nvPicPr>
          <p:cNvPr id="1028" name="Picture 4" descr="Two forms - the form on the left is labeled &quot;good form,&quot; showing data fields in one column; the form on the right is labeled &quot;bad form,&quot; showing data fields in two columns">
            <a:extLst>
              <a:ext uri="{FF2B5EF4-FFF2-40B4-BE49-F238E27FC236}">
                <a16:creationId xmlns:a16="http://schemas.microsoft.com/office/drawing/2014/main" id="{DC2D4DE4-CC62-8241-E91D-8E3A197630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264555"/>
            <a:ext cx="8086207" cy="470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378B2C86-8254-868C-999C-352FFECC68DC}"/>
              </a:ext>
            </a:extLst>
          </p:cNvPr>
          <p:cNvSpPr txBox="1"/>
          <p:nvPr/>
        </p:nvSpPr>
        <p:spPr>
          <a:xfrm>
            <a:off x="4197247" y="6246047"/>
            <a:ext cx="9848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Zdroj: https://blog.prototypr.io/top-common-mistakes-ui-ux-designers-make-6e13bd891e84</a:t>
            </a:r>
          </a:p>
        </p:txBody>
      </p:sp>
    </p:spTree>
    <p:extLst>
      <p:ext uri="{BB962C8B-B14F-4D97-AF65-F5344CB8AC3E}">
        <p14:creationId xmlns:p14="http://schemas.microsoft.com/office/powerpoint/2010/main" val="327218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8FCD09-0115-97AC-3DAF-2B8D0F52D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4965"/>
          </a:xfrm>
        </p:spPr>
        <p:txBody>
          <a:bodyPr/>
          <a:lstStyle/>
          <a:p>
            <a:r>
              <a:rPr lang="cs-CZ" dirty="0"/>
              <a:t>Návrh formuláře - cvičení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0C2056-C15E-00EF-A4EF-E85D18AB7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09075"/>
            <a:ext cx="8915400" cy="4502147"/>
          </a:xfrm>
        </p:spPr>
        <p:txBody>
          <a:bodyPr/>
          <a:lstStyle/>
          <a:p>
            <a:r>
              <a:rPr lang="cs-CZ" dirty="0"/>
              <a:t>Navrhněte </a:t>
            </a:r>
            <a:r>
              <a:rPr lang="cs-CZ"/>
              <a:t>vizuál </a:t>
            </a:r>
            <a:r>
              <a:rPr lang="cs-CZ" smtClean="0"/>
              <a:t>dvou vybraných formulářových aplikací </a:t>
            </a:r>
          </a:p>
          <a:p>
            <a:r>
              <a:rPr lang="cs-CZ" smtClean="0"/>
              <a:t>Okomentovaný </a:t>
            </a:r>
            <a:r>
              <a:rPr lang="cs-CZ" dirty="0"/>
              <a:t>návrh vložte do připravené odevzdávárny na MS Teams</a:t>
            </a:r>
          </a:p>
          <a:p>
            <a:endParaRPr lang="cs-CZ" dirty="0"/>
          </a:p>
          <a:p>
            <a:pPr>
              <a:buFont typeface="+mj-lt"/>
              <a:buAutoNum type="alphaUcPeriod"/>
            </a:pPr>
            <a:r>
              <a:rPr lang="cs-CZ" dirty="0"/>
              <a:t>Registrace nového uživatele na online seznamku</a:t>
            </a:r>
          </a:p>
          <a:p>
            <a:pPr>
              <a:buFont typeface="+mj-lt"/>
              <a:buAutoNum type="alphaUcPeriod"/>
            </a:pPr>
            <a:r>
              <a:rPr lang="cs-CZ" dirty="0"/>
              <a:t>Formulář pro žádost o řidičské oprávnění</a:t>
            </a:r>
          </a:p>
          <a:p>
            <a:pPr>
              <a:buFont typeface="+mj-lt"/>
              <a:buAutoNum type="alphaUcPeriod"/>
            </a:pPr>
            <a:r>
              <a:rPr lang="cs-CZ" dirty="0"/>
              <a:t>Vložení záznamu do knihy jízd kamionové dopravy</a:t>
            </a:r>
          </a:p>
          <a:p>
            <a:pPr>
              <a:buFont typeface="+mj-lt"/>
              <a:buAutoNum type="alphaUcPeriod"/>
            </a:pPr>
            <a:r>
              <a:rPr lang="cs-CZ" dirty="0"/>
              <a:t>Vstupní dotazník při přijímacím pohovoru do fastfoodu</a:t>
            </a:r>
          </a:p>
          <a:p>
            <a:pPr>
              <a:buFont typeface="+mj-lt"/>
              <a:buAutoNum type="alphaUcPeriod"/>
            </a:pPr>
            <a:r>
              <a:rPr lang="cs-CZ" dirty="0"/>
              <a:t>Formulář pro přihlášku k maturitní zkoušce</a:t>
            </a:r>
          </a:p>
          <a:p>
            <a:pPr>
              <a:buFont typeface="+mj-lt"/>
              <a:buAutoNum type="alphaUcPeriod"/>
            </a:pPr>
            <a:r>
              <a:rPr lang="cs-CZ" dirty="0"/>
              <a:t>Vytvoření upomínky na konkrétní datum a čas</a:t>
            </a:r>
          </a:p>
          <a:p>
            <a:pPr>
              <a:buFont typeface="+mj-lt"/>
              <a:buAutoNum type="alphaUcPeriod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5664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ébla">
  <a:themeElements>
    <a:clrScheme name="Stébla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Stébl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ébl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335</TotalTime>
  <Words>335</Words>
  <Application>Microsoft Office PowerPoint</Application>
  <PresentationFormat>Širokoúhlá obrazovka</PresentationFormat>
  <Paragraphs>55</Paragraphs>
  <Slides>9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Stébla</vt:lpstr>
      <vt:lpstr>Programování</vt:lpstr>
      <vt:lpstr>Formulářová aplikace</vt:lpstr>
      <vt:lpstr>Formulářová aplikace – VS 2022</vt:lpstr>
      <vt:lpstr>Zdrojový kód formulářové aplikace</vt:lpstr>
      <vt:lpstr>Class Form</vt:lpstr>
      <vt:lpstr>Základní komponenty - připomenutí</vt:lpstr>
      <vt:lpstr>A zase to pojmenování…</vt:lpstr>
      <vt:lpstr>Návrh formulářové aplikace</vt:lpstr>
      <vt:lpstr>Návrh formuláře - cvičení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28</cp:revision>
  <dcterms:created xsi:type="dcterms:W3CDTF">2022-09-21T15:44:15Z</dcterms:created>
  <dcterms:modified xsi:type="dcterms:W3CDTF">2022-10-17T08:28:35Z</dcterms:modified>
</cp:coreProperties>
</file>