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6841F-A4FD-41E9-A1AF-524913C293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09A860-B465-4A7A-8D73-CF5DDA467C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BD6809-F5D8-4467-9367-C6813D3ED2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B70F3-1399-4026-B9C7-A102BC3E75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938AB5-546A-4D32-8301-989784F8F7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D91E00-C8E4-4275-A4FC-AD191D0D4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471562-8A7D-46F0-B113-53E8CEA5C8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E07BD8-E1E4-4BA1-BBBD-580FC83615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FED0D2-C8DA-4CC0-A29D-049EE17D75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069920" y="1984680"/>
            <a:ext cx="73148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6C6CA2-CEF8-4124-9327-197AFE3CDF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4D3610-E4F2-4414-ABCC-575433E893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2F6E8B-6BBA-426E-BDCC-91DC31380E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E74F53-A6A9-4630-AD6F-E43C3883A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B61645-5927-4CFB-8984-8C0BA3F73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E84FC8-6D37-4EC0-BC59-4826BEE44D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C990FE-4120-4617-B22F-559006640E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18B3CC-A48E-4F54-B51E-8E21D967EE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1754C-3C3F-40FD-895F-8C2CF5E7D5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37FAEC-0249-4EC2-90B1-77FB37A32C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AF178-5AA5-4DE9-8E9E-8E55AC1999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069920" y="1984680"/>
            <a:ext cx="731484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72D58A-4D6E-4DF1-9730-67CDE742C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334D80-0E54-45EE-A9C4-C991FD83B5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20DCB5-1931-4960-95D8-A46999CFA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924D42-5352-4FBA-A76C-D86B0B5CA6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5900" spc="-10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C90B79-CC0D-4428-8293-1B520441F6EB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Klikněte pro úpravu formátu textu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 osnovy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Pátá úroveň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Šestá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Sedmá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Upravte styly předlohy textu.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Pátá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F04AD-7BE2-4D8D-BD8D-267AF02955D1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4" descr="101010 datové řádky do nekonečna"/>
          <p:cNvPicPr/>
          <p:nvPr/>
        </p:nvPicPr>
        <p:blipFill>
          <a:blip r:embed="rId1"/>
          <a:srcRect l="0" t="13107" r="-2" b="0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Rectangle 10"/>
          <p:cNvSpPr/>
          <p:nvPr/>
        </p:nvSpPr>
        <p:spPr>
          <a:xfrm>
            <a:off x="0" y="762120"/>
            <a:ext cx="4641840" cy="5333760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43320" y="1298520"/>
            <a:ext cx="368460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4600" spc="-100" strike="noStrike">
                <a:solidFill>
                  <a:srgbClr val="ffffff"/>
                </a:solidFill>
                <a:latin typeface="Corbel"/>
              </a:rPr>
              <a:t>Programování</a:t>
            </a:r>
            <a:endParaRPr b="0" lang="cs-CZ" sz="4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43320" y="4670280"/>
            <a:ext cx="368460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cs-CZ" sz="2200" spc="-1" strike="noStrike">
                <a:solidFill>
                  <a:srgbClr val="d9f1f6"/>
                </a:solidFill>
                <a:latin typeface="Corbel"/>
              </a:rPr>
              <a:t>Interface</a:t>
            </a:r>
            <a:endParaRPr b="0" lang="cs-CZ" sz="2200" spc="-1" strike="noStrike">
              <a:latin typeface="Arial"/>
            </a:endParaRPr>
          </a:p>
        </p:txBody>
      </p:sp>
      <p:sp>
        <p:nvSpPr>
          <p:cNvPr id="93" name="Rectangle 12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204</TotalTime>
  <Application>LibreOffice/7.3.7.2$Linux_X86_64 LibreOffice_project/30$Build-2</Application>
  <AppVersion>15.0000</AppVersion>
  <Words>245</Words>
  <Paragraphs>43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2023-09-07T05:32:21Z</dcterms:created>
  <dc:creator>Sládeček David</dc:creator>
  <dc:description/>
  <dc:language>cs-CZ</dc:language>
  <cp:lastModifiedBy/>
  <dcterms:modified xsi:type="dcterms:W3CDTF">2024-11-03T16:42:36Z</dcterms:modified>
  <cp:revision>25</cp:revision>
  <dc:subject/>
  <dc:title>Programování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6</vt:i4>
  </property>
</Properties>
</file>