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4"/>
    <p:sldMasterId id="2147483686" r:id="rId5"/>
  </p:sldMasterIdLst>
  <p:notesMasterIdLst>
    <p:notesMasterId r:id="rId7"/>
  </p:notesMasterIdLst>
  <p:handoutMasterIdLst>
    <p:handoutMasterId r:id="rId8"/>
  </p:handoutMasterIdLst>
  <p:sldIdLst>
    <p:sldId id="257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ED5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E2F737-9248-463A-8E18-A88549386E29}" v="492" dt="2024-11-03T17:11:14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83" autoAdjust="0"/>
  </p:normalViewPr>
  <p:slideViewPr>
    <p:cSldViewPr snapToGrid="0">
      <p:cViewPr varScale="1">
        <p:scale>
          <a:sx n="103" d="100"/>
          <a:sy n="103" d="100"/>
        </p:scale>
        <p:origin x="30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E85DFC-B421-41EA-8DC4-3E39E5C5F29A}" type="datetime1">
              <a:rPr lang="cs-CZ" smtClean="0"/>
              <a:t>25.11.2024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418210-470A-474B-B6D7-B54736EE8B34}" type="datetime1">
              <a:rPr lang="cs-CZ" smtClean="0"/>
              <a:t>25.11.2024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7A2484-FB66-7118-A68D-E5F2FDDEB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D725E98-6BDA-0930-92CD-D067AD93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26ABBAE-2C6F-3806-82DD-5AA046DA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94ED61-931C-544F-F458-0FB4FA58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E5ABF4D-3E3F-316C-6F50-7C9DA33C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9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90FF88-6287-D73A-09ED-3517D351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3AA78AB-4636-1F46-D9FD-26F12EE5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5CC871C-6F4A-3706-3D8B-BD6C893A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8BD10B-1EF2-A808-C1F9-CCCEA5B3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29D710-832B-52AA-F74B-B7C66F1A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2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70C0839-E5D8-2CD8-A733-69AC6EB40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269F8F8-52A2-8564-828D-E47AA55C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7C99E09-2136-04EB-F077-74AA8EB7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122C4-C4BF-29C7-CD57-3164CDA2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6F905C-E1A2-F747-8C01-DBA86762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9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1EC507-9D48-814A-107D-D98766292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AE5CC6-3B37-22EE-A9B0-564E78E3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42D8EA-88F6-ED40-D0B2-E046BE3F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8D3F6D9-520A-146B-7085-A42808E7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ED629F-8CD5-883D-DA2E-BE89415D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216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0C1FE6-C93A-1AFA-3A8F-F8083381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8774A0-D418-1512-09FA-845AC39D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C7DE20-1314-0F6B-F93C-D562C505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F1CA4E-5ACD-C4A8-8FEE-77665237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613BFC-1AEE-6DD3-AEC3-7FC96675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49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4542A1-D8AA-BB3D-EF3D-3632D055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23A41E4-4EC6-F0FB-68A8-CE632EE9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62271F-7356-D704-D797-3082E32F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DC55B6-D597-0372-A060-480B6E9F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9A5F5B-0D72-FF23-DA21-2687A881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331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7834-DB95-1E5D-C3BA-08AC7799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9AC786-3D3E-1C1E-3988-032A910AA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5FADE5-EB18-919D-8B8D-B9973D0E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A30B05-F151-4477-5045-F69BBB12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98BE17-3B5B-E0DF-797C-2781477F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AE135F5-EDC5-E72A-15E1-02810E6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67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4C29D-44D1-39EA-A232-E795F992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4EF219-1250-F738-BB27-442EB72B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0E0614C-A5B3-C9E1-35CC-D691DDBE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21A550F-F034-35D2-3297-5A4A3AAB1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2391903-6B3E-E525-FA81-56FD53B17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345B073-A24C-1ED4-3F0E-63A4AA7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41EEC67-C46B-57E4-E853-EAC2FBEA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BBE66FE-0F4C-85B8-975A-28DCCCC2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043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54EFDF-45AE-742A-BE4C-D6FB532E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D4E2C8F-ABD1-E5ED-968D-20B6243D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D0E2231-CA64-0462-43D2-E1A25E56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A58C5A1-11DD-0192-F4B9-DB19E2B2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8275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85F0434-2684-66CC-CAA4-392449DE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05EC71A-1D17-3862-6955-526261DF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3F53B6-AA31-6490-3A95-65370C79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4329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E0FFD7-90CA-41D8-BC8B-BD7DDD1A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4C7F5B-A331-C79D-E2A9-2E3FDCB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5081B9-4F93-3126-978D-0942307F2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0929EA8-B0DD-E6AC-AB50-EE85EB5B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7EFE214-D55E-8392-805B-5DADBCBD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86AE443-7EEB-CE6B-CF3C-0752689C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87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918C4-6FFA-CE7A-FA95-B40B18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1EFBED-2C30-EA3B-C9F8-6D17F42D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26B5B-A848-39E7-7574-6A69D05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6B0CBE-4148-52F9-A174-3D89302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437923-F25E-C1CF-302E-42CB112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0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C1EBA-9B40-5855-4CA3-98DAA2E0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D52B9A0-1C86-689A-9602-E3DF533D4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C8B178-68A7-368E-C852-1F769A17C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06510EF-4C30-D8DA-A1B3-2EF005E5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5EDFC3-A28E-DAF7-0CC3-60F52AC8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FB1FC63-031B-9B05-2B8C-F810DEFE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318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0D313-12FE-9DBB-FCC7-D25B5CEA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55FED1B-3AE3-A64F-B0F9-21E2C6C4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95016D4-33E1-6E0C-7990-2B734CC7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7A7216-8A03-3736-9144-221A874F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E963BE-D345-7F13-2AB1-17EB9FF2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482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EAAE7C2-0ED6-EB1C-1EE7-115628D8C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309289F-8D46-4A14-8202-EBA3EC57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0D15A5-1381-0DE7-7683-5C6C35A8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AD1621-4317-3B9F-EB0B-28A0879A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0D44DC-9239-636E-89F9-DD86D28A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314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F4033D-D5F8-5544-2DDC-A831CE26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06F287-A1CF-71F5-749F-BB1B9FE8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4DF432-9E7F-1977-1937-044A6E52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7BBDA1-8ED7-D97F-DB52-DB4714BF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2F0D1D-8665-5D4F-51D7-1A49F82B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7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317C66-09E9-844B-0CDE-995349A1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2F2CB8-B5F3-C6BD-3FCB-9EA1E0489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445EEA-967F-5654-7A64-0AA478DA0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B737C54-161D-D72F-5267-BAF8E930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3D08C7D-B71B-0BE1-D20C-6579A77E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7A14AF9-BEE5-2B81-8FBB-40C4D401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6CD67-3340-35B7-0969-82208F7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FFEF99-0234-E16F-4255-00BAFEF6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E11EEDA-0217-1F7B-48FF-8EA2AE81C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0A7BD12-4539-3D30-4461-B6A243109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4A2D9FD-22EC-B178-DC6A-908CEAF64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8FE9C73-7BF8-1772-C907-ABD59B1E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33B99E9-A2C8-347F-6C4A-61F8BBC4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75FA293-453A-0214-429D-781542F2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575B94-6D7D-64A2-C43D-2D58CE9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1E906B4-853D-9DF3-A954-37D69656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A2090FD-5905-4C0E-ED6E-B13BE443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B2DA1BC-487A-4834-7E79-F4319532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9B327B4-F870-EE5D-E54B-00FDEAAA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B00047B-1D2C-5DED-7E37-137753DC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D8DA61C-0D90-97B5-C1EE-85352F35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5D86E9-DA37-59E6-80DA-91BB7464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D88884-3118-0EBE-E610-C90637C5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E5C5AB6-F384-BFC2-A9AB-2CB651D45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002EB8-69A5-0BAA-02B5-FF421EC0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8C5CB1-9A66-7185-1128-46BDC8D5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FB4177-999E-6AC2-333E-B648561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2C683D-F16A-56E5-8EA7-DE774A9A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B140861-A370-E839-471A-6E883EE41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171168-B427-6BE0-859F-EF2B88207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5E7443-8097-EBCD-BE59-9E295003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B11E4F-C967-D358-3FEB-F5AD878D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6103B64-0434-0184-3309-29C85248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610284A-0D0B-600B-31A9-B3DA03E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0B26CE-C857-B46E-5CFC-F469DC1A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DAD709-6568-8E5C-6636-BE0591DB0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77A2BE-BF50-8C55-5850-59EC047B7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275003-68FD-CAE2-7F80-B2080ECA1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3E01B3D-BBE9-18BE-5751-F0C4AD81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5EF750-6507-688E-556C-19A2FA9E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B5722FF-A893-0147-5916-0BE527E27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F6865A-3678-F627-C7EA-A3E799EF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20F977-B132-398B-EC36-A71368160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845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370" y="2960716"/>
            <a:ext cx="5631419" cy="2387600"/>
          </a:xfrm>
        </p:spPr>
        <p:txBody>
          <a:bodyPr rtlCol="0" anchor="t">
            <a:normAutofit/>
          </a:bodyPr>
          <a:lstStyle/>
          <a:p>
            <a:pPr algn="l" rtl="0"/>
            <a:r>
              <a:rPr lang="cs" sz="5400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71" y="953037"/>
            <a:ext cx="4411471" cy="1709849"/>
          </a:xfrm>
        </p:spPr>
        <p:txBody>
          <a:bodyPr rtlCol="0"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cs" sz="2000" dirty="0"/>
              <a:t>Konstrukce switch-case, pole</a:t>
            </a:r>
            <a:endParaRPr lang="cs-CZ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 descr="Logo v detailu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5922492" y="1842232"/>
            <a:ext cx="5536001" cy="31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5861FD81B3EE45AAC4C81C5640ECE7" ma:contentTypeVersion="4" ma:contentTypeDescription="Vytvoří nový dokument" ma:contentTypeScope="" ma:versionID="b92495963c2488317d97747e88e26c79">
  <xsd:schema xmlns:xsd="http://www.w3.org/2001/XMLSchema" xmlns:xs="http://www.w3.org/2001/XMLSchema" xmlns:p="http://schemas.microsoft.com/office/2006/metadata/properties" xmlns:ns2="c8cc7701-65b3-4efe-89ae-c871b5b7820b" targetNamespace="http://schemas.microsoft.com/office/2006/metadata/properties" ma:root="true" ma:fieldsID="edb8c3b89225dbccf970e331c52fe779" ns2:_="">
    <xsd:import namespace="c8cc7701-65b3-4efe-89ae-c871b5b782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c7701-65b3-4efe-89ae-c871b5b78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728230-010A-4607-9C2F-F9591F3ACB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cc7701-65b3-4efe-89ae-c871b5b782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0F4151-54DC-4B5C-8B2D-AF45A4ADB1E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D31BFE0-8E96-4527-97B2-C899D37605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5</Words>
  <Application>Microsoft Office PowerPoint</Application>
  <PresentationFormat>Širokoúhlá obrazovka</PresentationFormat>
  <Paragraphs>2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Motiv Office</vt:lpstr>
      <vt:lpstr>Vlastní návrh</vt:lpstr>
      <vt:lpstr>Programování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225</cp:revision>
  <dcterms:created xsi:type="dcterms:W3CDTF">2024-06-17T08:40:16Z</dcterms:created>
  <dcterms:modified xsi:type="dcterms:W3CDTF">2024-11-25T10:50:27Z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0x010100835861FD81B3EE45AAC4C81C5640ECE7</vt:lpwstr>
  </property>
</Properties>
</file>