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Algoritmy k procvičení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107B1-347F-482E-93C3-8F0422E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Tvorba algoritmů –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2B5E6-E7CE-4311-8577-3862C039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/>
              <a:t>Algoritmus, který načte dvě proměnné a na výstupu zobrazí jejich součet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načtené různé proměnné </a:t>
            </a:r>
            <a:r>
              <a:rPr lang="cs-CZ" b="1" dirty="0"/>
              <a:t>x, y, z </a:t>
            </a:r>
            <a:r>
              <a:rPr lang="cs-CZ" dirty="0"/>
              <a:t>a na výstupu je seřadí tak, aby platilo </a:t>
            </a:r>
            <a:r>
              <a:rPr lang="cs-CZ" b="1" dirty="0"/>
              <a:t>x &gt; y &gt; z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z načtených hodnot </a:t>
            </a:r>
            <a:r>
              <a:rPr lang="cs-CZ" b="1" dirty="0"/>
              <a:t>a, b, c, d </a:t>
            </a:r>
            <a:r>
              <a:rPr lang="cs-CZ" dirty="0"/>
              <a:t>vypíše nejvyšší hodnotu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určí výsledek kvadratické rovnice v reálných číslech a zobrazí je jako proměnné </a:t>
            </a:r>
            <a:r>
              <a:rPr lang="cs-CZ" b="1" dirty="0"/>
              <a:t>x1</a:t>
            </a:r>
            <a:r>
              <a:rPr lang="cs-CZ" dirty="0"/>
              <a:t> a </a:t>
            </a:r>
            <a:r>
              <a:rPr lang="cs-CZ" b="1" dirty="0"/>
              <a:t>x2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vytvoří sumu čísel načtených do proměnných </a:t>
            </a:r>
            <a:r>
              <a:rPr lang="cs-CZ" b="1" dirty="0"/>
              <a:t>a, b, c</a:t>
            </a:r>
            <a:r>
              <a:rPr lang="cs-CZ" dirty="0"/>
              <a:t>. Číslo je přičtené pouze pokud je číslo v proměnné větší než 5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bude zvyšovat číslo v proměnné </a:t>
            </a:r>
            <a:r>
              <a:rPr lang="cs-CZ" b="1" dirty="0"/>
              <a:t>a</a:t>
            </a:r>
            <a:r>
              <a:rPr lang="cs-CZ" dirty="0"/>
              <a:t> o hodnotu 3,14 dokud tato hodnota nepřesáhne hodnotu 10</a:t>
            </a:r>
          </a:p>
          <a:p>
            <a:pPr>
              <a:buFont typeface="+mj-lt"/>
              <a:buAutoNum type="arabicPeriod"/>
            </a:pPr>
            <a:r>
              <a:rPr lang="cs-CZ" dirty="0"/>
              <a:t>Algoritmus, který bude načítat čísla do proměnné</a:t>
            </a:r>
            <a:r>
              <a:rPr lang="cs-CZ" b="1" dirty="0"/>
              <a:t> </a:t>
            </a:r>
            <a:r>
              <a:rPr lang="cs-CZ" dirty="0"/>
              <a:t>a na výstup bude zobrazovat, zda je číslo liché nebo sudé. Program je ukončen jakmile se na vstupu objeví 0</a:t>
            </a:r>
            <a:endParaRPr lang="cs-CZ" b="1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62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0173DE-7274-4899-9FA0-F53A18EC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/>
              <a:t>Řešení 1</a:t>
            </a:r>
            <a:endParaRPr lang="en-US" dirty="0"/>
          </a:p>
        </p:txBody>
      </p:sp>
      <p:pic>
        <p:nvPicPr>
          <p:cNvPr id="5" name="Zástupný obsah 4" descr="Obsah obrázku podepsat, hodiny&#10;&#10;Popis byl vytvořen automaticky">
            <a:extLst>
              <a:ext uri="{FF2B5EF4-FFF2-40B4-BE49-F238E27FC236}">
                <a16:creationId xmlns:a16="http://schemas.microsoft.com/office/drawing/2014/main" id="{6E5E602B-4DD5-4F0E-AA51-E3C251861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744" y="752332"/>
            <a:ext cx="2250958" cy="478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2FAEEB-E761-44A3-976F-1891B919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2</a:t>
            </a:r>
          </a:p>
        </p:txBody>
      </p:sp>
      <p:pic>
        <p:nvPicPr>
          <p:cNvPr id="9" name="Zástupný obsah 8" descr="Obsah obrázku text&#10;&#10;Popis byl vytvořen automaticky">
            <a:extLst>
              <a:ext uri="{FF2B5EF4-FFF2-40B4-BE49-F238E27FC236}">
                <a16:creationId xmlns:a16="http://schemas.microsoft.com/office/drawing/2014/main" id="{A748F02E-6A7E-44FA-A774-347A64276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698362"/>
            <a:ext cx="5625378" cy="5550038"/>
          </a:xfrm>
        </p:spPr>
      </p:pic>
    </p:spTree>
    <p:extLst>
      <p:ext uri="{BB962C8B-B14F-4D97-AF65-F5344CB8AC3E}">
        <p14:creationId xmlns:p14="http://schemas.microsoft.com/office/powerpoint/2010/main" val="180988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D17DCC-3A76-49C6-8F5A-AA4E696D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3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005DEC3D-A65E-4E93-86A6-48CE338DD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64" y="609600"/>
            <a:ext cx="6925025" cy="5148666"/>
          </a:xfrm>
        </p:spPr>
      </p:pic>
    </p:spTree>
    <p:extLst>
      <p:ext uri="{BB962C8B-B14F-4D97-AF65-F5344CB8AC3E}">
        <p14:creationId xmlns:p14="http://schemas.microsoft.com/office/powerpoint/2010/main" val="138897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CC736C-EB16-40E1-8883-66770220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4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4F5036AF-1BF3-46A8-B4AB-A94397B0F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880" y="1420578"/>
            <a:ext cx="7347122" cy="4827822"/>
          </a:xfrm>
        </p:spPr>
      </p:pic>
    </p:spTree>
    <p:extLst>
      <p:ext uri="{BB962C8B-B14F-4D97-AF65-F5344CB8AC3E}">
        <p14:creationId xmlns:p14="http://schemas.microsoft.com/office/powerpoint/2010/main" val="293692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38A92-7F0E-4016-8195-38E4B36C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5</a:t>
            </a:r>
          </a:p>
        </p:txBody>
      </p:sp>
      <p:pic>
        <p:nvPicPr>
          <p:cNvPr id="5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2587B1EB-A681-4225-999F-805407CE9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308" y="337728"/>
            <a:ext cx="3126462" cy="6405969"/>
          </a:xfrm>
        </p:spPr>
      </p:pic>
    </p:spTree>
    <p:extLst>
      <p:ext uri="{BB962C8B-B14F-4D97-AF65-F5344CB8AC3E}">
        <p14:creationId xmlns:p14="http://schemas.microsoft.com/office/powerpoint/2010/main" val="254382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D796FD-0EDF-4AE9-85E7-0BCA070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6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C7F274A-1123-4C07-95FD-C2AB2377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706" y="357405"/>
            <a:ext cx="4580914" cy="5320290"/>
          </a:xfrm>
        </p:spPr>
      </p:pic>
    </p:spTree>
    <p:extLst>
      <p:ext uri="{BB962C8B-B14F-4D97-AF65-F5344CB8AC3E}">
        <p14:creationId xmlns:p14="http://schemas.microsoft.com/office/powerpoint/2010/main" val="384330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7</a:t>
            </a:r>
          </a:p>
        </p:txBody>
      </p:sp>
      <p:pic>
        <p:nvPicPr>
          <p:cNvPr id="5" name="Zástupný obsah 4" descr="Obsah obrázku hodiny&#10;&#10;Popis byl vytvořen automaticky">
            <a:extLst>
              <a:ext uri="{FF2B5EF4-FFF2-40B4-BE49-F238E27FC236}">
                <a16:creationId xmlns:a16="http://schemas.microsoft.com/office/drawing/2014/main" id="{0216332C-5950-4D6C-B8ED-DAAA9B3E9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40" y="325132"/>
            <a:ext cx="6287369" cy="5716894"/>
          </a:xfrm>
        </p:spPr>
      </p:pic>
    </p:spTree>
    <p:extLst>
      <p:ext uri="{BB962C8B-B14F-4D97-AF65-F5344CB8AC3E}">
        <p14:creationId xmlns:p14="http://schemas.microsoft.com/office/powerpoint/2010/main" val="96541425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168</Words>
  <Application>Microsoft Office PowerPoint</Application>
  <PresentationFormat>Širokoúhlá obrazovka</PresentationFormat>
  <Paragraphs>17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Programování</vt:lpstr>
      <vt:lpstr>Tvorba algoritmů – zadání</vt:lpstr>
      <vt:lpstr>Řešení 1</vt:lpstr>
      <vt:lpstr>Řešení 2</vt:lpstr>
      <vt:lpstr>Řešení 3</vt:lpstr>
      <vt:lpstr>Řešení 4</vt:lpstr>
      <vt:lpstr>Řešení 5</vt:lpstr>
      <vt:lpstr>Řešení 6</vt:lpstr>
      <vt:lpstr>Řešení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11</cp:revision>
  <dcterms:created xsi:type="dcterms:W3CDTF">2020-09-12T11:11:24Z</dcterms:created>
  <dcterms:modified xsi:type="dcterms:W3CDTF">2020-09-12T13:27:02Z</dcterms:modified>
</cp:coreProperties>
</file>