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3" r:id="rId3"/>
    <p:sldId id="280" r:id="rId4"/>
    <p:sldId id="281" r:id="rId5"/>
    <p:sldId id="282" r:id="rId6"/>
    <p:sldId id="283" r:id="rId7"/>
    <p:sldId id="284" r:id="rId8"/>
    <p:sldId id="28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50389B-1DDA-4BBA-A767-7DE526163C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Programování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94769CE-920F-4D59-AD90-29D528C701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Algoritmy k procvičení III</a:t>
            </a:r>
          </a:p>
        </p:txBody>
      </p:sp>
    </p:spTree>
    <p:extLst>
      <p:ext uri="{BB962C8B-B14F-4D97-AF65-F5344CB8AC3E}">
        <p14:creationId xmlns:p14="http://schemas.microsoft.com/office/powerpoint/2010/main" val="390474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74107B1-347F-482E-93C3-8F0422E1F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400" dirty="0"/>
              <a:t>Tvorba algoritmů – zadání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C12B5E6-E7CE-4311-8577-3862C0395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8939"/>
            <a:ext cx="8596668" cy="4422424"/>
          </a:xfrm>
        </p:spPr>
        <p:txBody>
          <a:bodyPr>
            <a:normAutofit/>
          </a:bodyPr>
          <a:lstStyle/>
          <a:p>
            <a:pPr>
              <a:buFont typeface="+mj-lt"/>
              <a:buAutoNum type="alphaUcPeriod"/>
            </a:pPr>
            <a:r>
              <a:rPr lang="cs-CZ" dirty="0"/>
              <a:t>Algoritmus který určí aritmetický průměr načtených hodnot. Načítání hodnot se zastaví pokud se na vstupu objeví 0.</a:t>
            </a:r>
          </a:p>
          <a:p>
            <a:pPr>
              <a:buFont typeface="+mj-lt"/>
              <a:buAutoNum type="alphaUcPeriod"/>
            </a:pPr>
            <a:r>
              <a:rPr lang="cs-CZ" dirty="0"/>
              <a:t>Algoritmus, který načte větu a na výstup vypíše počet slov</a:t>
            </a:r>
          </a:p>
          <a:p>
            <a:pPr>
              <a:buFont typeface="+mj-lt"/>
              <a:buAutoNum type="alphaUcPeriod"/>
            </a:pPr>
            <a:r>
              <a:rPr lang="cs-CZ" dirty="0"/>
              <a:t>Algoritmus, který rozhodne, zda zadané strany v proměnných a, b, c trojúhelníku tvoří pravoúhlý trojúhelník.</a:t>
            </a:r>
          </a:p>
          <a:p>
            <a:pPr>
              <a:buFont typeface="+mj-lt"/>
              <a:buAutoNum type="alphaUcPeriod"/>
            </a:pPr>
            <a:r>
              <a:rPr lang="cs-CZ" dirty="0"/>
              <a:t>Algoritmus, který určí jak velká musí být válcová nádoba, do které se má vejít určitý objem vody. Na vstup získáme hodnotu poloměr kružnice a potřebný objem.</a:t>
            </a:r>
          </a:p>
          <a:p>
            <a:pPr>
              <a:buFont typeface="+mj-lt"/>
              <a:buAutoNum type="alphaUcPeriod"/>
            </a:pPr>
            <a:r>
              <a:rPr lang="cs-CZ" dirty="0"/>
              <a:t>Algoritmus, který určí výsledný odpor dvou paralelně zapojených rezistorů.</a:t>
            </a:r>
          </a:p>
          <a:p>
            <a:pPr>
              <a:buFont typeface="+mj-lt"/>
              <a:buAutoNum type="alphaUcPeriod"/>
            </a:pPr>
            <a:r>
              <a:rPr lang="cs-CZ" dirty="0"/>
              <a:t>Algoritmus, který načte proměnné A </a:t>
            </a:r>
            <a:r>
              <a:rPr lang="cs-CZ" dirty="0" err="1"/>
              <a:t>a</a:t>
            </a:r>
            <a:r>
              <a:rPr lang="cs-CZ" dirty="0"/>
              <a:t> B a vypíše tolik hvězdiček , kolik je zbytek po dělení A/B. (využití funkce modulo %)</a:t>
            </a:r>
          </a:p>
          <a:p>
            <a:pPr>
              <a:buFont typeface="+mj-lt"/>
              <a:buAutoNum type="alphaUcPeriod"/>
            </a:pPr>
            <a:endParaRPr lang="cs-CZ" dirty="0"/>
          </a:p>
          <a:p>
            <a:pPr>
              <a:buFont typeface="+mj-lt"/>
              <a:buAutoNum type="alphaUcPeriod"/>
            </a:pPr>
            <a:endParaRPr lang="cs-CZ" dirty="0"/>
          </a:p>
          <a:p>
            <a:pPr>
              <a:buFont typeface="+mj-lt"/>
              <a:buAutoNum type="alphaUcPeriod"/>
            </a:pP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46295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E87421-DDAD-4FE3-A3D3-2BF81BC27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Řešení A</a:t>
            </a:r>
          </a:p>
        </p:txBody>
      </p:sp>
      <p:pic>
        <p:nvPicPr>
          <p:cNvPr id="6" name="Zástupný obsah 5">
            <a:extLst>
              <a:ext uri="{FF2B5EF4-FFF2-40B4-BE49-F238E27FC236}">
                <a16:creationId xmlns:a16="http://schemas.microsoft.com/office/drawing/2014/main" id="{6E29C747-9470-43DB-9FCB-CC3EF90FB7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6988" y="0"/>
            <a:ext cx="7039784" cy="6248400"/>
          </a:xfrm>
        </p:spPr>
      </p:pic>
    </p:spTree>
    <p:extLst>
      <p:ext uri="{BB962C8B-B14F-4D97-AF65-F5344CB8AC3E}">
        <p14:creationId xmlns:p14="http://schemas.microsoft.com/office/powerpoint/2010/main" val="965414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E87421-DDAD-4FE3-A3D3-2BF81BC27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Řešení B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B904AB7-46CA-4CE9-A367-F01BA3314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5795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E87421-DDAD-4FE3-A3D3-2BF81BC27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Řešení C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B904AB7-46CA-4CE9-A367-F01BA3314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44469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E87421-DDAD-4FE3-A3D3-2BF81BC27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Řešení D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B904AB7-46CA-4CE9-A367-F01BA3314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93539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E87421-DDAD-4FE3-A3D3-2BF81BC27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Řešení E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B904AB7-46CA-4CE9-A367-F01BA3314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5902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E87421-DDAD-4FE3-A3D3-2BF81BC27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Řešení F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B904AB7-46CA-4CE9-A367-F01BA3314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48990232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139</Words>
  <Application>Microsoft Office PowerPoint</Application>
  <PresentationFormat>Širokoúhlá obrazovka</PresentationFormat>
  <Paragraphs>17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Fazeta</vt:lpstr>
      <vt:lpstr>Programování</vt:lpstr>
      <vt:lpstr>Tvorba algoritmů – zadání</vt:lpstr>
      <vt:lpstr>Řešení A</vt:lpstr>
      <vt:lpstr>Řešení B</vt:lpstr>
      <vt:lpstr>Řešení C</vt:lpstr>
      <vt:lpstr>Řešení D</vt:lpstr>
      <vt:lpstr>Řešení E</vt:lpstr>
      <vt:lpstr>Řešení 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</dc:title>
  <dc:creator>Dawis je bůh</dc:creator>
  <cp:lastModifiedBy>Sládeček David</cp:lastModifiedBy>
  <cp:revision>35</cp:revision>
  <dcterms:created xsi:type="dcterms:W3CDTF">2020-09-12T11:11:24Z</dcterms:created>
  <dcterms:modified xsi:type="dcterms:W3CDTF">2020-10-13T13:58:17Z</dcterms:modified>
</cp:coreProperties>
</file>