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4"/>
  </p:sldMasterIdLst>
  <p:notesMasterIdLst>
    <p:notesMasterId r:id="rId12"/>
  </p:notesMasterIdLst>
  <p:sldIdLst>
    <p:sldId id="256" r:id="rId5"/>
    <p:sldId id="275" r:id="rId6"/>
    <p:sldId id="276" r:id="rId7"/>
    <p:sldId id="278" r:id="rId8"/>
    <p:sldId id="279" r:id="rId9"/>
    <p:sldId id="280" r:id="rId10"/>
    <p:sldId id="281" r:id="rId11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9916B-EC1F-7766-B30C-534496C38A3B}" v="123" dt="2025-06-09T06:43:00.52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ádeček David" userId="S::sladecek@hradebni.cz::474d93f0-3a32-49cc-b837-47806091b590" providerId="AD" clId="Web-{EB5BABC6-9D73-4BA7-9ECF-637BB91979EF}"/>
    <pc:docChg chg="addSld delSld modSld sldOrd">
      <pc:chgData name="Sládeček David" userId="S::sladecek@hradebni.cz::474d93f0-3a32-49cc-b837-47806091b590" providerId="AD" clId="Web-{EB5BABC6-9D73-4BA7-9ECF-637BB91979EF}" dt="2025-05-25T19:16:18.170" v="377"/>
      <pc:docMkLst>
        <pc:docMk/>
      </pc:docMkLst>
      <pc:sldChg chg="modSp">
        <pc:chgData name="Sládeček David" userId="S::sladecek@hradebni.cz::474d93f0-3a32-49cc-b837-47806091b590" providerId="AD" clId="Web-{EB5BABC6-9D73-4BA7-9ECF-637BB91979EF}" dt="2025-05-25T18:47:04.874" v="31" actId="14100"/>
        <pc:sldMkLst>
          <pc:docMk/>
          <pc:sldMk cId="0" sldId="256"/>
        </pc:sldMkLst>
        <pc:spChg chg="mod">
          <ac:chgData name="Sládeček David" userId="S::sladecek@hradebni.cz::474d93f0-3a32-49cc-b837-47806091b590" providerId="AD" clId="Web-{EB5BABC6-9D73-4BA7-9ECF-637BB91979EF}" dt="2025-05-25T18:47:04.874" v="31" actId="14100"/>
          <ac:spMkLst>
            <pc:docMk/>
            <pc:sldMk cId="0" sldId="256"/>
            <ac:spMk id="84" creationId="{00000000-0000-0000-0000-000000000000}"/>
          </ac:spMkLst>
        </pc:spChg>
      </pc:sldChg>
      <pc:sldChg chg="modSp">
        <pc:chgData name="Sládeček David" userId="S::sladecek@hradebni.cz::474d93f0-3a32-49cc-b837-47806091b590" providerId="AD" clId="Web-{EB5BABC6-9D73-4BA7-9ECF-637BB91979EF}" dt="2025-05-25T18:47:42.875" v="39" actId="20577"/>
        <pc:sldMkLst>
          <pc:docMk/>
          <pc:sldMk cId="1481830" sldId="269"/>
        </pc:sldMkLst>
        <pc:spChg chg="mod">
          <ac:chgData name="Sládeček David" userId="S::sladecek@hradebni.cz::474d93f0-3a32-49cc-b837-47806091b590" providerId="AD" clId="Web-{EB5BABC6-9D73-4BA7-9ECF-637BB91979EF}" dt="2025-05-25T18:47:21.984" v="37" actId="20577"/>
          <ac:spMkLst>
            <pc:docMk/>
            <pc:sldMk cId="1481830" sldId="269"/>
            <ac:spMk id="2" creationId="{FF71FF2F-D08D-4864-8D0D-DD4032B176B6}"/>
          </ac:spMkLst>
        </pc:spChg>
        <pc:spChg chg="mod">
          <ac:chgData name="Sládeček David" userId="S::sladecek@hradebni.cz::474d93f0-3a32-49cc-b837-47806091b590" providerId="AD" clId="Web-{EB5BABC6-9D73-4BA7-9ECF-637BB91979EF}" dt="2025-05-25T18:47:42.875" v="39" actId="20577"/>
          <ac:spMkLst>
            <pc:docMk/>
            <pc:sldMk cId="1481830" sldId="269"/>
            <ac:spMk id="3" creationId="{8C19F09C-DCFB-41D4-9211-561ABBD34746}"/>
          </ac:spMkLst>
        </pc:spChg>
      </pc:sldChg>
      <pc:sldChg chg="del">
        <pc:chgData name="Sládeček David" userId="S::sladecek@hradebni.cz::474d93f0-3a32-49cc-b837-47806091b590" providerId="AD" clId="Web-{EB5BABC6-9D73-4BA7-9ECF-637BB91979EF}" dt="2025-05-25T18:56:25.303" v="238"/>
        <pc:sldMkLst>
          <pc:docMk/>
          <pc:sldMk cId="3336421409" sldId="270"/>
        </pc:sldMkLst>
      </pc:sldChg>
      <pc:sldChg chg="del">
        <pc:chgData name="Sládeček David" userId="S::sladecek@hradebni.cz::474d93f0-3a32-49cc-b837-47806091b590" providerId="AD" clId="Web-{EB5BABC6-9D73-4BA7-9ECF-637BB91979EF}" dt="2025-05-25T18:56:25.303" v="237"/>
        <pc:sldMkLst>
          <pc:docMk/>
          <pc:sldMk cId="1597869254" sldId="271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6"/>
        <pc:sldMkLst>
          <pc:docMk/>
          <pc:sldMk cId="1028909061" sldId="272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3"/>
        <pc:sldMkLst>
          <pc:docMk/>
          <pc:sldMk cId="4193283823" sldId="273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2"/>
        <pc:sldMkLst>
          <pc:docMk/>
          <pc:sldMk cId="2761015398" sldId="274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1"/>
        <pc:sldMkLst>
          <pc:docMk/>
          <pc:sldMk cId="4158485935" sldId="275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0"/>
        <pc:sldMkLst>
          <pc:docMk/>
          <pc:sldMk cId="3616112747" sldId="276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29"/>
        <pc:sldMkLst>
          <pc:docMk/>
          <pc:sldMk cId="1687773717" sldId="277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5"/>
        <pc:sldMkLst>
          <pc:docMk/>
          <pc:sldMk cId="3247471681" sldId="278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4"/>
        <pc:sldMkLst>
          <pc:docMk/>
          <pc:sldMk cId="1384085839" sldId="279"/>
        </pc:sldMkLst>
      </pc:sldChg>
      <pc:sldChg chg="modSp add replId">
        <pc:chgData name="Sládeček David" userId="S::sladecek@hradebni.cz::474d93f0-3a32-49cc-b837-47806091b590" providerId="AD" clId="Web-{EB5BABC6-9D73-4BA7-9ECF-637BB91979EF}" dt="2025-05-25T18:48:39.533" v="69" actId="20577"/>
        <pc:sldMkLst>
          <pc:docMk/>
          <pc:sldMk cId="3222564673" sldId="280"/>
        </pc:sldMkLst>
        <pc:spChg chg="mod">
          <ac:chgData name="Sládeček David" userId="S::sladecek@hradebni.cz::474d93f0-3a32-49cc-b837-47806091b590" providerId="AD" clId="Web-{EB5BABC6-9D73-4BA7-9ECF-637BB91979EF}" dt="2025-05-25T18:47:49.860" v="52" actId="20577"/>
          <ac:spMkLst>
            <pc:docMk/>
            <pc:sldMk cId="3222564673" sldId="280"/>
            <ac:spMk id="2" creationId="{1BF86737-D3D7-7AFB-51FD-7EB3A08E3AD0}"/>
          </ac:spMkLst>
        </pc:spChg>
        <pc:spChg chg="mod">
          <ac:chgData name="Sládeček David" userId="S::sladecek@hradebni.cz::474d93f0-3a32-49cc-b837-47806091b590" providerId="AD" clId="Web-{EB5BABC6-9D73-4BA7-9ECF-637BB91979EF}" dt="2025-05-25T18:48:39.533" v="69" actId="20577"/>
          <ac:spMkLst>
            <pc:docMk/>
            <pc:sldMk cId="3222564673" sldId="280"/>
            <ac:spMk id="3" creationId="{6057DFE2-40C7-7F9A-05FC-A9699B08430B}"/>
          </ac:spMkLst>
        </pc:spChg>
      </pc:sldChg>
      <pc:sldChg chg="addSp delSp modSp add replId">
        <pc:chgData name="Sládeček David" userId="S::sladecek@hradebni.cz::474d93f0-3a32-49cc-b837-47806091b590" providerId="AD" clId="Web-{EB5BABC6-9D73-4BA7-9ECF-637BB91979EF}" dt="2025-05-25T18:50:47.131" v="86" actId="20577"/>
        <pc:sldMkLst>
          <pc:docMk/>
          <pc:sldMk cId="1593526965" sldId="281"/>
        </pc:sldMkLst>
        <pc:spChg chg="mod">
          <ac:chgData name="Sládeček David" userId="S::sladecek@hradebni.cz::474d93f0-3a32-49cc-b837-47806091b590" providerId="AD" clId="Web-{EB5BABC6-9D73-4BA7-9ECF-637BB91979EF}" dt="2025-05-25T18:48:52.721" v="77" actId="20577"/>
          <ac:spMkLst>
            <pc:docMk/>
            <pc:sldMk cId="1593526965" sldId="281"/>
            <ac:spMk id="2" creationId="{9D893FAF-0C19-B304-FEE7-E805305B7265}"/>
          </ac:spMkLst>
        </pc:spChg>
        <pc:spChg chg="mod">
          <ac:chgData name="Sládeček David" userId="S::sladecek@hradebni.cz::474d93f0-3a32-49cc-b837-47806091b590" providerId="AD" clId="Web-{EB5BABC6-9D73-4BA7-9ECF-637BB91979EF}" dt="2025-05-25T18:50:47.131" v="86" actId="20577"/>
          <ac:spMkLst>
            <pc:docMk/>
            <pc:sldMk cId="1593526965" sldId="281"/>
            <ac:spMk id="3" creationId="{584E0049-9D44-E837-F0C9-42149809873A}"/>
          </ac:spMkLst>
        </pc:spChg>
        <pc:spChg chg="add del mod">
          <ac:chgData name="Sládeček David" userId="S::sladecek@hradebni.cz::474d93f0-3a32-49cc-b837-47806091b590" providerId="AD" clId="Web-{EB5BABC6-9D73-4BA7-9ECF-637BB91979EF}" dt="2025-05-25T18:48:38.564" v="68"/>
          <ac:spMkLst>
            <pc:docMk/>
            <pc:sldMk cId="1593526965" sldId="281"/>
            <ac:spMk id="4" creationId="{26C33038-EB90-9A2A-F647-A07554E50E02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8:51:55.852" v="129" actId="20577"/>
        <pc:sldMkLst>
          <pc:docMk/>
          <pc:sldMk cId="471141952" sldId="282"/>
        </pc:sldMkLst>
        <pc:spChg chg="mod">
          <ac:chgData name="Sládeček David" userId="S::sladecek@hradebni.cz::474d93f0-3a32-49cc-b837-47806091b590" providerId="AD" clId="Web-{EB5BABC6-9D73-4BA7-9ECF-637BB91979EF}" dt="2025-05-25T18:50:55.428" v="95" actId="20577"/>
          <ac:spMkLst>
            <pc:docMk/>
            <pc:sldMk cId="471141952" sldId="282"/>
            <ac:spMk id="2" creationId="{CFE37AB4-2D17-5EBC-3CDC-CE3B81EDC5AF}"/>
          </ac:spMkLst>
        </pc:spChg>
        <pc:spChg chg="mod">
          <ac:chgData name="Sládeček David" userId="S::sladecek@hradebni.cz::474d93f0-3a32-49cc-b837-47806091b590" providerId="AD" clId="Web-{EB5BABC6-9D73-4BA7-9ECF-637BB91979EF}" dt="2025-05-25T18:51:55.852" v="129" actId="20577"/>
          <ac:spMkLst>
            <pc:docMk/>
            <pc:sldMk cId="471141952" sldId="282"/>
            <ac:spMk id="3" creationId="{566C5805-B63A-64B1-CD67-CABDD9C10386}"/>
          </ac:spMkLst>
        </pc:spChg>
      </pc:sldChg>
      <pc:sldChg chg="new del">
        <pc:chgData name="Sládeček David" userId="S::sladecek@hradebni.cz::474d93f0-3a32-49cc-b837-47806091b590" providerId="AD" clId="Web-{EB5BABC6-9D73-4BA7-9ECF-637BB91979EF}" dt="2025-05-25T18:48:45.221" v="71"/>
        <pc:sldMkLst>
          <pc:docMk/>
          <pc:sldMk cId="647198919" sldId="282"/>
        </pc:sldMkLst>
      </pc:sldChg>
      <pc:sldChg chg="addSp delSp modSp add mod replId modClrScheme delDesignElem chgLayout">
        <pc:chgData name="Sládeček David" userId="S::sladecek@hradebni.cz::474d93f0-3a32-49cc-b837-47806091b590" providerId="AD" clId="Web-{EB5BABC6-9D73-4BA7-9ECF-637BB91979EF}" dt="2025-05-25T19:16:18.170" v="377"/>
        <pc:sldMkLst>
          <pc:docMk/>
          <pc:sldMk cId="81616427" sldId="283"/>
        </pc:sldMkLst>
        <pc:spChg chg="mod ord">
          <ac:chgData name="Sládeček David" userId="S::sladecek@hradebni.cz::474d93f0-3a32-49cc-b837-47806091b590" providerId="AD" clId="Web-{EB5BABC6-9D73-4BA7-9ECF-637BB91979EF}" dt="2025-05-25T18:53:07.063" v="154" actId="20577"/>
          <ac:spMkLst>
            <pc:docMk/>
            <pc:sldMk cId="81616427" sldId="283"/>
            <ac:spMk id="2" creationId="{1010BD85-96E6-1AED-4E44-C84A5800DD73}"/>
          </ac:spMkLst>
        </pc:spChg>
        <pc:spChg chg="mod ord">
          <ac:chgData name="Sládeček David" userId="S::sladecek@hradebni.cz::474d93f0-3a32-49cc-b837-47806091b590" providerId="AD" clId="Web-{EB5BABC6-9D73-4BA7-9ECF-637BB91979EF}" dt="2025-05-25T19:12:28.163" v="337" actId="20577"/>
          <ac:spMkLst>
            <pc:docMk/>
            <pc:sldMk cId="81616427" sldId="283"/>
            <ac:spMk id="3" creationId="{8FAD7DA0-7ECE-3F8D-E09A-EEF9F4411DD3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8:53:55.173" v="172" actId="20577"/>
          <ac:spMkLst>
            <pc:docMk/>
            <pc:sldMk cId="81616427" sldId="283"/>
            <ac:spMk id="4" creationId="{6DFB1F1B-214B-4681-96BE-107D6D30C343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8:53:58.392" v="173" actId="20577"/>
          <ac:spMkLst>
            <pc:docMk/>
            <pc:sldMk cId="81616427" sldId="283"/>
            <ac:spMk id="5" creationId="{99C8A7AF-BD86-7458-1F0B-7001B4354917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2:44.460" v="346" actId="20577"/>
          <ac:spMkLst>
            <pc:docMk/>
            <pc:sldMk cId="81616427" sldId="283"/>
            <ac:spMk id="6" creationId="{1DCEF06B-671D-04A6-2439-B345F344ECA9}"/>
          </ac:spMkLst>
        </pc:spChg>
        <pc:spChg chg="del">
          <ac:chgData name="Sládeček David" userId="S::sladecek@hradebni.cz::474d93f0-3a32-49cc-b837-47806091b590" providerId="AD" clId="Web-{EB5BABC6-9D73-4BA7-9ECF-637BB91979EF}" dt="2025-05-25T18:52:36.931" v="131"/>
          <ac:spMkLst>
            <pc:docMk/>
            <pc:sldMk cId="81616427" sldId="283"/>
            <ac:spMk id="8" creationId="{BA694A5E-76E5-5424-4DB2-C53E34077AFB}"/>
          </ac:spMkLst>
        </pc:spChg>
        <pc:spChg chg="del">
          <ac:chgData name="Sládeček David" userId="S::sladecek@hradebni.cz::474d93f0-3a32-49cc-b837-47806091b590" providerId="AD" clId="Web-{EB5BABC6-9D73-4BA7-9ECF-637BB91979EF}" dt="2025-05-25T18:52:36.931" v="131"/>
          <ac:spMkLst>
            <pc:docMk/>
            <pc:sldMk cId="81616427" sldId="283"/>
            <ac:spMk id="14" creationId="{21147E09-3045-CD02-67C9-E0C1033E73FA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6:18.170" v="377"/>
          <ac:spMkLst>
            <pc:docMk/>
            <pc:sldMk cId="81616427" sldId="283"/>
            <ac:spMk id="15" creationId="{F6CAD795-B2D6-E998-B415-7F1FDC2C29AA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5:30.606" v="371"/>
          <ac:spMkLst>
            <pc:docMk/>
            <pc:sldMk cId="81616427" sldId="283"/>
            <ac:spMk id="16" creationId="{FDC996F7-2D75-392E-8945-80B14DC7C021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6:08.576" v="376"/>
          <ac:spMkLst>
            <pc:docMk/>
            <pc:sldMk cId="81616427" sldId="283"/>
            <ac:spMk id="17" creationId="{7B02D836-B38C-F46C-93A4-B12768D8CB28}"/>
          </ac:spMkLst>
        </pc:spChg>
        <pc:grpChg chg="del">
          <ac:chgData name="Sládeček David" userId="S::sladecek@hradebni.cz::474d93f0-3a32-49cc-b837-47806091b590" providerId="AD" clId="Web-{EB5BABC6-9D73-4BA7-9ECF-637BB91979EF}" dt="2025-05-25T18:52:36.931" v="131"/>
          <ac:grpSpMkLst>
            <pc:docMk/>
            <pc:sldMk cId="81616427" sldId="283"/>
            <ac:grpSpMk id="10" creationId="{293D8BFC-9BCB-09B5-2884-7A2B59C6CDEA}"/>
          </ac:grpSpMkLst>
        </pc:grpChg>
        <pc:picChg chg="add mod">
          <ac:chgData name="Sládeček David" userId="S::sladecek@hradebni.cz::474d93f0-3a32-49cc-b837-47806091b590" providerId="AD" clId="Web-{EB5BABC6-9D73-4BA7-9ECF-637BB91979EF}" dt="2025-05-25T19:12:36.429" v="340" actId="1076"/>
          <ac:picMkLst>
            <pc:docMk/>
            <pc:sldMk cId="81616427" sldId="283"/>
            <ac:picMk id="7" creationId="{540325FB-DFD1-1DF7-12F5-294930731F75}"/>
          </ac:picMkLst>
        </pc:picChg>
        <pc:picChg chg="add mod">
          <ac:chgData name="Sládeček David" userId="S::sladecek@hradebni.cz::474d93f0-3a32-49cc-b837-47806091b590" providerId="AD" clId="Web-{EB5BABC6-9D73-4BA7-9ECF-637BB91979EF}" dt="2025-05-25T19:12:49.929" v="348" actId="1076"/>
          <ac:picMkLst>
            <pc:docMk/>
            <pc:sldMk cId="81616427" sldId="283"/>
            <ac:picMk id="9" creationId="{7CA2F8CF-CD66-DE92-1359-0285831FD530}"/>
          </ac:picMkLst>
        </pc:picChg>
        <pc:picChg chg="add del mod">
          <ac:chgData name="Sládeček David" userId="S::sladecek@hradebni.cz::474d93f0-3a32-49cc-b837-47806091b590" providerId="AD" clId="Web-{EB5BABC6-9D73-4BA7-9ECF-637BB91979EF}" dt="2025-05-25T18:57:19.789" v="240"/>
          <ac:picMkLst>
            <pc:docMk/>
            <pc:sldMk cId="81616427" sldId="283"/>
            <ac:picMk id="13" creationId="{5D053DBE-E3E8-A1AD-BA5A-1F6C49797BD3}"/>
          </ac:picMkLst>
        </pc:picChg>
      </pc:sldChg>
      <pc:sldChg chg="modSp add ord replId">
        <pc:chgData name="Sládeček David" userId="S::sladecek@hradebni.cz::474d93f0-3a32-49cc-b837-47806091b590" providerId="AD" clId="Web-{EB5BABC6-9D73-4BA7-9ECF-637BB91979EF}" dt="2025-05-25T19:04:17.178" v="266" actId="20577"/>
        <pc:sldMkLst>
          <pc:docMk/>
          <pc:sldMk cId="3438939107" sldId="284"/>
        </pc:sldMkLst>
        <pc:spChg chg="mod">
          <ac:chgData name="Sládeček David" userId="S::sladecek@hradebni.cz::474d93f0-3a32-49cc-b837-47806091b590" providerId="AD" clId="Web-{EB5BABC6-9D73-4BA7-9ECF-637BB91979EF}" dt="2025-05-25T19:04:13.428" v="262" actId="20577"/>
          <ac:spMkLst>
            <pc:docMk/>
            <pc:sldMk cId="3438939107" sldId="284"/>
            <ac:spMk id="2" creationId="{204AC160-8C5C-EBFE-E1FF-E4938690D110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4:17.178" v="266" actId="20577"/>
          <ac:spMkLst>
            <pc:docMk/>
            <pc:sldMk cId="3438939107" sldId="284"/>
            <ac:spMk id="3" creationId="{B1202E54-5F38-E69D-CD08-2F47F28C30CA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5:28.415" v="272" actId="20577"/>
        <pc:sldMkLst>
          <pc:docMk/>
          <pc:sldMk cId="76145295" sldId="285"/>
        </pc:sldMkLst>
        <pc:spChg chg="mod">
          <ac:chgData name="Sládeček David" userId="S::sladecek@hradebni.cz::474d93f0-3a32-49cc-b837-47806091b590" providerId="AD" clId="Web-{EB5BABC6-9D73-4BA7-9ECF-637BB91979EF}" dt="2025-05-25T19:05:21.555" v="270" actId="20577"/>
          <ac:spMkLst>
            <pc:docMk/>
            <pc:sldMk cId="76145295" sldId="285"/>
            <ac:spMk id="2" creationId="{7D890E9B-6D44-3C6F-1C94-9B46A5304545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5:28.415" v="272" actId="20577"/>
          <ac:spMkLst>
            <pc:docMk/>
            <pc:sldMk cId="76145295" sldId="285"/>
            <ac:spMk id="3" creationId="{B2EC871E-8CDA-FE59-380D-5922A2E34A5F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8:31.483" v="277" actId="20577"/>
        <pc:sldMkLst>
          <pc:docMk/>
          <pc:sldMk cId="1323812121" sldId="286"/>
        </pc:sldMkLst>
        <pc:spChg chg="mod">
          <ac:chgData name="Sládeček David" userId="S::sladecek@hradebni.cz::474d93f0-3a32-49cc-b837-47806091b590" providerId="AD" clId="Web-{EB5BABC6-9D73-4BA7-9ECF-637BB91979EF}" dt="2025-05-25T19:08:31.483" v="277" actId="20577"/>
          <ac:spMkLst>
            <pc:docMk/>
            <pc:sldMk cId="1323812121" sldId="286"/>
            <ac:spMk id="3" creationId="{9B084F0D-102B-473F-8EB4-5D73E760098A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8:49.515" v="289" actId="20577"/>
        <pc:sldMkLst>
          <pc:docMk/>
          <pc:sldMk cId="3908412946" sldId="287"/>
        </pc:sldMkLst>
        <pc:spChg chg="mod">
          <ac:chgData name="Sládeček David" userId="S::sladecek@hradebni.cz::474d93f0-3a32-49cc-b837-47806091b590" providerId="AD" clId="Web-{EB5BABC6-9D73-4BA7-9ECF-637BB91979EF}" dt="2025-05-25T19:08:45.171" v="287" actId="20577"/>
          <ac:spMkLst>
            <pc:docMk/>
            <pc:sldMk cId="3908412946" sldId="287"/>
            <ac:spMk id="2" creationId="{18029BEC-A6F0-2D95-8D86-B5D88F5F5960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8:49.515" v="289" actId="20577"/>
          <ac:spMkLst>
            <pc:docMk/>
            <pc:sldMk cId="3908412946" sldId="287"/>
            <ac:spMk id="3" creationId="{B63C4748-1489-7463-3D3C-84B64ECB6809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10:59.113" v="297" actId="20577"/>
        <pc:sldMkLst>
          <pc:docMk/>
          <pc:sldMk cId="3633637338" sldId="288"/>
        </pc:sldMkLst>
        <pc:spChg chg="mod">
          <ac:chgData name="Sládeček David" userId="S::sladecek@hradebni.cz::474d93f0-3a32-49cc-b837-47806091b590" providerId="AD" clId="Web-{EB5BABC6-9D73-4BA7-9ECF-637BB91979EF}" dt="2025-05-25T19:10:59.113" v="297" actId="20577"/>
          <ac:spMkLst>
            <pc:docMk/>
            <pc:sldMk cId="3633637338" sldId="288"/>
            <ac:spMk id="2" creationId="{6C107914-3C2B-611F-D05E-3AC42FF00A1C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9:13.406" v="294" actId="20577"/>
          <ac:spMkLst>
            <pc:docMk/>
            <pc:sldMk cId="3633637338" sldId="288"/>
            <ac:spMk id="3" creationId="{5D62CE03-9563-1C05-A71F-524701194688}"/>
          </ac:spMkLst>
        </pc:spChg>
      </pc:sldChg>
    </pc:docChg>
  </pc:docChgLst>
  <pc:docChgLst>
    <pc:chgData name="Sládeček David" userId="S::sladecek@hradebni.cz::474d93f0-3a32-49cc-b837-47806091b590" providerId="AD" clId="Web-{C289916B-EC1F-7766-B30C-534496C38A3B}"/>
    <pc:docChg chg="addSld delSld modSld">
      <pc:chgData name="Sládeček David" userId="S::sladecek@hradebni.cz::474d93f0-3a32-49cc-b837-47806091b590" providerId="AD" clId="Web-{C289916B-EC1F-7766-B30C-534496C38A3B}" dt="2025-06-09T06:42:55.647" v="132" actId="20577"/>
      <pc:docMkLst>
        <pc:docMk/>
      </pc:docMkLst>
      <pc:sldChg chg="addSp delSp modSp">
        <pc:chgData name="Sládeček David" userId="S::sladecek@hradebni.cz::474d93f0-3a32-49cc-b837-47806091b590" providerId="AD" clId="Web-{C289916B-EC1F-7766-B30C-534496C38A3B}" dt="2025-06-09T06:23:54.921" v="22"/>
        <pc:sldMkLst>
          <pc:docMk/>
          <pc:sldMk cId="1481830" sldId="269"/>
        </pc:sldMkLst>
        <pc:spChg chg="mo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" creationId="{FF71FF2F-D08D-4864-8D0D-DD4032B176B6}"/>
          </ac:spMkLst>
        </pc:spChg>
        <pc:spChg chg="mo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3" creationId="{8C19F09C-DCFB-41D4-9211-561ABBD34746}"/>
          </ac:spMkLst>
        </pc:spChg>
        <pc:spChg chg="del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8" creationId="{DBF61EA3-B236-439E-9C0B-340980D56BEE}"/>
          </ac:spMkLst>
        </pc:spChg>
        <pc:spChg chg="del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14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19" creationId="{DBC6133C-0615-4CE4-9132-37E609A9BDFA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1" creationId="{169CC832-2974-4E8D-90ED-3E2941BA733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3" creationId="{55222F96-971A-4F90-B841-6BAB416C7A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5" creationId="{08980754-6F4B-43C9-B9BE-127B6BED658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7" creationId="{2C1BBA94-3F40-40AA-8BB9-E69E25E537C1}"/>
          </ac:spMkLst>
        </pc:spChg>
        <pc:picChg chg="add del mod">
          <ac:chgData name="Sládeček David" userId="S::sladecek@hradebni.cz::474d93f0-3a32-49cc-b837-47806091b590" providerId="AD" clId="Web-{C289916B-EC1F-7766-B30C-534496C38A3B}" dt="2025-06-09T06:23:35.061" v="20"/>
          <ac:picMkLst>
            <pc:docMk/>
            <pc:sldMk cId="1481830" sldId="269"/>
            <ac:picMk id="4" creationId="{AEFC463C-8C6B-DBE1-86CF-FEB5E35644D1}"/>
          </ac:picMkLst>
        </pc:picChg>
        <pc:picChg chg="add mod">
          <ac:chgData name="Sládeček David" userId="S::sladecek@hradebni.cz::474d93f0-3a32-49cc-b837-47806091b590" providerId="AD" clId="Web-{C289916B-EC1F-7766-B30C-534496C38A3B}" dt="2025-06-09T06:23:54.921" v="22"/>
          <ac:picMkLst>
            <pc:docMk/>
            <pc:sldMk cId="1481830" sldId="269"/>
            <ac:picMk id="5" creationId="{013A9FC3-7236-D981-96F9-6854279DC4F5}"/>
          </ac:picMkLst>
        </pc:picChg>
      </pc:sldChg>
      <pc:sldChg chg="addSp delSp modSp new mod setBg">
        <pc:chgData name="Sládeček David" userId="S::sladecek@hradebni.cz::474d93f0-3a32-49cc-b837-47806091b590" providerId="AD" clId="Web-{C289916B-EC1F-7766-B30C-534496C38A3B}" dt="2025-06-09T06:27:41.773" v="53"/>
        <pc:sldMkLst>
          <pc:docMk/>
          <pc:sldMk cId="1895847033" sldId="270"/>
        </pc:sldMkLst>
        <pc:spChg chg="mo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" creationId="{AF2A137E-C836-2013-DDD4-BCCD62C927B6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3" creationId="{1D8AB60D-086F-7B4A-8318-9FA269C72A02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26:28.473" v="40"/>
          <ac:spMkLst>
            <pc:docMk/>
            <pc:sldMk cId="1895847033" sldId="270"/>
            <ac:spMk id="4" creationId="{2EFFAFE2-E18C-0098-8C93-D7C5931FBA27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0" creationId="{058A14AF-9FB5-4CC7-BA35-E8E85D3EDF0E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2" creationId="{3A9A4357-BD1D-4622-A4FE-766E6AB8DE84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4" creationId="{E659831F-0D9A-4C63-9EBB-8435B85A440F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6" creationId="{E6995CE5-F890-4ABA-82A2-26507CE8D2A3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1" creationId="{058A14AF-9FB5-4CC7-BA35-E8E85D3EDF0E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3" creationId="{3A9A4357-BD1D-4622-A4FE-766E6AB8DE84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5" creationId="{E659831F-0D9A-4C63-9EBB-8435B85A440F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7" creationId="{E6995CE5-F890-4ABA-82A2-26507CE8D2A3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2" creationId="{DBC6133C-0615-4CE4-9132-37E609A9BDFA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4" creationId="{169CC832-2974-4E8D-90ED-3E2941BA733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6" creationId="{55222F96-971A-4F90-B841-6BAB416C7AC1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8" creationId="{08980754-6F4B-43C9-B9BE-127B6BED658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40" creationId="{2C1BBA94-3F40-40AA-8BB9-E69E25E537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2" creationId="{FFB60E8C-7224-44A4-87A0-46A1711DD2ED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3" creationId="{5DA32751-37A2-45C0-BE94-63D375E27003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4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5" creationId="{5A55FBCD-CD42-40F5-8A1B-3203F9CAEEAA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26:28.473" v="40"/>
          <ac:picMkLst>
            <pc:docMk/>
            <pc:sldMk cId="1895847033" sldId="270"/>
            <ac:picMk id="5" creationId="{46884DB2-6C94-31A5-3D1C-E0A663FEFC0B}"/>
          </ac:picMkLst>
        </pc:picChg>
      </pc:sldChg>
      <pc:sldChg chg="addSp modSp new mod setBg">
        <pc:chgData name="Sládeček David" userId="S::sladecek@hradebni.cz::474d93f0-3a32-49cc-b837-47806091b590" providerId="AD" clId="Web-{C289916B-EC1F-7766-B30C-534496C38A3B}" dt="2025-06-09T06:32:53.345" v="75"/>
        <pc:sldMkLst>
          <pc:docMk/>
          <pc:sldMk cId="585744985" sldId="271"/>
        </pc:sldMkLst>
        <pc:spChg chg="mo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2" creationId="{E46A280C-D9DA-DD12-0CA9-9CE13A48E724}"/>
          </ac:spMkLst>
        </pc:spChg>
        <pc:spChg chg="mo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3" creationId="{0FEE80AA-6537-FEDC-CE34-31C44E2734B6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4" creationId="{C695A277-F758-C874-8FA2-3F6EB4613195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0" creationId="{DBC6133C-0615-4CE4-9132-37E609A9BDFA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2" creationId="{169CC832-2974-4E8D-90ED-3E2941BA733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4" creationId="{55222F96-971A-4F90-B841-6BAB416C7A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6" creationId="{08980754-6F4B-43C9-B9BE-127B6BED658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8" creationId="{2C1BBA94-3F40-40AA-8BB9-E69E25E537C1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32:53.345" v="75"/>
          <ac:picMkLst>
            <pc:docMk/>
            <pc:sldMk cId="585744985" sldId="271"/>
            <ac:picMk id="5" creationId="{11C2245B-3BA2-5DEB-AB82-10151029B820}"/>
          </ac:picMkLst>
        </pc:picChg>
      </pc:sldChg>
      <pc:sldChg chg="addSp modSp new mod setBg">
        <pc:chgData name="Sládeček David" userId="S::sladecek@hradebni.cz::474d93f0-3a32-49cc-b837-47806091b590" providerId="AD" clId="Web-{C289916B-EC1F-7766-B30C-534496C38A3B}" dt="2025-06-09T06:36:36.510" v="95"/>
        <pc:sldMkLst>
          <pc:docMk/>
          <pc:sldMk cId="2013773212" sldId="272"/>
        </pc:sldMkLst>
        <pc:spChg chg="mo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2" creationId="{FC989E2C-B034-6788-8842-40052228C6F6}"/>
          </ac:spMkLst>
        </pc:spChg>
        <pc:spChg chg="mo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3" creationId="{AA2C5AF7-E816-5413-90E6-89E7EB06F78F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4" creationId="{F625D6FB-0C46-DA3A-18A3-96405428CFD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0" creationId="{DBC6133C-0615-4CE4-9132-37E609A9BDFA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2" creationId="{169CC832-2974-4E8D-90ED-3E2941BA733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4" creationId="{55222F96-971A-4F90-B841-6BAB416C7A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6" creationId="{08980754-6F4B-43C9-B9BE-127B6BED658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8" creationId="{2C1BBA94-3F40-40AA-8BB9-E69E25E537C1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36:36.510" v="95"/>
          <ac:picMkLst>
            <pc:docMk/>
            <pc:sldMk cId="2013773212" sldId="272"/>
            <ac:picMk id="5" creationId="{C8F87959-6DA7-8F0D-142E-668160780883}"/>
          </ac:picMkLst>
        </pc:picChg>
      </pc:sldChg>
      <pc:sldChg chg="addSp delSp modSp new mod setBg">
        <pc:chgData name="Sládeček David" userId="S::sladecek@hradebni.cz::474d93f0-3a32-49cc-b837-47806091b590" providerId="AD" clId="Web-{C289916B-EC1F-7766-B30C-534496C38A3B}" dt="2025-06-09T06:39:52.751" v="115"/>
        <pc:sldMkLst>
          <pc:docMk/>
          <pc:sldMk cId="3713339180" sldId="273"/>
        </pc:sldMkLst>
        <pc:spChg chg="mo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" creationId="{6EC1A8B6-4CE0-2A2D-26E5-0DDF287F59CE}"/>
          </ac:spMkLst>
        </pc:spChg>
        <pc:spChg chg="mo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3" creationId="{B0B973B1-7AD6-427D-7628-F8741F1C6BA4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4" creationId="{5F91FBF3-3978-D4EB-0BD5-2E35159A79A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0" creationId="{DBC6133C-0615-4CE4-9132-37E609A9BDFA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2" creationId="{169CC832-2974-4E8D-90ED-3E2941BA733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4" creationId="{55222F96-971A-4F90-B841-6BAB416C7AC1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6" creationId="{08980754-6F4B-43C9-B9BE-127B6BED658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8" creationId="{2C1BBA94-3F40-40AA-8BB9-E69E25E537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0" creationId="{058A14AF-9FB5-4CC7-BA35-E8E85D3EDF0E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1" creationId="{3A9A4357-BD1D-4622-A4FE-766E6AB8DE84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2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3" creationId="{E6995CE5-F890-4ABA-82A2-26507CE8D2A3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39:52.751" v="115"/>
          <ac:picMkLst>
            <pc:docMk/>
            <pc:sldMk cId="3713339180" sldId="273"/>
            <ac:picMk id="5" creationId="{64AC3ADF-DF60-E70E-787B-10B5FB245480}"/>
          </ac:picMkLst>
        </pc:picChg>
      </pc:sldChg>
      <pc:sldChg chg="addSp modSp new mod setBg">
        <pc:chgData name="Sládeček David" userId="S::sladecek@hradebni.cz::474d93f0-3a32-49cc-b837-47806091b590" providerId="AD" clId="Web-{C289916B-EC1F-7766-B30C-534496C38A3B}" dt="2025-06-09T06:42:55.647" v="132" actId="20577"/>
        <pc:sldMkLst>
          <pc:docMk/>
          <pc:sldMk cId="782686769" sldId="274"/>
        </pc:sldMkLst>
        <pc:spChg chg="mo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2" creationId="{EF6D9331-233E-1EE1-4750-3A9A32617FF6}"/>
          </ac:spMkLst>
        </pc:spChg>
        <pc:spChg chg="mod">
          <ac:chgData name="Sládeček David" userId="S::sladecek@hradebni.cz::474d93f0-3a32-49cc-b837-47806091b590" providerId="AD" clId="Web-{C289916B-EC1F-7766-B30C-534496C38A3B}" dt="2025-06-09T06:42:55.647" v="132" actId="20577"/>
          <ac:spMkLst>
            <pc:docMk/>
            <pc:sldMk cId="782686769" sldId="274"/>
            <ac:spMk id="3" creationId="{39089F63-0A17-7830-CEC0-7762ACC9F717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4" creationId="{7B415BDC-1AF4-5DD2-0D5F-D1CE28B4C574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0" creationId="{058A14AF-9FB5-4CC7-BA35-E8E85D3EDF0E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2" creationId="{3A9A4357-BD1D-4622-A4FE-766E6AB8DE84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4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6" creationId="{E6995CE5-F890-4ABA-82A2-26507CE8D2A3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42:37.381" v="130"/>
          <ac:picMkLst>
            <pc:docMk/>
            <pc:sldMk cId="782686769" sldId="274"/>
            <ac:picMk id="5" creationId="{F37052B2-5039-E884-260C-C04503BCA46A}"/>
          </ac:picMkLst>
        </pc:picChg>
      </pc:sldChg>
      <pc:sldChg chg="del">
        <pc:chgData name="Sládeček David" userId="S::sladecek@hradebni.cz::474d93f0-3a32-49cc-b837-47806091b590" providerId="AD" clId="Web-{C289916B-EC1F-7766-B30C-534496C38A3B}" dt="2025-06-09T06:24:29.625" v="31"/>
        <pc:sldMkLst>
          <pc:docMk/>
          <pc:sldMk cId="3222564673" sldId="280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25" v="30"/>
        <pc:sldMkLst>
          <pc:docMk/>
          <pc:sldMk cId="1593526965" sldId="281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25" v="29"/>
        <pc:sldMkLst>
          <pc:docMk/>
          <pc:sldMk cId="471141952" sldId="282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25" v="28"/>
        <pc:sldMkLst>
          <pc:docMk/>
          <pc:sldMk cId="81616427" sldId="283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7"/>
        <pc:sldMkLst>
          <pc:docMk/>
          <pc:sldMk cId="3438939107" sldId="284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6"/>
        <pc:sldMkLst>
          <pc:docMk/>
          <pc:sldMk cId="76145295" sldId="285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5"/>
        <pc:sldMkLst>
          <pc:docMk/>
          <pc:sldMk cId="1323812121" sldId="286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4"/>
        <pc:sldMkLst>
          <pc:docMk/>
          <pc:sldMk cId="3908412946" sldId="287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3"/>
        <pc:sldMkLst>
          <pc:docMk/>
          <pc:sldMk cId="3633637338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12.06.2025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5BFA1-7AFA-E678-60D4-8D383937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4F9FD4-14AA-4B52-B663-5054F98A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18E310-43D5-F043-1780-D0031D24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CB853D-1404-9D52-1BC0-CD11EE6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9B54C2-69DF-6FF0-90F8-97FFBA7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4814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BF5FC3-C69E-0606-2DB5-807C65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7D77BC-06BB-1734-40AC-932AE43D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25F1D5-60A4-4B44-D1B0-450453F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3A9D75-B917-A50E-BECC-1F700C2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6AAFDE-50F2-B9D2-6CEC-77BC045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9544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777CFA3-5A5E-5A92-DA79-C6E67560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F0A784-5F17-2643-9BF7-FC77AF7C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10148-0175-F361-3CFC-8D0950FC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5E6C96-A82B-A631-02BD-BDDE7C1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3BFA4A-E00D-C18D-2779-4705BACF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386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584DD-A0B1-0D02-AB88-8EF3030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8DF12-EA43-6AD8-F8A1-9877690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BF09F0-74C7-993E-5B54-488ED069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688967-B578-C773-A862-D61F59B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61E807-89A3-77AD-7465-E34A3937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5589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D3A6A-3EAE-8F65-C9F8-568C430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CE1225-6008-0D11-23E8-12EDBE70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5364B5-DC1A-DDB7-389B-C1FB2AA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12606B-7C37-1C2F-F7A3-179DF20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8CFD5B-76A5-FB96-6F6B-DB11530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1462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DD8C8-3085-0BFF-FBAF-E3D5EA5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ADC6F-2239-B9CC-4279-24772B15E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F86459-4718-1B79-E089-565961A1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DB52B7-9D2A-D670-FD04-75AB9B1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DA4A52-EFFA-5412-090D-29579C9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83DD11-3D00-8261-6A77-288A924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7DAA2-F326-74CF-DF00-F7E67C3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844D1B-B476-BC14-B618-55373885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DBF74F-234D-B176-5300-F1F082E8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1570FF-3CA4-E3CE-BF72-97813B9D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A0FC40-406E-D370-9253-70A07F21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BF72B8-95F1-14E8-83F8-F8FFB95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0D3702-FADD-B0C5-B74A-4A5C850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10AE2C-4982-8BF9-A9DE-6B0067C9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2723F-29FC-635A-016D-E317FE11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85B574-7C4B-1AB6-E0C7-033BCF3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3B77B2-2424-A735-7E96-87106C4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69D81-E71F-283D-2BBC-D377FA5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2526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6431769-10A3-FEF0-90B6-1261FAB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70777E-1079-0BFE-B513-F08C91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7C9DBE-C761-30EC-2DB4-0A54659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3383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D289A-5ACE-4587-502C-43CD51EF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0DC7D4-86E4-C12E-E8AA-75A6DFB0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D434DE-37D2-02FE-F9E5-70842233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7E0F5A-3A42-592E-EEAB-64D9C5A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EF31F6-E350-0DEE-21B1-69607F86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327BBC-92CB-B2E6-B106-A30D823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926D4-4B55-D7AB-D6A2-E8957C57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72A487-DBF4-2009-7A99-850E391F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EA5F7E-F0D8-4107-A4B5-6D139528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6BC26A-14C6-C162-B545-9FF8D5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77E008-DA01-76DF-DDF1-8199B25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031CD1-2BFC-F67E-AB72-471B6CF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745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146781-4048-BAC6-E025-F5C3BA7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B16BE60-3DAB-C0E6-1D61-FAD01102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6CED5-3713-1684-DB86-687C7D5F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9FA650-8489-46A9-76C0-BFAD9F34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8C1082-9656-BBA0-3CFE-3373643C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2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 idx="4294967295"/>
          </p:nvPr>
        </p:nvSpPr>
        <p:spPr>
          <a:xfrm>
            <a:off x="803520" y="3000375"/>
            <a:ext cx="4433760" cy="23860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 idx="4294967295"/>
          </p:nvPr>
        </p:nvSpPr>
        <p:spPr>
          <a:xfrm>
            <a:off x="363349" y="1123950"/>
            <a:ext cx="4292078" cy="17097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spc="-1" dirty="0">
                <a:solidFill>
                  <a:srgbClr val="000000"/>
                </a:solidFill>
                <a:latin typeface="Aptos"/>
              </a:rPr>
              <a:t>Principy OOP</a:t>
            </a:r>
            <a:endParaRPr lang="cs-CZ" dirty="0" err="1"/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0526E1-3084-095E-E253-3B5677A3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Paradigmata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01F9E2-2D4C-E85E-2478-355ABC543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700" b="1" dirty="0"/>
              <a:t>Dědičnost</a:t>
            </a:r>
          </a:p>
          <a:p>
            <a:pPr lvl="1"/>
            <a:r>
              <a:rPr lang="cs-CZ" sz="1700" dirty="0"/>
              <a:t>Možnost vytváření hierarchií mezi jednotlivými třídami</a:t>
            </a:r>
          </a:p>
          <a:p>
            <a:pPr lvl="1"/>
            <a:r>
              <a:rPr lang="cs-CZ" sz="1700" dirty="0"/>
              <a:t>Podtřídy mohou od nadřazené třídy dědit atributy a metody</a:t>
            </a:r>
          </a:p>
          <a:p>
            <a:r>
              <a:rPr lang="cs-CZ" sz="1700" b="1" dirty="0"/>
              <a:t>Zapouzdření</a:t>
            </a:r>
          </a:p>
          <a:p>
            <a:pPr lvl="1"/>
            <a:r>
              <a:rPr lang="cs-CZ" sz="1700" dirty="0"/>
              <a:t>Citlivé data jsou pro ostatní část aplikace nebo uživatele schována</a:t>
            </a:r>
          </a:p>
          <a:p>
            <a:pPr lvl="1"/>
            <a:r>
              <a:rPr lang="cs-CZ" sz="1700" dirty="0"/>
              <a:t>Třída je reprezentována jako černá skříňka se vstupy a výstupy</a:t>
            </a:r>
          </a:p>
          <a:p>
            <a:pPr lvl="1"/>
            <a:r>
              <a:rPr lang="cs-CZ" sz="1700" dirty="0"/>
              <a:t>Využití viditelnosti</a:t>
            </a:r>
          </a:p>
          <a:p>
            <a:r>
              <a:rPr lang="cs-CZ" sz="1700" b="1" dirty="0"/>
              <a:t>Polymorfismus</a:t>
            </a:r>
          </a:p>
          <a:p>
            <a:pPr lvl="1"/>
            <a:r>
              <a:rPr lang="cs-CZ" sz="1700" dirty="0"/>
              <a:t>Třídy odvozené ze stejného typu mohou mít vlastní a odlišnou implementaci funkcí</a:t>
            </a:r>
          </a:p>
          <a:p>
            <a:pPr lvl="1"/>
            <a:r>
              <a:rPr lang="cs-CZ" sz="1700" dirty="0"/>
              <a:t>Na odvozené třídy lze pohlížet stejně jako na třídu, ze které byly odvozeny</a:t>
            </a:r>
          </a:p>
          <a:p>
            <a:endParaRPr lang="cs-CZ" sz="17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8BE467-D730-8549-B527-21217848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2</a:t>
            </a:fld>
            <a:endParaRPr lang="cs-CZ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88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2E752D-BF42-8217-EC61-E1D66E4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Dědičnost</a:t>
            </a:r>
          </a:p>
        </p:txBody>
      </p:sp>
      <p:grpSp>
        <p:nvGrpSpPr>
          <p:cNvPr id="58" name="Group 5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8536D8D-C2CD-71CB-8FC8-878063FB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81" y="1774331"/>
            <a:ext cx="3383280" cy="3443542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00E198C-88D4-1FC5-C22E-069005AF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2011688"/>
            <a:ext cx="3383280" cy="2968828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0B1662-A6AF-69BB-8B6A-EE6B0B53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7411" y="6492240"/>
            <a:ext cx="104596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buNone/>
              </a:pPr>
              <a:t>3</a:t>
            </a:fld>
            <a:endParaRPr lang="en-US" b="0" strike="noStrike" spc="-1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161B61-2CA6-8AE2-C976-CDE46977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 dirty="0"/>
              <a:t>Dědičnost konstruktoru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6A5687-5783-36C6-09CF-BAE6335D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/>
              <a:t>Oproti některým jiným jazykům C# nedědí konstruktory</a:t>
            </a:r>
          </a:p>
          <a:p>
            <a:r>
              <a:rPr lang="cs-CZ" sz="2000"/>
              <a:t>Pro naznačení dědičnosti je využito klíčového slova </a:t>
            </a:r>
            <a:r>
              <a:rPr lang="cs-CZ" sz="2000" b="1" i="1"/>
              <a:t>base</a:t>
            </a:r>
          </a:p>
          <a:p>
            <a:r>
              <a:rPr lang="cs-CZ" sz="2000"/>
              <a:t>Každá třída tak má vlastní konstruktor</a:t>
            </a:r>
          </a:p>
          <a:p>
            <a:r>
              <a:rPr lang="cs-CZ" sz="2000"/>
              <a:t>Ostatní metody a atributy jsou ovšem děděny</a:t>
            </a:r>
          </a:p>
          <a:p>
            <a:endParaRPr lang="cs-CZ" sz="2000"/>
          </a:p>
          <a:p>
            <a:endParaRPr lang="cs-CZ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3CCF8A3-916D-FD52-2EDD-8822BBD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4</a:t>
            </a:fld>
            <a:endParaRPr lang="cs-CZ" b="0" strike="noStrike" spc="-1">
              <a:latin typeface="Times New Roman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E7D6DB3-DFD3-F05D-2EAC-A0B4BAA2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8564"/>
            <a:ext cx="4864898" cy="38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1BE1F3-7A72-6D2B-682A-1DB1B217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 dirty="0"/>
              <a:t>Zapouzdření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59FCB8-BB40-7D80-6487-6D39AA92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/>
              <a:t>Atributy jsou skryté</a:t>
            </a:r>
          </a:p>
          <a:p>
            <a:r>
              <a:rPr lang="cs-CZ" sz="2000"/>
              <a:t>Měnit a zobrazit můžeme pouze skrze funkce</a:t>
            </a:r>
          </a:p>
          <a:p>
            <a:r>
              <a:rPr lang="cs-CZ" sz="2000"/>
              <a:t>Vnitřní metody funkce jsou rovněž skryté</a:t>
            </a:r>
          </a:p>
          <a:p>
            <a:r>
              <a:rPr lang="cs-CZ" sz="2000"/>
              <a:t>Public – přístupné metody</a:t>
            </a:r>
          </a:p>
          <a:p>
            <a:pPr lvl="1"/>
            <a:r>
              <a:rPr lang="cs-CZ" sz="2000"/>
              <a:t>Atributy necháváme vždy skryté</a:t>
            </a:r>
          </a:p>
          <a:p>
            <a:r>
              <a:rPr lang="cs-CZ" sz="2000"/>
              <a:t>Private – metody a atributy přístupné pouze v konkrétní třídě</a:t>
            </a:r>
          </a:p>
          <a:p>
            <a:endParaRPr lang="cs-CZ" sz="200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C956DB5-6FD1-FC09-E7DA-03854EA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5</a:t>
            </a:fld>
            <a:endParaRPr lang="cs-CZ" b="0" strike="noStrike" spc="-1">
              <a:latin typeface="Times New Roman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6" y="791308"/>
            <a:ext cx="4615961" cy="52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0987EF-A665-6D7D-5E8E-F5C9D52A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Polymorfismus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79EC9A-00A7-FA1D-19B4-AEE82DD21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/>
              <a:t>U metody třídy, kde očekáváme jinou implementaci uvedeme klíčové slovo </a:t>
            </a:r>
            <a:r>
              <a:rPr lang="cs-CZ" sz="2000" b="1" i="1"/>
              <a:t>virtual</a:t>
            </a:r>
          </a:p>
          <a:p>
            <a:pPr lvl="1"/>
            <a:r>
              <a:rPr lang="cs-CZ" sz="2000"/>
              <a:t>Uvádíme u nadřazení třídy</a:t>
            </a:r>
          </a:p>
          <a:p>
            <a:r>
              <a:rPr lang="cs-CZ" sz="2000"/>
              <a:t>Metoda, která původní metodu reimplementuje používá označení </a:t>
            </a:r>
            <a:r>
              <a:rPr lang="cs-CZ" sz="2000" b="1" i="1"/>
              <a:t>override</a:t>
            </a:r>
          </a:p>
          <a:p>
            <a:pPr lvl="1"/>
            <a:r>
              <a:rPr lang="cs-CZ" sz="2000"/>
              <a:t>Uvádíme u tříd podřazených</a:t>
            </a:r>
          </a:p>
          <a:p>
            <a:endParaRPr lang="cs-CZ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ECB635-4058-A940-BD87-068370F5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6</a:t>
            </a:fld>
            <a:endParaRPr lang="cs-CZ" b="0" strike="noStrike" spc="-1">
              <a:latin typeface="Times New Roman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67" y="2348920"/>
            <a:ext cx="4372354" cy="39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2908DA-1E34-10FF-3DD5-F90547D9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cs-CZ" sz="3700"/>
              <a:t>Polymorfismus a dědičnost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0F6B8E-E1E7-CA2B-6497-FC28DD7B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cs-CZ" sz="2000"/>
              <a:t>Stejně jako u konstruktoru se můžeme odkazovat na nadřazené metody</a:t>
            </a:r>
          </a:p>
          <a:p>
            <a:r>
              <a:rPr lang="cs-CZ" sz="2000"/>
              <a:t>Pro jejich volání využijeme klíčového slova </a:t>
            </a:r>
            <a:r>
              <a:rPr lang="cs-CZ" sz="2000" b="1" i="1"/>
              <a:t>base</a:t>
            </a:r>
          </a:p>
          <a:p>
            <a:r>
              <a:rPr lang="cs-CZ" sz="2000"/>
              <a:t>Opět využíváme označení </a:t>
            </a:r>
            <a:r>
              <a:rPr lang="cs-CZ" sz="2000" b="1" i="1"/>
              <a:t>override </a:t>
            </a:r>
            <a:r>
              <a:rPr lang="cs-CZ" sz="2000"/>
              <a:t>a</a:t>
            </a:r>
            <a:r>
              <a:rPr lang="cs-CZ" sz="2000" b="1" i="1"/>
              <a:t> virtual</a:t>
            </a:r>
            <a:r>
              <a:rPr lang="cs-CZ" sz="2000"/>
              <a:t> pro přepsání původní metody a označení metody nadřazené</a:t>
            </a:r>
          </a:p>
          <a:p>
            <a:endParaRPr lang="cs-CZ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32B9C4-7AD9-9712-84C6-837AA3B3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7</a:t>
            </a:fld>
            <a:endParaRPr lang="cs-CZ" b="0" strike="noStrike" spc="-1">
              <a:latin typeface="Times New Roman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9" y="818832"/>
            <a:ext cx="5524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0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248623-A1ED-4B84-A453-B300410C6BC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c8cc7701-65b3-4efe-89ae-c871b5b7820b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4AC9E83-7754-4EA2-B093-8233E8F7D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c7701-65b3-4efe-89ae-c871b5b78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0FCF7-0016-410E-B292-51C25534EC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208</Words>
  <Application>Microsoft Office PowerPoint</Application>
  <PresentationFormat>Širokoúhlá obrazovka</PresentationFormat>
  <Paragraphs>41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DejaVu Sans</vt:lpstr>
      <vt:lpstr>Times New Roman</vt:lpstr>
      <vt:lpstr>Motiv Office</vt:lpstr>
      <vt:lpstr>Programování</vt:lpstr>
      <vt:lpstr>Paradigmata OOP</vt:lpstr>
      <vt:lpstr>Dědičnost</vt:lpstr>
      <vt:lpstr>Dědičnost konstruktoru</vt:lpstr>
      <vt:lpstr>Zapouzdření</vt:lpstr>
      <vt:lpstr>Polymorfismus</vt:lpstr>
      <vt:lpstr>Polymorfismus a dědičnost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433</cp:revision>
  <dcterms:created xsi:type="dcterms:W3CDTF">2024-06-17T08:40:16Z</dcterms:created>
  <dcterms:modified xsi:type="dcterms:W3CDTF">2025-06-12T07:15:37Z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