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43E978-523C-4533-8BC1-3E15517B0CAD}" type="datetime1">
              <a:rPr lang="cs-CZ" smtClean="0"/>
              <a:t>17.06.2024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C72AE4-F412-4D0F-98D9-8DF7EF13BAD4}" type="datetime1">
              <a:rPr lang="cs-CZ" smtClean="0"/>
              <a:t>17.06.2024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A2484-FB66-7118-A68D-E5F2FDDEB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725E98-6BDA-0930-92CD-D067AD93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6ABBAE-2C6F-3806-82DD-5AA046DA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62437A-69DF-4FC4-82E7-095787E88CA2}" type="datetime1">
              <a:rPr lang="cs-CZ" smtClean="0"/>
              <a:t>17.06.2024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94ED61-931C-544F-F458-0FB4FA5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5ABF4D-3E3F-316C-6F50-7C9DA33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90FF88-6287-D73A-09ED-3517D351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3AA78AB-4636-1F46-D9FD-26F12EE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CC871C-6F4A-3706-3D8B-BD6C893A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C5B914-8B12-4555-B381-C9C72B2408B7}" type="datetime1">
              <a:rPr lang="cs-CZ" smtClean="0"/>
              <a:t>17.06.2024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8BD10B-1EF2-A808-C1F9-CCCEA5B3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29D710-832B-52AA-F74B-B7C66F1A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70C0839-E5D8-2CD8-A733-69AC6EB40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269F8F8-52A2-8564-828D-E47AA55C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C99E09-2136-04EB-F077-74AA8EB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8ACA46-9028-4D5D-8730-99171FAE3F06}" type="datetime1">
              <a:rPr lang="cs-CZ" smtClean="0"/>
              <a:t>17.06.2024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122C4-C4BF-29C7-CD57-3164CDA2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6F905C-E1A2-F747-8C01-DBA8676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17.06.2024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4033D-D5F8-5544-2DDC-A831CE2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06F287-A1CF-71F5-749F-BB1B9FE8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4DF432-9E7F-1977-1937-044A6E5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F5898F-43A4-4623-95FA-D301F8EA43EB}" type="datetime1">
              <a:rPr lang="cs-CZ" smtClean="0"/>
              <a:t>17.06.2024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BBDA1-8ED7-D97F-DB52-DB4714BF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2F0D1D-8665-5D4F-51D7-1A49F82B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17C66-09E9-844B-0CDE-995349A1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2F2CB8-B5F3-C6BD-3FCB-9EA1E048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445EEA-967F-5654-7A64-0AA478DA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737C54-161D-D72F-5267-BAF8E93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39C23-9424-4615-9F2F-4DF01B7F951B}" type="datetime1">
              <a:rPr lang="cs-CZ" smtClean="0"/>
              <a:t>17.06.2024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3D08C7D-B71B-0BE1-D20C-6579A77E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A14AF9-BEE5-2B81-8FBB-40C4D40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1122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6CD67-3340-35B7-0969-82208F7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FFEF99-0234-E16F-4255-00BAFEF6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E11EEDA-0217-1F7B-48FF-8EA2AE81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0A7BD12-4539-3D30-4461-B6A24310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4A2D9FD-22EC-B178-DC6A-908CEAF6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FE9C73-7BF8-1772-C907-ABD59B1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71B7C9-1526-4531-B1BE-04E9A37FA2CE}" type="datetime1">
              <a:rPr lang="cs-CZ" smtClean="0"/>
              <a:t>17.06.2024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3B99E9-A2C8-347F-6C4A-61F8BBC4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5FA293-453A-0214-429D-781542F2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75B94-6D7D-64A2-C43D-2D58CE9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E906B4-853D-9DF3-A954-37D69656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E9C2DB-08C5-4A26-B491-AB99DD10A99E}" type="datetime1">
              <a:rPr lang="cs-CZ" smtClean="0"/>
              <a:t>17.06.2024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090FD-5905-4C0E-ED6E-B13BE44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2DA1BC-487A-4834-7E79-F431953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9B327B4-F870-EE5D-E54B-00FDEAAA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39C23-9424-4615-9F2F-4DF01B7F951B}" type="datetime1">
              <a:rPr lang="cs-CZ" smtClean="0"/>
              <a:t>17.06.2024</a:t>
            </a:fld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B00047B-1D2C-5DED-7E37-137753DC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8DA61C-0D90-97B5-C1EE-85352F3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772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D86E9-DA37-59E6-80DA-91BB7464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D88884-3118-0EBE-E610-C90637C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E5C5AB6-F384-BFC2-A9AB-2CB651D4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02EB8-69A5-0BAA-02B5-FF421EC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AB81B4-CE35-4C47-882C-8A3F92B5FFD6}" type="datetime1">
              <a:rPr lang="cs-CZ" smtClean="0"/>
              <a:t>17.06.2024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8C5CB1-9A66-7185-1128-46BDC8D5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FB4177-999E-6AC2-333E-B648561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2C683D-F16A-56E5-8EA7-DE774A9A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B140861-A370-E839-471A-6E883EE41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171168-B427-6BE0-859F-EF2B8820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5E7443-8097-EBCD-BE59-9E295003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6F24F85-89C9-4554-BB3D-C9F75BD57326}" type="datetime1">
              <a:rPr lang="cs-CZ" smtClean="0"/>
              <a:t>17.06.2024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B11E4F-C967-D358-3FEB-F5AD878D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6103B64-0434-0184-3309-29C8524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610284A-0D0B-600B-31A9-B3DA03E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0B26CE-C857-B46E-5CFC-F469DC1A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DAD709-6568-8E5C-6636-BE0591DB0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10639C23-9424-4615-9F2F-4DF01B7F951B}" type="datetime1">
              <a:rPr lang="cs-CZ" smtClean="0"/>
              <a:t>17.06.2024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77A2BE-BF50-8C55-5850-59EC047B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275003-68FD-CAE2-7F80-B2080ECA1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ladecek@hradebni.cz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cleverfarm.c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rtlCol="0" anchor="t">
            <a:normAutofit/>
          </a:bodyPr>
          <a:lstStyle/>
          <a:p>
            <a:pPr algn="l" rtl="0"/>
            <a:r>
              <a:rPr lang="cs" sz="54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rtlCol="0"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cs" sz="2000"/>
              <a:t>Úvodní hodina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5922492" y="1842232"/>
            <a:ext cx="5536001" cy="31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5E37E8-BDE8-1ABA-0FD3-04E5242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Programování v kostce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B87168-F1F1-144D-3B3D-64C037B70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86" y="858525"/>
            <a:ext cx="6949208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7CE433A-BB81-7D71-244F-A94EED1F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5238" y="6492240"/>
            <a:ext cx="30361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F24F85-89C9-4554-BB3D-C9F75BD57326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6/17/2024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B33634-21B9-1428-FB23-98CC80FD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78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3F51DE6-FD32-0BDF-10BB-6DDA26F9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Představení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Obsah obrázku osoba, Lidská tvář, oblečení, budova&#10;&#10;Popis byl vytvořen automaticky">
            <a:extLst>
              <a:ext uri="{FF2B5EF4-FFF2-40B4-BE49-F238E27FC236}">
                <a16:creationId xmlns:a16="http://schemas.microsoft.com/office/drawing/2014/main" id="{4D7A9EB0-9820-E656-81A5-D98E36AE8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" b="28025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  <a:noFill/>
        </p:spPr>
      </p:pic>
      <p:sp>
        <p:nvSpPr>
          <p:cNvPr id="25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AE1BDD-A8BF-3784-A034-15856DAB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12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Bc</a:t>
            </a:r>
            <a:r>
              <a:rPr lang="en-US" sz="1800" dirty="0"/>
              <a:t>. David Sládeček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sladecek@hradebni.cz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QA Engineer v </a:t>
            </a:r>
            <a:r>
              <a:rPr lang="en-US" sz="1800" dirty="0" err="1"/>
              <a:t>CleverFarm</a:t>
            </a:r>
            <a:r>
              <a:rPr lang="en-US" sz="1800" dirty="0"/>
              <a:t> </a:t>
            </a:r>
            <a:r>
              <a:rPr lang="en-US" sz="1800" dirty="0" err="1"/>
              <a:t>a.s.</a:t>
            </a:r>
            <a:endParaRPr lang="en-US" sz="18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www.cleverfarm.cz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Kabinet</a:t>
            </a:r>
            <a:r>
              <a:rPr lang="en-US" sz="1800" dirty="0"/>
              <a:t>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Naproti</a:t>
            </a:r>
            <a:r>
              <a:rPr lang="en-US" sz="1600" dirty="0"/>
              <a:t> </a:t>
            </a:r>
            <a:r>
              <a:rPr lang="en-US" sz="1600" dirty="0" err="1"/>
              <a:t>učebně</a:t>
            </a:r>
            <a:r>
              <a:rPr lang="en-US" sz="1600" dirty="0"/>
              <a:t> LV4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226DF88-1481-4866-CEE2-9D0DA7BD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B2AC929-901E-466E-BE68-07E756E2CD9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6/17/2024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4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06CCE63-51CA-B90C-CAFE-44B061E1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Struktura výuky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766CBA6-E691-CF8D-C0E5-5AF5FF84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Teoretické hodiny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/>
              <a:t>Teorie programování v jazyce C#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/>
              <a:t>Analýza a návrh algoritmů</a:t>
            </a:r>
            <a:br>
              <a:rPr lang="en-US" sz="2400"/>
            </a:br>
            <a:endParaRPr lang="en-US" sz="24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Praktické hodiny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/>
              <a:t>Procvičování programových konstrukcí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/>
              <a:t>Návrh a implementace aplikací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26F3453-C242-646E-B38E-AA302879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F24F85-89C9-4554-BB3D-C9F75BD57326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6/17/2024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0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5E37E8-BDE8-1ABA-0FD3-04E5242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Studijní materiály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B33634-21B9-1428-FB23-98CC80FD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7CE433A-BB81-7D71-244F-A94EED1F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F24F85-89C9-4554-BB3D-C9F75BD57326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6/17/2024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9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5E37E8-BDE8-1ABA-0FD3-04E5242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Podmínky pro klasifikaci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B33634-21B9-1428-FB23-98CC80FD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Odevzdaný a ohodnocený seminární/týmový projekt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Ústní zkoušení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Napsání a odevzdání 50% testů pro jednotlivé váhy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Odevzdané domácí úlohy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Aktivní přístup v hodinách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7CE433A-BB81-7D71-244F-A94EED1F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F24F85-89C9-4554-BB3D-C9F75BD57326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6/17/2024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1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5E37E8-BDE8-1ABA-0FD3-04E5242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Tematický plán 1. ročník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B33634-21B9-1428-FB23-98CC80FD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7CE433A-BB81-7D71-244F-A94EED1F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F24F85-89C9-4554-BB3D-C9F75BD57326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6/17/2024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6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1A042C51-0ACE-419E-A039-04AD72522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8" name="Rectangle 308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5E37E8-BDE8-1ABA-0FD3-04E5242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Prostředí, jazyk, nástroje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B33634-21B9-1428-FB23-98CC80FD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C#/.NET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Visual Studio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GitHub</a:t>
            </a:r>
            <a:endParaRPr lang="cs-CZ" sz="1800" dirty="0"/>
          </a:p>
        </p:txBody>
      </p:sp>
      <p:pic>
        <p:nvPicPr>
          <p:cNvPr id="3074" name="Picture 2" descr="Microsoft anuncia Visual Studio 2022">
            <a:extLst>
              <a:ext uri="{FF2B5EF4-FFF2-40B4-BE49-F238E27FC236}">
                <a16:creationId xmlns:a16="http://schemas.microsoft.com/office/drawing/2014/main" id="{591522BB-AF2B-E3A3-0855-F94A47227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 r="22471" b="-2"/>
          <a:stretch/>
        </p:blipFill>
        <p:spPr bwMode="auto">
          <a:xfrm>
            <a:off x="6788384" y="613148"/>
            <a:ext cx="2212848" cy="213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tHub Desktop App for Mac and PC | WebCatalog">
            <a:extLst>
              <a:ext uri="{FF2B5EF4-FFF2-40B4-BE49-F238E27FC236}">
                <a16:creationId xmlns:a16="http://schemas.microsoft.com/office/drawing/2014/main" id="{0D8FBBD6-C167-8A50-6E96-D5B9114BF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740"/>
          <a:stretch/>
        </p:blipFill>
        <p:spPr bwMode="auto">
          <a:xfrm>
            <a:off x="9140952" y="613147"/>
            <a:ext cx="2212848" cy="213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# for .NET Developers (Coursera) | MOOC List">
            <a:extLst>
              <a:ext uri="{FF2B5EF4-FFF2-40B4-BE49-F238E27FC236}">
                <a16:creationId xmlns:a16="http://schemas.microsoft.com/office/drawing/2014/main" id="{56F52894-BABA-8E6F-6915-C85895A33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3" r="4" b="10604"/>
          <a:stretch/>
        </p:blipFill>
        <p:spPr bwMode="auto">
          <a:xfrm>
            <a:off x="6788383" y="2884516"/>
            <a:ext cx="4565417" cy="332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2" name="Straight Connector 309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7CE433A-BB81-7D71-244F-A94EED1F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F24F85-89C9-4554-BB3D-C9F75BD57326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6/17/2024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54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5E37E8-BDE8-1ABA-0FD3-04E5242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Kahoot!</a:t>
            </a:r>
          </a:p>
        </p:txBody>
      </p:sp>
      <p:sp>
        <p:nvSpPr>
          <p:cNvPr id="2073" name="Rectangle 205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5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9+ Kahoot">
            <a:extLst>
              <a:ext uri="{FF2B5EF4-FFF2-40B4-BE49-F238E27FC236}">
                <a16:creationId xmlns:a16="http://schemas.microsoft.com/office/drawing/2014/main" id="{578E7AA3-6268-BE06-54BB-E30C71B1F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244" y="1729685"/>
            <a:ext cx="5628018" cy="31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Rectangle 206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B33634-21B9-1428-FB23-98CC80FD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12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Aplikace pro tvorbu kvízů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Opakování a procvičování látky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Možnost získat bonusové známky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7CE433A-BB81-7D71-244F-A94EED1F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F24F85-89C9-4554-BB3D-C9F75BD57326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6/17/2024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076" name="Rectangle 206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4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6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5E37E8-BDE8-1ABA-0FD3-04E5242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Předpoklad dobrého programátora</a:t>
            </a:r>
          </a:p>
        </p:txBody>
      </p:sp>
      <p:pic>
        <p:nvPicPr>
          <p:cNvPr id="49" name="Graphic 33" descr="Brain in head">
            <a:extLst>
              <a:ext uri="{FF2B5EF4-FFF2-40B4-BE49-F238E27FC236}">
                <a16:creationId xmlns:a16="http://schemas.microsoft.com/office/drawing/2014/main" id="{569AA9FD-D1D6-009E-9B1F-6A4B7A35E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B33634-21B9-1428-FB23-98CC80FD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chemeClr val="tx2"/>
                </a:solidFill>
              </a:rPr>
              <a:t>Chuť objevovat a učit se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chemeClr val="tx2"/>
                </a:solidFill>
              </a:rPr>
              <a:t>Analytické myšlení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chemeClr val="tx2"/>
                </a:solidFill>
              </a:rPr>
              <a:t>Logické uvažování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chemeClr val="tx2"/>
                </a:solidFill>
              </a:rPr>
              <a:t>Znalost matematiky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chemeClr val="tx2"/>
                </a:solidFill>
              </a:rPr>
              <a:t>Schopnost algoritmizace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chemeClr val="tx2"/>
                </a:solidFill>
              </a:rPr>
              <a:t>Vytrvalost a píle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50" name="Group 40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51" name="Freeform: Shape 41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42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43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7CE433A-BB81-7D71-244F-A94EED1F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F24F85-89C9-4554-BB3D-C9F75BD57326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6/17/2024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7801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145</Words>
  <Application>Microsoft Office PowerPoint</Application>
  <PresentationFormat>Širokoúhlá obrazovka</PresentationFormat>
  <Paragraphs>49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Motiv Office</vt:lpstr>
      <vt:lpstr>Programování</vt:lpstr>
      <vt:lpstr>Představení</vt:lpstr>
      <vt:lpstr>Struktura výuky</vt:lpstr>
      <vt:lpstr>Studijní materiály</vt:lpstr>
      <vt:lpstr>Podmínky pro klasifikaci</vt:lpstr>
      <vt:lpstr>Tematický plán 1. ročník</vt:lpstr>
      <vt:lpstr>Prostředí, jazyk, nástroje</vt:lpstr>
      <vt:lpstr>Kahoot!</vt:lpstr>
      <vt:lpstr>Předpoklad dobrého programátora</vt:lpstr>
      <vt:lpstr>Programování v kostce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Sládeček David</dc:creator>
  <cp:lastModifiedBy>Sládeček David</cp:lastModifiedBy>
  <cp:revision>8</cp:revision>
  <dcterms:created xsi:type="dcterms:W3CDTF">2024-06-17T08:40:16Z</dcterms:created>
  <dcterms:modified xsi:type="dcterms:W3CDTF">2024-06-17T09:18:59Z</dcterms:modified>
</cp:coreProperties>
</file>