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ED5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E85DFC-B421-41EA-8DC4-3E39E5C5F29A}" type="datetime1">
              <a:rPr lang="cs-CZ" smtClean="0"/>
              <a:t>23.09.2024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418210-470A-474B-B6D7-B54736EE8B34}" type="datetime1">
              <a:rPr lang="cs-CZ" smtClean="0"/>
              <a:t>23.09.2024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A2484-FB66-7118-A68D-E5F2FDDE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725E98-6BDA-0930-92CD-D067AD93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6ABBAE-2C6F-3806-82DD-5AA046DA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94ED61-931C-544F-F458-0FB4FA5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5ABF4D-3E3F-316C-6F50-7C9DA33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90FF88-6287-D73A-09ED-3517D35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AA78AB-4636-1F46-D9FD-26F12EE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CC871C-6F4A-3706-3D8B-BD6C893A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8BD10B-1EF2-A808-C1F9-CCCEA5B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29D710-832B-52AA-F74B-B7C66F1A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0C0839-E5D8-2CD8-A733-69AC6EB40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69F8F8-52A2-8564-828D-E47AA55C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C99E09-2136-04EB-F077-74AA8EB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122C4-C4BF-29C7-CD57-3164CDA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6F905C-E1A2-F747-8C01-DBA8676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EC507-9D48-814A-107D-D9876629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AE5CC6-3B37-22EE-A9B0-564E78E3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42D8EA-88F6-ED40-D0B2-E046BE3F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D3F6D9-520A-146B-7085-A42808E7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ED629F-8CD5-883D-DA2E-BE89415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16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C1FE6-C93A-1AFA-3A8F-F808338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8774A0-D418-1512-09FA-845AC39D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7DE20-1314-0F6B-F93C-D562C50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F1CA4E-5ACD-C4A8-8FEE-77665237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613BFC-1AEE-6DD3-AEC3-7FC96675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49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542A1-D8AA-BB3D-EF3D-3632D055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3A41E4-4EC6-F0FB-68A8-CE632EE9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62271F-7356-D704-D797-3082E32F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DC55B6-D597-0372-A060-480B6E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A5F5B-0D72-FF23-DA21-2687A88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33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7834-DB95-1E5D-C3BA-08AC7799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9AC786-3D3E-1C1E-3988-032A910A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5FADE5-EB18-919D-8B8D-B9973D0E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A30B05-F151-4477-5045-F69BBB1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8BE17-3B5B-E0DF-797C-2781477F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E135F5-EDC5-E72A-15E1-02810E6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7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4C29D-44D1-39EA-A232-E795F99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EF219-1250-F738-BB27-442EB72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E0614C-A5B3-C9E1-35CC-D691DDBE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A550F-F034-35D2-3297-5A4A3AAB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2391903-6B3E-E525-FA81-56FD53B1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345B073-A24C-1ED4-3F0E-63A4AA7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41EEC67-C46B-57E4-E853-EAC2FBEA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BBE66FE-0F4C-85B8-975A-28DCCCC2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04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4EFDF-45AE-742A-BE4C-D6FB532E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D4E2C8F-ABD1-E5ED-968D-20B6243D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0E2231-CA64-0462-43D2-E1A25E56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58C5A1-11DD-0192-F4B9-DB19E2B2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27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5F0434-2684-66CC-CAA4-392449DE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5EC71A-1D17-3862-6955-526261DF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3F53B6-AA31-6490-3A95-65370C7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329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0FFD7-90CA-41D8-BC8B-BD7DDD1A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C7F5B-A331-C79D-E2A9-2E3FDCB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5081B9-4F93-3126-978D-0942307F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929EA8-B0DD-E6AC-AB50-EE85EB5B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7EFE214-D55E-8392-805B-5DADBCBD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6AE443-7EEB-CE6B-CF3C-0752689C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87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C1EBA-9B40-5855-4CA3-98DAA2E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52B9A0-1C86-689A-9602-E3DF533D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C8B178-68A7-368E-C852-1F769A17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6510EF-4C30-D8DA-A1B3-2EF005E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5EDFC3-A28E-DAF7-0CC3-60F52AC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B1FC63-031B-9B05-2B8C-F810DEFE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1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0D313-12FE-9DBB-FCC7-D25B5CEA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55FED1B-3AE3-A64F-B0F9-21E2C6C4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5016D4-33E1-6E0C-7990-2B734CC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7A7216-8A03-3736-9144-221A874F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E963BE-D345-7F13-2AB1-17EB9FF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2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AAE7C2-0ED6-EB1C-1EE7-115628D8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09289F-8D46-4A14-8202-EBA3EC57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D15A5-1381-0DE7-7683-5C6C35A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D1621-4317-3B9F-EB0B-28A0879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0D44DC-9239-636E-89F9-DD86D28A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1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4033D-D5F8-5544-2DDC-A831CE2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06F287-A1CF-71F5-749F-BB1B9FE8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DF432-9E7F-1977-1937-044A6E5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BBDA1-8ED7-D97F-DB52-DB4714B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2F0D1D-8665-5D4F-51D7-1A49F82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17C66-09E9-844B-0CDE-995349A1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2F2CB8-B5F3-C6BD-3FCB-9EA1E048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445EEA-967F-5654-7A64-0AA478DA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737C54-161D-D72F-5267-BAF8E93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D08C7D-B71B-0BE1-D20C-6579A77E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A14AF9-BEE5-2B81-8FBB-40C4D40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6CD67-3340-35B7-0969-82208F7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FFEF99-0234-E16F-4255-00BAFEF6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11EEDA-0217-1F7B-48FF-8EA2AE81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A7BD12-4539-3D30-4461-B6A24310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4A2D9FD-22EC-B178-DC6A-908CEAF6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FE9C73-7BF8-1772-C907-ABD59B1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3B99E9-A2C8-347F-6C4A-61F8BBC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5FA293-453A-0214-429D-781542F2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75B94-6D7D-64A2-C43D-2D58CE9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E906B4-853D-9DF3-A954-37D69656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090FD-5905-4C0E-ED6E-B13BE44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2DA1BC-487A-4834-7E79-F431953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9B327B4-F870-EE5D-E54B-00FDEAAA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00047B-1D2C-5DED-7E37-137753DC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8DA61C-0D90-97B5-C1EE-85352F3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86E9-DA37-59E6-80DA-91BB7464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D88884-3118-0EBE-E610-C90637C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5C5AB6-F384-BFC2-A9AB-2CB651D4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02EB8-69A5-0BAA-02B5-FF421EC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8C5CB1-9A66-7185-1128-46BDC8D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FB4177-999E-6AC2-333E-B648561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C683D-F16A-56E5-8EA7-DE774A9A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B140861-A370-E839-471A-6E883EE4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171168-B427-6BE0-859F-EF2B8820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5E7443-8097-EBCD-BE59-9E29500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B11E4F-C967-D358-3FEB-F5AD878D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103B64-0434-0184-3309-29C8524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610284A-0D0B-600B-31A9-B3DA03E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26CE-C857-B46E-5CFC-F469DC1A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AD709-6568-8E5C-6636-BE0591DB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77A2BE-BF50-8C55-5850-59EC047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275003-68FD-CAE2-7F80-B2080ECA1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3E01B3D-BBE9-18BE-5751-F0C4AD8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5EF750-6507-688E-556C-19A2FA9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5722FF-A893-0147-5916-0BE527E27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F6865A-3678-F627-C7EA-A3E799EF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20F977-B132-398B-EC36-A7136816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370" y="2960716"/>
            <a:ext cx="5631419" cy="2387600"/>
          </a:xfrm>
        </p:spPr>
        <p:txBody>
          <a:bodyPr rtlCol="0" anchor="t">
            <a:normAutofit/>
          </a:bodyPr>
          <a:lstStyle/>
          <a:p>
            <a:pPr algn="l" rtl="0"/>
            <a:r>
              <a:rPr lang="cs" sz="5400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rtlCol="0" anchor="b">
            <a:normAutofit/>
          </a:bodyPr>
          <a:lstStyle/>
          <a:p>
            <a:r>
              <a:rPr lang="cs-CZ" sz="2000" dirty="0"/>
              <a:t>Algoritmy k procvičení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5922492" y="1842232"/>
            <a:ext cx="5536001" cy="3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Algoritmizace - opakování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cs-CZ" sz="1800" dirty="0"/>
              <a:t>Algoritmus, který načte dvě proměnné a na výstupu zobrazí jejich součet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1800" dirty="0"/>
              <a:t>Algoritmus, který načtené různé proměnné x, y, z a na výstupu je seřadí tak, aby platilo x &gt; y &gt; z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1800" dirty="0"/>
              <a:t>Algoritmus, který z načtených hodnot a, b, c, d vypíše nejvyšší hodnotu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1800" dirty="0"/>
              <a:t>Algoritmus, který určí výsledek kvadratické rovnice v reálných číslech a zobrazí je jako proměnné x1 a x2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1800" dirty="0"/>
              <a:t>Algoritmus, který vytvoří sumu čísel načtených do proměnných a, b, c. Číslo je přičtené pouze pokud je číslo v proměnné větší než 5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1800" dirty="0"/>
              <a:t>Algoritmus, který bude zvyšovat číslo v proměnné a o hodnotu 3,14 dokud tato hodnota nepřesáhne hodnotu 10</a:t>
            </a:r>
          </a:p>
          <a:p>
            <a:pPr marL="342900" indent="-342900">
              <a:buFont typeface="+mj-lt"/>
              <a:buAutoNum type="arabicPeriod"/>
            </a:pPr>
            <a:r>
              <a:rPr lang="cs-CZ" sz="1800" dirty="0"/>
              <a:t>Algoritmus, který bude načítat čísla do proměnné a </a:t>
            </a:r>
            <a:r>
              <a:rPr lang="cs-CZ" sz="1600" dirty="0"/>
              <a:t>na výstup bude zobrazovat, zda je číslo liché nebo sudé. Program je ukončen jakmile se na vstupu objeví 0</a:t>
            </a:r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3AE00D-4C07-C5CB-2172-B0EFD923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Řešení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cs-CZ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0A67640-AC42-C759-C0F3-E73314F0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" name="Zástupný obsah 4" descr="Obsah obrázku podepsat, hodiny&#10;&#10;Popis byl vytvořen automaticky">
            <a:extLst>
              <a:ext uri="{FF2B5EF4-FFF2-40B4-BE49-F238E27FC236}">
                <a16:creationId xmlns:a16="http://schemas.microsoft.com/office/drawing/2014/main" id="{0BAA3BC7-A25B-ED38-020E-FE5E93B14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299" y="901032"/>
            <a:ext cx="2405639" cy="5116220"/>
          </a:xfrm>
          <a:prstGeom prst="rect">
            <a:avLst/>
          </a:prstGeom>
        </p:spPr>
      </p:pic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1F35C5A3-2E31-4744-548F-F35D9705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9788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3AE00D-4C07-C5CB-2172-B0EFD923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Řešení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8" descr="Obsah obrázku text&#10;&#10;Popis byl vytvořen automaticky">
            <a:extLst>
              <a:ext uri="{FF2B5EF4-FFF2-40B4-BE49-F238E27FC236}">
                <a16:creationId xmlns:a16="http://schemas.microsoft.com/office/drawing/2014/main" id="{ADEE7319-1B0A-DDF5-F74C-388F94F01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3003" y="666728"/>
            <a:ext cx="5534978" cy="5465791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0A67640-AC42-C759-C0F3-E73314F0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64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3AE00D-4C07-C5CB-2172-B0EFD923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Řešení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3D47E2BF-B759-AF64-C92A-3D50EABE1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1344383"/>
            <a:ext cx="5536001" cy="4110480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0A67640-AC42-C759-C0F3-E73314F0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29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3AE00D-4C07-C5CB-2172-B0EFD923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Řešení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995AC731-6194-017C-729B-0BBA71A4B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1579663"/>
            <a:ext cx="5536001" cy="3639920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0A67640-AC42-C759-C0F3-E73314F0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26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3AE00D-4C07-C5CB-2172-B0EFD923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Řešení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 descr="Obsah obrázku text, mapa&#10;&#10;Popis byl vytvořen automaticky">
            <a:extLst>
              <a:ext uri="{FF2B5EF4-FFF2-40B4-BE49-F238E27FC236}">
                <a16:creationId xmlns:a16="http://schemas.microsoft.com/office/drawing/2014/main" id="{A611D623-0013-567A-F139-0E836DC44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8206" y="666728"/>
            <a:ext cx="2664573" cy="5465791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0A67640-AC42-C759-C0F3-E73314F0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33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3AE00D-4C07-C5CB-2172-B0EFD923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Řešení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Zástupný obsah 4">
            <a:extLst>
              <a:ext uri="{FF2B5EF4-FFF2-40B4-BE49-F238E27FC236}">
                <a16:creationId xmlns:a16="http://schemas.microsoft.com/office/drawing/2014/main" id="{4BD1DC44-79BE-C182-8AAD-25E4F7E7C7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7395" y="666728"/>
            <a:ext cx="4706194" cy="5465791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0A67640-AC42-C759-C0F3-E73314F0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7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3AE00D-4C07-C5CB-2172-B0EFD923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Řešení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7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Zástupný obsah 4" descr="Obsah obrázku hodiny&#10;&#10;Popis byl vytvořen automaticky">
            <a:extLst>
              <a:ext uri="{FF2B5EF4-FFF2-40B4-BE49-F238E27FC236}">
                <a16:creationId xmlns:a16="http://schemas.microsoft.com/office/drawing/2014/main" id="{B986162A-2684-1CE9-2262-7B53D04B7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2492" y="880743"/>
            <a:ext cx="5536001" cy="5037760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0A67640-AC42-C759-C0F3-E73314F0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2262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175</Words>
  <Application>Microsoft Office PowerPoint</Application>
  <PresentationFormat>Širokoúhlá obrazovka</PresentationFormat>
  <Paragraphs>25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Motiv Office</vt:lpstr>
      <vt:lpstr>Vlastní návrh</vt:lpstr>
      <vt:lpstr>Programování</vt:lpstr>
      <vt:lpstr>Algoritmizace - opakování</vt:lpstr>
      <vt:lpstr>Řešení 1</vt:lpstr>
      <vt:lpstr>Řešení 2</vt:lpstr>
      <vt:lpstr>Řešení 3</vt:lpstr>
      <vt:lpstr>Řešení 4</vt:lpstr>
      <vt:lpstr>Řešení 5</vt:lpstr>
      <vt:lpstr>Řešení 6</vt:lpstr>
      <vt:lpstr>Řešení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70</cp:revision>
  <dcterms:created xsi:type="dcterms:W3CDTF">2024-06-17T08:40:16Z</dcterms:created>
  <dcterms:modified xsi:type="dcterms:W3CDTF">2024-09-23T09:40:06Z</dcterms:modified>
</cp:coreProperties>
</file>