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37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1DB22E-9CE8-DF90-1B3F-6A5046BC4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29EC0CB-F31C-25DB-4BD7-90687BAB1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1A219D-50BF-1E48-9B5F-821E12D9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362EBB-FB73-F738-1AD5-3642B40D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759C7F-320E-97DB-6915-05106245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480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8FBBF7-57BE-E0BB-CFEC-DF90ACFA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A1E98D5-8F6B-6702-BCBD-DACEB2E1E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D51D5C-A0BF-0969-E488-B6A914E0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FB8D51A-A24A-F30B-977B-38F449D1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383911-4A39-58CF-0100-288E357C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94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EC92F39-5725-3126-B4A3-1D2E9DFB5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55D07D7-BDA1-D662-3B78-A69C1945B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BC27A6-61EA-A012-716F-8A8EA92F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6EC7E1-2DE3-C133-E770-B0C46A5D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1347758-B80D-B315-7C45-3EE5EA05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7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04EED0-094D-E1FE-8066-4E214B64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BCD3A7-B908-CA54-1672-22A8B103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040EC7-53C6-A7A2-D003-D6883DD4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3E0687-C7B8-88BA-1D42-A7D372EB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CF1EC3-4509-9821-81B1-98AFDF79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370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E0426D-3BF2-282C-6FE6-1D2C2D95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3104DE-7366-2012-3546-1A669B179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EBF015-FA91-CDD9-B359-36F0BD00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B7B684-2C69-BDE5-F3C6-A2F258B5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438F31-89F5-87F9-FE4B-18194059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6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C2D1E0-A02C-472F-2D73-0D2EDE7F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42E2E4-00E5-39C6-23A0-54D54CA6A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34FE0EE-FCD9-CAE5-5D99-49DF7574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78AD67B-296F-35B6-1835-52C49561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C33299C-0E8E-372E-4C42-BC73B7A4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FF162D-0E49-CEAD-2906-9F625486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988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1F49F-1678-5B05-F5D7-0BA4B06F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A98B8DF-1FA2-1D4F-C884-0B5BB130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E51CDEA-8959-CB6C-C2ED-81856E65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B640940-DAA2-1D72-0A4B-F08B12655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70FCE74-21A0-F170-521E-6E66A68C1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0BE0061-63DF-3312-E074-2E9226EA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0610BE6-CE89-AFFE-5BB2-6652E156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35A92B0-C3A2-2C23-6BF8-BA62FC76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006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2BF31F-E414-5A4F-79C6-3F0DF23D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F72D767-EB46-A33C-DA37-41FB0D2C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467F109-A363-CE9B-7DA9-E596609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0BEBB5D-ABC8-ED50-266E-299829B0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21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3490DC-B46C-E383-CEE2-ECBCD0A4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F18F1BE-2B29-800B-46B3-D98E2561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885ED7C-6C71-6560-811D-02BA1EF2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36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AF837-F059-2BD9-1D41-F1D1FC4B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4E5F09-EA56-4A48-8F36-D59C84EB8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07A64EA-E216-7F2D-F9B7-1D816B49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D5F6F09-1BF4-3855-18BD-76609F10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55DAA7-91D5-5A87-7A97-B5A8EC35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FFA2F00-50F5-66B4-EB36-FDA2656E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71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3A79DE-B742-1694-79CA-D04F17F0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1C88822-4AF9-41C4-F9D3-CC803D766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AF26E52-3B4C-66F5-87B2-49ACD1CE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DFF54D2-9011-2C7E-7497-77F012DB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794AA79-8A4E-3245-A133-E17F53A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B8FB8D0-EB01-0323-AC88-5CDE35A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69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137A1DF-FC0D-FD65-7677-2E8E1C78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A96CDA-6AA4-301D-EFBD-FA1531EC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1A0EF0-BC9C-2AB8-139F-FABFA9869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5CD7-7EAE-41D4-A912-491531EABCA7}" type="datetimeFigureOut">
              <a:rPr lang="cs-CZ" smtClean="0"/>
              <a:t>18.12.2022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54EA0D-265F-59D8-BBC2-1FC45E5D7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4B36A0-7009-EA09-97BE-5A4D295EF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945A1-B134-4079-950A-4E4414DCCF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49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0A32A4-D392-4F75-724A-EB458ABE5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" r="9093" b="1943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8724F7-0246-A3CD-5C9B-A97533E56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/>
              <a:t>Mortal Kombat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307B14-E7A2-E479-5494-44B02007C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cs-CZ" sz="2000"/>
              <a:t>Programátorská verze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930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vzdálenost mezi dvěma body. Na vstup přijímáme čtyři hodnoty x1,y1 a x2,y2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hodnotu, která je třikrát větší než vstupní hodnota. Pokud by výsledek byl menší než 100, vrátí hodnotu 100.</a:t>
            </a: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informaci, zda se vstupní číslo nachází mezi čísly 1 a 100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Funkce, která vrátí rozdíl sumy hodnot na lichých a sudých indexech vstupního pole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Funkce, která vrátí informaci, zda má vstupní číslo více jak 4 různé dělitele bez jedničky</a:t>
            </a: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výsledek, zda jsou dva vstupní řetězce stejně dlouhé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0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Rekurzivní funkce pro výpočet čísla ve </a:t>
            </a:r>
            <a:r>
              <a:rPr lang="cs-CZ" sz="2400" dirty="0" err="1">
                <a:solidFill>
                  <a:schemeClr val="tx1"/>
                </a:solidFill>
              </a:rPr>
              <a:t>Fibonacciho</a:t>
            </a:r>
            <a:r>
              <a:rPr lang="cs-CZ" sz="2400" dirty="0">
                <a:solidFill>
                  <a:schemeClr val="tx1"/>
                </a:solidFill>
              </a:rPr>
              <a:t> posloupnosti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Funkce, která určí medián vstupního pole. K seřazení lze využít funkci Sort()</a:t>
            </a: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velikost celkového odporu dvou sériově zapojených rezistorů jejichž odpory získáme na vstupu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F92485-05E9-B49E-9CBC-2A83D567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402336"/>
            <a:ext cx="5217172" cy="1169137"/>
          </a:xfrm>
        </p:spPr>
        <p:txBody>
          <a:bodyPr anchor="b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Pravidla</a:t>
            </a:r>
          </a:p>
        </p:txBody>
      </p:sp>
      <p:grpSp>
        <p:nvGrpSpPr>
          <p:cNvPr id="2060" name="Graphic 38">
            <a:extLst>
              <a:ext uri="{FF2B5EF4-FFF2-40B4-BE49-F238E27FC236}">
                <a16:creationId xmlns:a16="http://schemas.microsoft.com/office/drawing/2014/main" id="{7F54B1E7-DA9D-4422-98EA-A4C079A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22669" y="82453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13681A6B-8745-4B5F-9106-8375152B5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728FA7BA-0A88-455D-9C83-95E77FCE2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9B0659-6402-3A4D-7AAA-DA719150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51726"/>
            <a:ext cx="5468721" cy="4499171"/>
          </a:xfrm>
        </p:spPr>
        <p:txBody>
          <a:bodyPr>
            <a:normAutofit/>
          </a:bodyPr>
          <a:lstStyle/>
          <a:p>
            <a:r>
              <a:rPr lang="cs-CZ" sz="2200" dirty="0">
                <a:solidFill>
                  <a:schemeClr val="bg1"/>
                </a:solidFill>
              </a:rPr>
              <a:t>Ideálně proti sobě soupeří dvojice</a:t>
            </a:r>
          </a:p>
          <a:p>
            <a:r>
              <a:rPr lang="cs-CZ" sz="2200" dirty="0">
                <a:solidFill>
                  <a:schemeClr val="bg1"/>
                </a:solidFill>
              </a:rPr>
              <a:t>V každém soubojovém kole si hráč může vybrat mezi třemi typy útoků dle síly</a:t>
            </a:r>
          </a:p>
          <a:p>
            <a:r>
              <a:rPr lang="cs-CZ" sz="2200" dirty="0">
                <a:solidFill>
                  <a:schemeClr val="bg1"/>
                </a:solidFill>
              </a:rPr>
              <a:t>Jakmile si vybere typ úderu začne řešit implementaci malé funkce dle zadání</a:t>
            </a:r>
            <a:br>
              <a:rPr lang="cs-CZ" sz="2200" dirty="0">
                <a:solidFill>
                  <a:schemeClr val="bg1"/>
                </a:solidFill>
              </a:rPr>
            </a:br>
            <a:r>
              <a:rPr lang="cs-CZ" sz="2200" dirty="0">
                <a:solidFill>
                  <a:schemeClr val="bg1"/>
                </a:solidFill>
              </a:rPr>
              <a:t>(pěst – 1 B, kop – 2 B, mega rána – 3 B)</a:t>
            </a:r>
          </a:p>
          <a:p>
            <a:r>
              <a:rPr lang="cs-CZ" sz="2200" dirty="0">
                <a:solidFill>
                  <a:schemeClr val="bg1"/>
                </a:solidFill>
              </a:rPr>
              <a:t>Pokud je úloha vyřešena správně, protivník ztrácí příslušný počet životů (hodnotí se i syntaxe)</a:t>
            </a:r>
          </a:p>
          <a:p>
            <a:r>
              <a:rPr lang="cs-CZ" sz="2200" dirty="0">
                <a:solidFill>
                  <a:schemeClr val="bg1"/>
                </a:solidFill>
              </a:rPr>
              <a:t>V jednom kole můžete </a:t>
            </a:r>
            <a:r>
              <a:rPr lang="cs-CZ" sz="2200">
                <a:solidFill>
                  <a:schemeClr val="bg1"/>
                </a:solidFill>
              </a:rPr>
              <a:t>vyřešit všechny úlohy</a:t>
            </a:r>
            <a:endParaRPr lang="cs-CZ" sz="2200" dirty="0">
              <a:solidFill>
                <a:schemeClr val="bg1"/>
              </a:solidFill>
            </a:endParaRPr>
          </a:p>
          <a:p>
            <a:r>
              <a:rPr lang="cs-CZ" sz="2200" dirty="0">
                <a:solidFill>
                  <a:schemeClr val="bg1"/>
                </a:solidFill>
              </a:rPr>
              <a:t>Pro vítězství je třeba získat 10 VB</a:t>
            </a:r>
          </a:p>
          <a:p>
            <a:r>
              <a:rPr lang="cs-CZ" sz="2200" b="1" dirty="0">
                <a:solidFill>
                  <a:schemeClr val="bg1"/>
                </a:solidFill>
              </a:rPr>
              <a:t>Každé kolo trvá 5 minut !</a:t>
            </a:r>
          </a:p>
          <a:p>
            <a:endParaRPr lang="cs-CZ" sz="2200" dirty="0">
              <a:solidFill>
                <a:schemeClr val="bg1"/>
              </a:solidFill>
            </a:endParaRPr>
          </a:p>
          <a:p>
            <a:endParaRPr lang="cs-CZ" sz="2200" dirty="0">
              <a:solidFill>
                <a:schemeClr val="bg1"/>
              </a:solidFill>
            </a:endParaRPr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3F785A8F-002E-4E7C-A4EE-0423F244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5552F9A4-B078-4FA2-A29A-E70F6045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045" y="380207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E3005C-7E4E-3A62-94BA-C8DFAEED1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572995" y="1820333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aphic 4">
            <a:extLst>
              <a:ext uri="{FF2B5EF4-FFF2-40B4-BE49-F238E27FC236}">
                <a16:creationId xmlns:a16="http://schemas.microsoft.com/office/drawing/2014/main" id="{E7EEFC47-5A1A-4BC0-9CCE-8E2F1C883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35753" y="489835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569E79C8-38A5-45F9-945F-935B05661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1F23F4A9-D368-45FC-BE17-5AE7B3D2B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30E359B9-2553-4BF7-9253-DD7C6C725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DF9101C1-DB2F-4A51-BFCF-E56AA9D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76A0E25F-E8AC-43C3-92E1-630040C0E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8FEFC1B0-3611-4239-A35C-0A72C1AA4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0BC7390E-9D9D-4C6A-B8B7-168D94FA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B8A0E0EA-1232-409E-BEAC-059E2E09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630765A6-867B-4402-BC11-C0D43452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1F6BB45C-BD66-4CD7-A522-A10F8B07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6116CBF8-8641-4F3A-8D12-6EAF96CF3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C8FC9AA3-7B63-4082-885D-8FCEE9798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348DC3B5-F54E-4473-A0BB-948DEF2EC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28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výslednou cenu po slevě. Funkce přijímá cenu a slevu.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vstupní řetězec vypsaný odzadu (bez použití Reverse())</a:t>
            </a: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třetí mocninu přirozeného čísla zadané na vstupu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5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průměrnou hodnotu v celočíselném poli na vstupu.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informaci o hodnotě pH ze vstupu. „zásadité“, „normální“, „kyselé“, „neznámé“</a:t>
            </a: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určující zda délky tří stran ze vstupu mohou sestrojit trojúhelník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list všech jednociferných dělitelů vstupního čísla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Rekurzivní funkce vracející hodnotu faktoriálu celého čísla ze vstupu</a:t>
            </a: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z výšky a poloměru válce jeho povrch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výsledek logického součtu tří vstupů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určující, zda je vstupní celé číslo dokonalé</a:t>
            </a: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součet hodnot ve vstupním poli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8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nejvyšší hodnotu ze tří vstupních hodnot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rozhodující zda je vstupní řetězec palindrom bez využití Reverse()</a:t>
            </a: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Funkce, která z koeficientů a, b, c vypočítá diskriminant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4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počet výskytů konkrétního znaku ze vstupu ve vstupním řetězci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>
                <a:solidFill>
                  <a:schemeClr val="tx1"/>
                </a:solidFill>
              </a:rPr>
              <a:t>Funkce vracející součet hodnot ve vstupním dvourozměrném zubatém poli</a:t>
            </a:r>
            <a:endParaRPr lang="cs-CZ" sz="2400" dirty="0">
              <a:solidFill>
                <a:schemeClr val="tx1"/>
              </a:solidFill>
            </a:endParaRP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převádějící počet dní na minuty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2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65DE7-6D00-38F5-A6D2-360B35FE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6"/>
            <a:ext cx="2669498" cy="538708"/>
          </a:xfrm>
        </p:spPr>
        <p:txBody>
          <a:bodyPr anchor="b">
            <a:noAutofit/>
          </a:bodyPr>
          <a:lstStyle/>
          <a:p>
            <a:pPr algn="r"/>
            <a:r>
              <a:rPr lang="cs-CZ" sz="4800" b="1" dirty="0">
                <a:solidFill>
                  <a:schemeClr val="bg1"/>
                </a:solidFill>
              </a:rPr>
              <a:t>Kolo 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9D7D7DF-D6D9-F439-38EB-73C8D02A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9"/>
          <a:stretch/>
        </p:blipFill>
        <p:spPr bwMode="auto">
          <a:xfrm>
            <a:off x="7917769" y="140940"/>
            <a:ext cx="4024387" cy="40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FC2DD4B-B3C3-CD03-8BD8-A7360BCFFB36}"/>
              </a:ext>
            </a:extLst>
          </p:cNvPr>
          <p:cNvSpPr/>
          <p:nvPr/>
        </p:nvSpPr>
        <p:spPr>
          <a:xfrm>
            <a:off x="1392238" y="3593406"/>
            <a:ext cx="9429086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 vracející číslo, které je třeba přičíst ke vstupnímu číslu, aby jejich součet byl beze zbytku dělitelný 13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4E3E0-8CC1-B0E6-B487-19C353733925}"/>
              </a:ext>
            </a:extLst>
          </p:cNvPr>
          <p:cNvSpPr/>
          <p:nvPr/>
        </p:nvSpPr>
        <p:spPr>
          <a:xfrm>
            <a:off x="1392238" y="4831660"/>
            <a:ext cx="9429086" cy="1080000"/>
          </a:xfrm>
          <a:prstGeom prst="rect">
            <a:avLst/>
          </a:prstGeom>
          <a:solidFill>
            <a:srgbClr val="FF292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Funkce, která vrátí jako pole řadu čísel nacházející se mezi dvěma hodnotami ze vstupu včetně samotných čísel</a:t>
            </a:r>
          </a:p>
        </p:txBody>
      </p:sp>
      <p:pic>
        <p:nvPicPr>
          <p:cNvPr id="11" name="Grafický objekt 10" descr="Zatnutá pěst se souvislou výplní">
            <a:extLst>
              <a:ext uri="{FF2B5EF4-FFF2-40B4-BE49-F238E27FC236}">
                <a16:creationId xmlns:a16="http://schemas.microsoft.com/office/drawing/2014/main" id="{5768C12D-2552-7943-25FC-1960A034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2481263"/>
            <a:ext cx="914400" cy="914400"/>
          </a:xfrm>
          <a:prstGeom prst="rect">
            <a:avLst/>
          </a:prstGeom>
        </p:spPr>
      </p:pic>
      <p:sp>
        <p:nvSpPr>
          <p:cNvPr id="17" name="Obdélník 16">
            <a:extLst>
              <a:ext uri="{FF2B5EF4-FFF2-40B4-BE49-F238E27FC236}">
                <a16:creationId xmlns:a16="http://schemas.microsoft.com/office/drawing/2014/main" id="{E3547383-6E7A-7034-C479-E25D6D4E3E12}"/>
              </a:ext>
            </a:extLst>
          </p:cNvPr>
          <p:cNvSpPr/>
          <p:nvPr/>
        </p:nvSpPr>
        <p:spPr>
          <a:xfrm>
            <a:off x="1392238" y="2398463"/>
            <a:ext cx="9429086" cy="10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Funkce, která určí, zda je vstupní číslo prvočíslem</a:t>
            </a:r>
          </a:p>
        </p:txBody>
      </p:sp>
      <p:pic>
        <p:nvPicPr>
          <p:cNvPr id="18" name="Grafický objekt 17" descr="Bojová umění se souvislou výplní">
            <a:extLst>
              <a:ext uri="{FF2B5EF4-FFF2-40B4-BE49-F238E27FC236}">
                <a16:creationId xmlns:a16="http://schemas.microsoft.com/office/drawing/2014/main" id="{C101706A-6385-12A3-A01E-E271EF0AD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14735" y="3676206"/>
            <a:ext cx="914400" cy="914400"/>
          </a:xfrm>
          <a:prstGeom prst="rect">
            <a:avLst/>
          </a:prstGeom>
        </p:spPr>
      </p:pic>
      <p:pic>
        <p:nvPicPr>
          <p:cNvPr id="19" name="Grafický objekt 18" descr="Blesk se souvislou výplní">
            <a:extLst>
              <a:ext uri="{FF2B5EF4-FFF2-40B4-BE49-F238E27FC236}">
                <a16:creationId xmlns:a16="http://schemas.microsoft.com/office/drawing/2014/main" id="{0FA9CBAE-E690-161D-39CC-2DF13FEFF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14735" y="4914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5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476</Words>
  <Application>Microsoft Office PowerPoint</Application>
  <PresentationFormat>Širokoúhlá obrazovka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Motiv Office</vt:lpstr>
      <vt:lpstr>Mortal Kombat</vt:lpstr>
      <vt:lpstr>Pravidla</vt:lpstr>
      <vt:lpstr>Kolo 1</vt:lpstr>
      <vt:lpstr>Kolo 2</vt:lpstr>
      <vt:lpstr>Kolo 3</vt:lpstr>
      <vt:lpstr>Kolo 4</vt:lpstr>
      <vt:lpstr>Kolo 5</vt:lpstr>
      <vt:lpstr>Kolo 6</vt:lpstr>
      <vt:lpstr>Kolo 7</vt:lpstr>
      <vt:lpstr>Kolo 8</vt:lpstr>
      <vt:lpstr>Kolo 9</vt:lpstr>
      <vt:lpstr>Kolo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 Kombat</dc:title>
  <dc:creator>Sládeček David</dc:creator>
  <cp:lastModifiedBy>Sládeček David</cp:lastModifiedBy>
  <cp:revision>18</cp:revision>
  <dcterms:created xsi:type="dcterms:W3CDTF">2022-12-18T18:50:38Z</dcterms:created>
  <dcterms:modified xsi:type="dcterms:W3CDTF">2022-12-18T20:38:19Z</dcterms:modified>
</cp:coreProperties>
</file>