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 smtClean="0"/>
              <a:t>Vývojové diagramy</a:t>
            </a:r>
            <a:endParaRPr lang="cs-CZ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112A4A-41C9-0889-6D3A-324EB86F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 dirty="0"/>
              <a:t>Přehled používaných symbolů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142D1196-D10E-5BEA-0EA0-B87BC6C4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Symboly jsou standardizované</a:t>
            </a:r>
          </a:p>
          <a:p>
            <a:r>
              <a:rPr lang="cs-CZ" dirty="0"/>
              <a:t>Jejich použití není odvislé od použitého programovacího jazyku</a:t>
            </a:r>
          </a:p>
          <a:p>
            <a:r>
              <a:rPr lang="cs-CZ" dirty="0"/>
              <a:t>Cykly s podmínkou na konci/začátku lze nahradit kombinací příkazu a podmíněného </a:t>
            </a:r>
            <a:r>
              <a:rPr lang="cs-CZ" dirty="0" smtClean="0"/>
              <a:t>větvení</a:t>
            </a:r>
          </a:p>
          <a:p>
            <a:r>
              <a:rPr lang="cs-CZ" dirty="0" smtClean="0"/>
              <a:t>Symbol pro zobrazení vstupu využíváme i pro načtení s instrukcí ČTI/READ</a:t>
            </a:r>
            <a:endParaRPr lang="en-US" dirty="0"/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85BD5683-C1E2-C0FC-B2F8-CD36F98C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745795"/>
            <a:ext cx="6953577" cy="50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19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2FF1C-77FA-3EB6-581E-85DDDF0F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cs-CZ" dirty="0"/>
              <a:t>Algoritmické konstrukce - sekvence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122986-118A-0A1D-A16F-C0C830EF0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48"/>
          <a:stretch/>
        </p:blipFill>
        <p:spPr bwMode="auto">
          <a:xfrm>
            <a:off x="-1554" y="1730"/>
            <a:ext cx="27205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ADFEE4-E60D-2570-5A6D-CF96AF3F9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cs-CZ" dirty="0"/>
              <a:t>Základní algoritmická konstrukce</a:t>
            </a:r>
          </a:p>
          <a:p>
            <a:r>
              <a:rPr lang="cs-CZ" dirty="0"/>
              <a:t>Po sobě jdoucí příkazy bez skoků, větvení, cyklů</a:t>
            </a:r>
          </a:p>
          <a:p>
            <a:r>
              <a:rPr lang="cs-CZ" dirty="0"/>
              <a:t>Ukázka sekvence v kódu: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6377D40-F16E-F404-99D0-F1DAAB59E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09" y="3408724"/>
            <a:ext cx="3600860" cy="338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D10F1-1328-DED5-2606-B2CC863B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/>
              <a:t>Algoritmické konstrukce - větvení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8F24BB-51EF-939D-B9FA-AB5085C2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Program se větví na několik částí</a:t>
            </a:r>
          </a:p>
          <a:p>
            <a:r>
              <a:rPr lang="cs-CZ" dirty="0"/>
              <a:t>Následující příkaz k vykonání závisí na splnění podmínky</a:t>
            </a:r>
          </a:p>
          <a:p>
            <a:r>
              <a:rPr lang="cs-CZ" dirty="0"/>
              <a:t>V implementaci se jedná o </a:t>
            </a:r>
            <a:r>
              <a:rPr lang="cs-CZ" dirty="0" smtClean="0"/>
              <a:t>konstrukce </a:t>
            </a:r>
            <a:r>
              <a:rPr lang="cs-CZ" b="1" dirty="0" err="1"/>
              <a:t>if-else</a:t>
            </a:r>
            <a:r>
              <a:rPr lang="cs-CZ" dirty="0"/>
              <a:t> a </a:t>
            </a:r>
            <a:r>
              <a:rPr lang="cs-CZ" b="1" dirty="0"/>
              <a:t>switch-case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5CB78A-6FC0-08A1-36BF-0208F8513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8458" y="640080"/>
            <a:ext cx="215709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8D0014A-7F15-0633-FEEA-ACC616B8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9585" y="640080"/>
            <a:ext cx="3112144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59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8B2B02-BF54-F464-1D2D-D9E05387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100"/>
              <a:t>Algoritmické konstrukce -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58E36A-2A3E-DC2D-B8AF-C1331E97F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Cykly se vstupní/výstupní podmínkou</a:t>
            </a:r>
          </a:p>
          <a:p>
            <a:r>
              <a:rPr lang="cs-CZ" dirty="0"/>
              <a:t>Neznámý počet opakování</a:t>
            </a:r>
          </a:p>
          <a:p>
            <a:r>
              <a:rPr lang="cs-CZ" dirty="0"/>
              <a:t>Cykly 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r>
              <a:rPr lang="cs-CZ" dirty="0"/>
              <a:t> a </a:t>
            </a:r>
            <a:r>
              <a:rPr lang="cs-CZ" b="1" dirty="0" err="1" smtClean="0"/>
              <a:t>while</a:t>
            </a:r>
            <a:endParaRPr lang="cs-CZ" b="1" dirty="0" smtClean="0"/>
          </a:p>
          <a:p>
            <a:r>
              <a:rPr lang="cs-CZ" dirty="0" smtClean="0"/>
              <a:t>Lze snadn</a:t>
            </a:r>
            <a:r>
              <a:rPr lang="cs-CZ" dirty="0" smtClean="0"/>
              <a:t>o reprezentovat i cyklus </a:t>
            </a:r>
            <a:r>
              <a:rPr lang="cs-CZ" b="1" dirty="0" err="1" smtClean="0"/>
              <a:t>for</a:t>
            </a:r>
            <a:r>
              <a:rPr lang="cs-CZ" b="1" dirty="0" smtClean="0"/>
              <a:t>, </a:t>
            </a:r>
            <a:r>
              <a:rPr lang="cs-CZ" b="1" dirty="0" err="1" smtClean="0"/>
              <a:t>foreach</a:t>
            </a:r>
            <a:r>
              <a:rPr lang="cs-CZ" dirty="0" smtClean="0"/>
              <a:t> za pomocí příslušného symbol</a:t>
            </a:r>
            <a:endParaRPr lang="cs-CZ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7DB2783-54AF-06B9-4D96-20973508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7879" y="640080"/>
            <a:ext cx="2538252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DA3BD76-CD0B-120D-D950-3B259FD4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7683" y="640080"/>
            <a:ext cx="3075948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8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BD60EB-D732-43A4-3B51-57207C07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Kombinované algoritmické konstrukce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6B5AE7-9500-6C56-6DBB-6E901A98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Představené konstrukce lze libovolně kombinovat</a:t>
            </a:r>
          </a:p>
          <a:p>
            <a:r>
              <a:rPr lang="cs-CZ" dirty="0"/>
              <a:t>Vnoření jednoho typu konstrukce do druhé</a:t>
            </a:r>
          </a:p>
          <a:p>
            <a:r>
              <a:rPr lang="cs-CZ" dirty="0"/>
              <a:t>Větvení ve větvení</a:t>
            </a:r>
          </a:p>
          <a:p>
            <a:r>
              <a:rPr lang="cs-CZ" dirty="0"/>
              <a:t>Cyklus ve větvení</a:t>
            </a:r>
          </a:p>
          <a:p>
            <a:r>
              <a:rPr lang="cs-CZ" dirty="0"/>
              <a:t>Větvení v cyklu</a:t>
            </a:r>
          </a:p>
          <a:p>
            <a:r>
              <a:rPr lang="cs-CZ" dirty="0"/>
              <a:t>Cyklus v cyklu</a:t>
            </a:r>
          </a:p>
          <a:p>
            <a:r>
              <a:rPr lang="cs-CZ" dirty="0"/>
              <a:t>Hloubka vnoření konstrukcí není omezena nicméně přidává na složitosti při čtení</a:t>
            </a:r>
          </a:p>
          <a:p>
            <a:r>
              <a:rPr lang="cs-CZ" dirty="0"/>
              <a:t>Stejné míry kombinací konstrukcí dosahujeme u finální implementace</a:t>
            </a:r>
          </a:p>
        </p:txBody>
      </p:sp>
    </p:spTree>
    <p:extLst>
      <p:ext uri="{BB962C8B-B14F-4D97-AF65-F5344CB8AC3E}">
        <p14:creationId xmlns:p14="http://schemas.microsoft.com/office/powerpoint/2010/main" val="103329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FAFBE8-A3E4-5FB3-B762-9D249982D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4906"/>
          </a:xfrm>
        </p:spPr>
        <p:txBody>
          <a:bodyPr/>
          <a:lstStyle/>
          <a:p>
            <a:r>
              <a:rPr lang="cs-CZ" dirty="0"/>
              <a:t>Procvičování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24723F-8565-44CE-D121-A4F56FFBF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8938"/>
            <a:ext cx="8915400" cy="4292284"/>
          </a:xfrm>
        </p:spPr>
        <p:txBody>
          <a:bodyPr/>
          <a:lstStyle/>
          <a:p>
            <a:r>
              <a:rPr lang="cs-CZ" dirty="0"/>
              <a:t>Uveďte příklad algoritmu, který obsahuje pouze sekvenci</a:t>
            </a:r>
          </a:p>
          <a:p>
            <a:r>
              <a:rPr lang="cs-CZ" dirty="0"/>
              <a:t>Uveďte příklad algoritmu, který obsahuje větvení</a:t>
            </a:r>
          </a:p>
          <a:p>
            <a:r>
              <a:rPr lang="cs-CZ" dirty="0"/>
              <a:t>Uveďte příklad algoritmu, který obsahuje cyklus</a:t>
            </a:r>
          </a:p>
          <a:p>
            <a:r>
              <a:rPr lang="cs-CZ" dirty="0"/>
              <a:t>Uveďte příklad algoritmu, který kombinuje větvení</a:t>
            </a:r>
          </a:p>
          <a:p>
            <a:r>
              <a:rPr lang="cs-CZ" dirty="0"/>
              <a:t>Uveďte příklad algoritmu, který kombinuje cykly</a:t>
            </a:r>
          </a:p>
          <a:p>
            <a:r>
              <a:rPr lang="cs-CZ" dirty="0"/>
              <a:t>Uveďte příklad algoritmu, který kombinuje cyklus a větvení</a:t>
            </a:r>
          </a:p>
          <a:p>
            <a:endParaRPr lang="cs-CZ" dirty="0"/>
          </a:p>
          <a:p>
            <a:r>
              <a:rPr lang="cs-CZ" dirty="0"/>
              <a:t>Příklady algoritmu se pokuste zakreslit pomocí vývojového diagramu a ověřte </a:t>
            </a:r>
            <a:r>
              <a:rPr lang="cs-CZ"/>
              <a:t>jeho funkčnost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1650941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763</TotalTime>
  <Words>220</Words>
  <Application>Microsoft Office PowerPoint</Application>
  <PresentationFormat>Širokoúhlá obrazovka</PresentationFormat>
  <Paragraphs>39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Fazeta</vt:lpstr>
      <vt:lpstr>Programování</vt:lpstr>
      <vt:lpstr>Přehled používaných symbolů</vt:lpstr>
      <vt:lpstr>Algoritmické konstrukce - sekvence</vt:lpstr>
      <vt:lpstr>Algoritmické konstrukce - větvení</vt:lpstr>
      <vt:lpstr>Algoritmické konstrukce - cykly</vt:lpstr>
      <vt:lpstr>Kombinované algoritmické konstrukce</vt:lpstr>
      <vt:lpstr>Procvičování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49</cp:revision>
  <dcterms:created xsi:type="dcterms:W3CDTF">2022-09-21T15:44:15Z</dcterms:created>
  <dcterms:modified xsi:type="dcterms:W3CDTF">2024-12-09T06:27:25Z</dcterms:modified>
</cp:coreProperties>
</file>