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Proměnná, konstanta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305893-6CFE-338C-7904-8F67FC94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Proměnná, konstanta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034F6F-2BF2-82AE-CA98-EFB61B2B5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pojmenované místo v paměti počítače, která drží určitou informaci</a:t>
            </a:r>
          </a:p>
          <a:p>
            <a:r>
              <a:rPr lang="cs-CZ" dirty="0"/>
              <a:t>Typ informace v proměnné je určen datovým typem</a:t>
            </a:r>
          </a:p>
          <a:p>
            <a:r>
              <a:rPr lang="cs-CZ" dirty="0"/>
              <a:t>Hodnota v proměnné se může za běhu programu měnit</a:t>
            </a:r>
          </a:p>
          <a:p>
            <a:r>
              <a:rPr lang="cs-CZ" dirty="0"/>
              <a:t>Pokud je hodnota proměnné zafixována a nelze ji upravit (nemění se) říkáme takové proměnné </a:t>
            </a:r>
            <a:r>
              <a:rPr lang="cs-CZ" b="1" dirty="0"/>
              <a:t>konstanta</a:t>
            </a:r>
            <a:endParaRPr lang="cs-CZ" dirty="0"/>
          </a:p>
          <a:p>
            <a:endParaRPr lang="cs-CZ" b="1" dirty="0"/>
          </a:p>
          <a:p>
            <a:r>
              <a:rPr lang="cs-CZ" dirty="0"/>
              <a:t>Pojmenováním proměnné vytváříme referenci na danou hodnotu</a:t>
            </a:r>
          </a:p>
          <a:p>
            <a:r>
              <a:rPr lang="cs-CZ" dirty="0"/>
              <a:t>Pro pojmenování proměnných je nutné dodržovat jistá pravidla odvíjející se od programovacího jazyku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7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05921B-E488-1464-2FFB-595BB9BB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/>
              <a:t>Práce s proměnnou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8951CE-BFDE-5310-9068-D988BCDF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700" u="sng"/>
              <a:t>Deklarace proměnné</a:t>
            </a:r>
          </a:p>
          <a:p>
            <a:pPr>
              <a:lnSpc>
                <a:spcPct val="90000"/>
              </a:lnSpc>
            </a:pPr>
            <a:r>
              <a:rPr lang="cs-CZ" sz="1700"/>
              <a:t>Proces při kterém se v paměti počítače vyhrazuje prostor pro novou proměnnou</a:t>
            </a:r>
          </a:p>
          <a:p>
            <a:pPr>
              <a:lnSpc>
                <a:spcPct val="90000"/>
              </a:lnSpc>
            </a:pPr>
            <a:r>
              <a:rPr lang="cs-CZ" sz="1700"/>
              <a:t>Skládá se z určení datového typu a pojmenování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cs-CZ" sz="1700" b="1"/>
              <a:t>double </a:t>
            </a:r>
            <a:r>
              <a:rPr lang="cs-CZ" sz="1700" b="1" err="1"/>
              <a:t>nova_promenna</a:t>
            </a:r>
            <a:r>
              <a:rPr lang="cs-CZ" sz="1700" b="1"/>
              <a:t>;</a:t>
            </a:r>
          </a:p>
          <a:p>
            <a:pPr>
              <a:lnSpc>
                <a:spcPct val="90000"/>
              </a:lnSpc>
            </a:pPr>
            <a:r>
              <a:rPr lang="cs-CZ" sz="1700"/>
              <a:t>Deklarovaná proměnná je často inicializována na výchozí hodnotu</a:t>
            </a:r>
          </a:p>
          <a:p>
            <a:pPr>
              <a:lnSpc>
                <a:spcPct val="90000"/>
              </a:lnSpc>
            </a:pPr>
            <a:r>
              <a:rPr lang="cs-CZ" sz="1700" u="sng"/>
              <a:t>Inicializace proměnné</a:t>
            </a:r>
          </a:p>
          <a:p>
            <a:pPr>
              <a:lnSpc>
                <a:spcPct val="90000"/>
              </a:lnSpc>
            </a:pPr>
            <a:r>
              <a:rPr lang="cs-CZ" sz="1700"/>
              <a:t>Přiřazení počáteční hodnoty proměnné (využití přiřazovacího operátoru </a:t>
            </a:r>
            <a:r>
              <a:rPr lang="cs-CZ" sz="1700" b="1"/>
              <a:t>=</a:t>
            </a:r>
            <a:r>
              <a:rPr lang="cs-CZ" sz="170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cs-CZ" sz="1700" b="1"/>
              <a:t>double </a:t>
            </a:r>
            <a:r>
              <a:rPr lang="cs-CZ" sz="1700" b="1" err="1"/>
              <a:t>nova_hodnota</a:t>
            </a:r>
            <a:r>
              <a:rPr lang="cs-CZ" sz="1700" b="1"/>
              <a:t> = 27,31;</a:t>
            </a:r>
          </a:p>
          <a:p>
            <a:pPr>
              <a:lnSpc>
                <a:spcPct val="90000"/>
              </a:lnSpc>
            </a:pPr>
            <a:r>
              <a:rPr lang="cs-CZ" sz="1700" u="sng"/>
              <a:t>Vložení hodnoty do proměnné</a:t>
            </a:r>
          </a:p>
          <a:p>
            <a:pPr>
              <a:lnSpc>
                <a:spcPct val="90000"/>
              </a:lnSpc>
            </a:pPr>
            <a:r>
              <a:rPr lang="cs-CZ" sz="1700"/>
              <a:t>Vložení hodnoty do proměnné v dalších krocích programu provádíme s využitím přiřazovacího operátoru </a:t>
            </a:r>
            <a:r>
              <a:rPr lang="cs-CZ" sz="1700" b="1"/>
              <a:t>=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747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4B100A-ACF8-9DEA-77D8-0CFB688F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Lokální a globální 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4BC7BD-9370-7D93-F6C5-7644D7D5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Určování viditelnosti proměnných v těle programu</a:t>
            </a:r>
          </a:p>
          <a:p>
            <a:r>
              <a:rPr lang="cs-CZ" b="1" dirty="0"/>
              <a:t>Lokální proměnná </a:t>
            </a:r>
            <a:r>
              <a:rPr lang="cs-CZ" dirty="0"/>
              <a:t>je viditelná uvnitř těla funkce případně samotné třídy</a:t>
            </a:r>
          </a:p>
          <a:p>
            <a:r>
              <a:rPr lang="cs-CZ" dirty="0"/>
              <a:t>Se vznikem funkce vzniká i proměnná a na konci funkce se informace o proměnné ztrácí</a:t>
            </a:r>
          </a:p>
          <a:p>
            <a:r>
              <a:rPr lang="cs-CZ" dirty="0"/>
              <a:t>Obdobné je to i u proměnných třídy struktury – lze dodatečně upravit modifikátory viditelnosti (</a:t>
            </a:r>
            <a:r>
              <a:rPr lang="cs-CZ" dirty="0" err="1"/>
              <a:t>private</a:t>
            </a:r>
            <a:r>
              <a:rPr lang="cs-CZ" dirty="0"/>
              <a:t>, </a:t>
            </a:r>
            <a:r>
              <a:rPr lang="cs-CZ" dirty="0" err="1"/>
              <a:t>packaged</a:t>
            </a:r>
            <a:r>
              <a:rPr lang="cs-CZ" dirty="0"/>
              <a:t>)</a:t>
            </a:r>
          </a:p>
          <a:p>
            <a:r>
              <a:rPr lang="cs-CZ" b="1" dirty="0"/>
              <a:t>Globální proměnná </a:t>
            </a:r>
            <a:r>
              <a:rPr lang="cs-CZ" dirty="0"/>
              <a:t>je přístupná z libovolné části programu</a:t>
            </a:r>
          </a:p>
          <a:p>
            <a:r>
              <a:rPr lang="cs-CZ" dirty="0"/>
              <a:t>Modifikátor viditelnosti public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298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861036-79A0-E3A5-0C32-574BCA2A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Konstantní 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5F3AFB-A586-D792-D3DB-D5CF5A0F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Proměnná, která je po své inicializaci neměnná</a:t>
            </a:r>
          </a:p>
          <a:p>
            <a:r>
              <a:rPr lang="cs-CZ" dirty="0"/>
              <a:t>Klíčové slovo </a:t>
            </a:r>
            <a:r>
              <a:rPr lang="cs-CZ" b="1" dirty="0" err="1"/>
              <a:t>const</a:t>
            </a:r>
            <a:endParaRPr lang="cs-CZ" b="1" dirty="0"/>
          </a:p>
          <a:p>
            <a:r>
              <a:rPr lang="cs-CZ" dirty="0"/>
              <a:t>Pro přehlednost v kódu se doporučuje konstantní hodnoty </a:t>
            </a:r>
            <a:r>
              <a:rPr lang="cs-CZ" dirty="0" err="1"/>
              <a:t>pojmenovávát</a:t>
            </a:r>
            <a:r>
              <a:rPr lang="cs-CZ" dirty="0"/>
              <a:t> pouze velkými písmeny</a:t>
            </a:r>
          </a:p>
          <a:p>
            <a:pPr marL="0" indent="0" algn="ctr">
              <a:buNone/>
            </a:pPr>
            <a:r>
              <a:rPr lang="cs-CZ" b="1" dirty="0" err="1"/>
              <a:t>int</a:t>
            </a:r>
            <a:r>
              <a:rPr lang="cs-CZ" b="1" dirty="0"/>
              <a:t> </a:t>
            </a:r>
            <a:r>
              <a:rPr lang="cs-CZ" b="1" dirty="0" err="1"/>
              <a:t>const</a:t>
            </a:r>
            <a:r>
              <a:rPr lang="cs-CZ" b="1" dirty="0"/>
              <a:t> KONSTANTNI_CISLO = 123;</a:t>
            </a:r>
          </a:p>
          <a:p>
            <a:r>
              <a:rPr lang="cs-CZ" dirty="0"/>
              <a:t>Při pokusu o změnu hodnoty v konstantní proměnné jsme kompilátorem upozornění na chybu</a:t>
            </a:r>
          </a:p>
          <a:p>
            <a:r>
              <a:rPr lang="cs-CZ" dirty="0"/>
              <a:t>Některé předdefinované knihovny, třídy mají své vlastní proměnné, které lze využit např. </a:t>
            </a:r>
            <a:r>
              <a:rPr lang="cs-CZ" b="1" dirty="0" err="1"/>
              <a:t>Math.PI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78171971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781</TotalTime>
  <Words>276</Words>
  <Application>Microsoft Office PowerPoint</Application>
  <PresentationFormat>Širokoúhlá obrazovka</PresentationFormat>
  <Paragraphs>36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Fazeta</vt:lpstr>
      <vt:lpstr>Programování</vt:lpstr>
      <vt:lpstr>Proměnná, konstanta</vt:lpstr>
      <vt:lpstr>Práce s proměnnou</vt:lpstr>
      <vt:lpstr>Lokální a globální proměnná</vt:lpstr>
      <vt:lpstr>Konstantní proměnná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51</cp:revision>
  <dcterms:created xsi:type="dcterms:W3CDTF">2022-09-21T15:44:15Z</dcterms:created>
  <dcterms:modified xsi:type="dcterms:W3CDTF">2024-12-09T08:22:08Z</dcterms:modified>
</cp:coreProperties>
</file>