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Test algoritmizace II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30A20-7D51-419F-8DF7-47AF8F3E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/>
              <a:t>Vytvořte </a:t>
            </a:r>
            <a:r>
              <a:rPr lang="cs-CZ" sz="2800" dirty="0"/>
              <a:t>VD algoritmu, který…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7C81CD-3DB0-42A3-A5BE-73F049683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 </a:t>
            </a:r>
            <a:r>
              <a:rPr lang="cs-CZ" sz="2400" dirty="0"/>
              <a:t>načte tři proměnné A, B, C,  které představují délky přímek. Následně rozhodne, zda lze z daných přímek sestrojit trojúhelník. Pokud ano, vypíšeme obvod trojúhelníku. Pokud ne vypíšeme „nelze sestrojit“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88468C5-9B51-48F9-AC5D-1D89B38505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sz="1800" dirty="0"/>
              <a:t> </a:t>
            </a:r>
            <a:r>
              <a:rPr lang="cs-CZ" sz="2400" dirty="0"/>
              <a:t>načte číslo do proměnné A. Toto číslo budeme zmenšovat o hodnotu </a:t>
            </a:r>
            <a:r>
              <a:rPr lang="cs-CZ" sz="2400"/>
              <a:t>3 </a:t>
            </a:r>
            <a:r>
              <a:rPr lang="cs-CZ" sz="2400" smtClean="0"/>
              <a:t>dokud </a:t>
            </a:r>
            <a:r>
              <a:rPr lang="cs-CZ" sz="2400" dirty="0"/>
              <a:t>bude číslo kladné. Jakmile bude číslo záporné, vypíšeme jej na výstup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300091048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Širokoúhlá obrazovka</PresentationFormat>
  <Paragraphs>5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Fazeta</vt:lpstr>
      <vt:lpstr>Programování</vt:lpstr>
      <vt:lpstr>Vytvořte VD algoritmu, který…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4</cp:revision>
  <dcterms:created xsi:type="dcterms:W3CDTF">2020-09-20T13:46:46Z</dcterms:created>
  <dcterms:modified xsi:type="dcterms:W3CDTF">2020-09-29T05:40:53Z</dcterms:modified>
</cp:coreProperties>
</file>