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EFFFF"/>
                </a:solidFill>
              </a:rPr>
              <a:t>Procvičování OOP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099B1-6F9F-F5EE-56B3-A2D3C44F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926"/>
          </a:xfrm>
        </p:spPr>
        <p:txBody>
          <a:bodyPr/>
          <a:lstStyle/>
          <a:p>
            <a:r>
              <a:rPr lang="cs-CZ" dirty="0"/>
              <a:t>Procvičování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D7992-6234-F3EE-F137-2C1A10B1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9036"/>
            <a:ext cx="8915400" cy="4886794"/>
          </a:xfrm>
        </p:spPr>
        <p:txBody>
          <a:bodyPr>
            <a:normAutofit/>
          </a:bodyPr>
          <a:lstStyle/>
          <a:p>
            <a:r>
              <a:rPr lang="cs-CZ" dirty="0"/>
              <a:t>Vytvořte základní třídu "Zvíře" s vlastnostmi, jako jsou "jméno", "věk", "typ" a "barva". Poté vytvořte odvozené třídy, např. "Pes", "Kočka", "Pták" a "Ryba", a přidejte další specifické vlastnosti a metody pro každou třídu.</a:t>
            </a:r>
          </a:p>
          <a:p>
            <a:r>
              <a:rPr lang="cs-CZ" dirty="0"/>
              <a:t>Vytvořte třídu "Bankovní účet" s vlastnostmi, jako jsou "číslo účtu", "zůstatek" a "majitel". Přidejte metody pro vkládání a výběr peněz, převod peněz na jiný účet a kontrolu dostupného zůstatku.</a:t>
            </a:r>
          </a:p>
          <a:p>
            <a:r>
              <a:rPr lang="cs-CZ" dirty="0"/>
              <a:t>Vytvořte třídu "Auto", která bude mít vlastnosti jako "značka", "model", "rok výroby" a "počet najetých kilometrů". Přidejte metody pro zapnutí a vypnutí motoru, přidání kilometrů a kontrolu stavu paliva.</a:t>
            </a:r>
          </a:p>
          <a:p>
            <a:r>
              <a:rPr lang="cs-CZ" dirty="0"/>
              <a:t>Vytvořte třídu "Knihovna" s vlastnostmi jako "název knihovny", "adresa" a "seznam knih". Přidejte metody pro přidávání, odebírání a vyhledávání knih v knihovně.</a:t>
            </a:r>
          </a:p>
          <a:p>
            <a:r>
              <a:rPr lang="cs-CZ" dirty="0"/>
              <a:t>Vytvořte třídu "Student" s vlastnostmi jako "jméno", "číslo studenta", "seznam předmětů" a "průměr". Přidejte metody pro přidávání předmětů, výpočet průměru a výpis informací o studentovi.</a:t>
            </a:r>
          </a:p>
        </p:txBody>
      </p:sp>
    </p:spTree>
    <p:extLst>
      <p:ext uri="{BB962C8B-B14F-4D97-AF65-F5344CB8AC3E}">
        <p14:creationId xmlns:p14="http://schemas.microsoft.com/office/powerpoint/2010/main" val="237064997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11775</TotalTime>
  <Words>210</Words>
  <Application>Microsoft Office PowerPoint</Application>
  <PresentationFormat>Širokoúhlá obrazovka</PresentationFormat>
  <Paragraphs>8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Stébla</vt:lpstr>
      <vt:lpstr>Programování</vt:lpstr>
      <vt:lpstr>Procvičování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104</cp:revision>
  <dcterms:created xsi:type="dcterms:W3CDTF">2021-08-28T14:09:11Z</dcterms:created>
  <dcterms:modified xsi:type="dcterms:W3CDTF">2023-04-12T18:47:25Z</dcterms:modified>
</cp:coreProperties>
</file>