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66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620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2370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70318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60649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404271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14473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019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6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9611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2963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7748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12.09.2022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6118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12.09.2022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053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12.09.2022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2517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33188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859ED-9BFA-4F71-8132-5C6DFE8C59B7}" type="datetimeFigureOut">
              <a:rPr lang="cs-CZ" smtClean="0"/>
              <a:t>12.09.2022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793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859ED-9BFA-4F71-8132-5C6DFE8C59B7}" type="datetimeFigureOut">
              <a:rPr lang="cs-CZ" smtClean="0"/>
              <a:t>12.09.2022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BC41981-69DC-4F26-9164-AA2174615E1F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1521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8B13F90-309B-42DB-82B9-E3CBC4384A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C1D4BA3-C8B5-4CEE-8681-20D504E5AF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Opakování – datové struktury</a:t>
            </a:r>
            <a:endParaRPr lang="pl-PL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83963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Datová struktura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= konkrétní způsob uložení dat v paměti</a:t>
            </a:r>
          </a:p>
          <a:p>
            <a:r>
              <a:rPr lang="cs-CZ" dirty="0" smtClean="0"/>
              <a:t>Homogenní datové struktury</a:t>
            </a:r>
          </a:p>
          <a:p>
            <a:pPr lvl="1"/>
            <a:r>
              <a:rPr lang="cs-CZ" dirty="0" smtClean="0"/>
              <a:t>Všechny položky uložené mají stejný typ/formát</a:t>
            </a:r>
          </a:p>
          <a:p>
            <a:pPr lvl="1"/>
            <a:r>
              <a:rPr lang="cs-CZ" dirty="0" smtClean="0"/>
              <a:t>Pole, spojovaný seznam, zásobník, strom, halda</a:t>
            </a:r>
          </a:p>
          <a:p>
            <a:r>
              <a:rPr lang="cs-CZ" dirty="0" smtClean="0"/>
              <a:t>Nehomogenní datové struktury</a:t>
            </a:r>
          </a:p>
          <a:p>
            <a:pPr lvl="1"/>
            <a:r>
              <a:rPr lang="cs-CZ" dirty="0" smtClean="0"/>
              <a:t>Každá z položek může být různého typu</a:t>
            </a:r>
          </a:p>
          <a:p>
            <a:r>
              <a:rPr lang="cs-CZ" dirty="0" smtClean="0"/>
              <a:t>V závislosti na použité datové struktuře lze ovlivnit rychlost práce algoritmu</a:t>
            </a:r>
          </a:p>
          <a:p>
            <a:pPr lvl="1"/>
            <a:r>
              <a:rPr lang="cs-CZ" dirty="0" smtClean="0"/>
              <a:t>Rozlišujeme rychlost vložení, odstranění, nalezení hodnoty, seřazení struktury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907179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Pole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Statická homogenní datová struktura</a:t>
            </a:r>
          </a:p>
          <a:p>
            <a:r>
              <a:rPr lang="cs-CZ" dirty="0" smtClean="0"/>
              <a:t>První položka je uložena na indexu 0</a:t>
            </a:r>
          </a:p>
          <a:p>
            <a:r>
              <a:rPr lang="cs-CZ" dirty="0" smtClean="0"/>
              <a:t>Vytvoření nového pole</a:t>
            </a:r>
          </a:p>
          <a:p>
            <a:r>
              <a:rPr lang="cs-CZ" dirty="0" smtClean="0"/>
              <a:t>Atribut </a:t>
            </a:r>
            <a:r>
              <a:rPr lang="cs-CZ" b="1" dirty="0" err="1" smtClean="0"/>
              <a:t>Length</a:t>
            </a:r>
            <a:r>
              <a:rPr lang="cs-CZ" dirty="0" smtClean="0"/>
              <a:t> = délka pole</a:t>
            </a:r>
          </a:p>
          <a:p>
            <a:r>
              <a:rPr lang="cs-CZ" dirty="0"/>
              <a:t> </a:t>
            </a:r>
            <a:r>
              <a:rPr lang="cs-CZ" dirty="0" err="1" smtClean="0"/>
              <a:t>poleInts.Length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5504" y="624110"/>
            <a:ext cx="4152900" cy="1047750"/>
          </a:xfrm>
          <a:prstGeom prst="rect">
            <a:avLst/>
          </a:prstGeom>
        </p:spPr>
      </p:pic>
      <p:pic>
        <p:nvPicPr>
          <p:cNvPr id="5" name="Obrázek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854" y="3101347"/>
            <a:ext cx="47815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9260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Class</a:t>
            </a:r>
            <a:r>
              <a:rPr lang="cs-CZ" dirty="0" smtClean="0"/>
              <a:t> </a:t>
            </a:r>
            <a:r>
              <a:rPr lang="cs-CZ" dirty="0" err="1" smtClean="0"/>
              <a:t>Array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Třída umožňující vytvoření a práci s polem</a:t>
            </a:r>
          </a:p>
          <a:p>
            <a:r>
              <a:rPr lang="cs-CZ" dirty="0" smtClean="0"/>
              <a:t>V závislosti na datovém typu pole se liší funkce použitelné</a:t>
            </a:r>
          </a:p>
          <a:p>
            <a:r>
              <a:rPr lang="cs-CZ" dirty="0" smtClean="0"/>
              <a:t>Každé pole lze nehledě na typ seřazovat, vyhledávat v poli</a:t>
            </a:r>
          </a:p>
          <a:p>
            <a:r>
              <a:rPr lang="cs-CZ" dirty="0" smtClean="0"/>
              <a:t>Pole obsahující číselné hodnoty lze navíc sčítat, vyhledávat extrémy, …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8104" y="3920497"/>
            <a:ext cx="39243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169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Seznam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Dynamická homogenní datová struktura</a:t>
            </a:r>
          </a:p>
          <a:p>
            <a:r>
              <a:rPr lang="cs-CZ" dirty="0" smtClean="0"/>
              <a:t>Nově přidávané položky jsou umisťovány na poslední pozici</a:t>
            </a:r>
          </a:p>
          <a:p>
            <a:r>
              <a:rPr lang="cs-CZ" dirty="0" smtClean="0"/>
              <a:t>Atribut</a:t>
            </a:r>
            <a:r>
              <a:rPr lang="cs-CZ" b="1" dirty="0" smtClean="0"/>
              <a:t> </a:t>
            </a:r>
            <a:r>
              <a:rPr lang="cs-CZ" b="1" dirty="0" err="1" smtClean="0"/>
              <a:t>Size</a:t>
            </a:r>
            <a:r>
              <a:rPr lang="cs-CZ" b="1" dirty="0" smtClean="0"/>
              <a:t> </a:t>
            </a:r>
            <a:r>
              <a:rPr lang="cs-CZ" dirty="0" smtClean="0"/>
              <a:t>= počet prvků v seznamu</a:t>
            </a:r>
          </a:p>
          <a:p>
            <a:r>
              <a:rPr lang="cs-CZ" dirty="0" err="1" smtClean="0"/>
              <a:t>osoby.Size</a:t>
            </a:r>
            <a:endParaRPr lang="cs-CZ" dirty="0"/>
          </a:p>
        </p:txBody>
      </p:sp>
      <p:pic>
        <p:nvPicPr>
          <p:cNvPr id="4" name="Obráze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85" y="3658333"/>
            <a:ext cx="4953000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Class</a:t>
            </a:r>
            <a:r>
              <a:rPr lang="cs-CZ" dirty="0" smtClean="0"/>
              <a:t> List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Třída umožňující vytvoření a práci se seznamem</a:t>
            </a:r>
          </a:p>
          <a:p>
            <a:r>
              <a:rPr lang="cs-CZ" dirty="0" smtClean="0"/>
              <a:t>V seznamech lze rovněž vyhledávat, řadit je a převádět na pole</a:t>
            </a:r>
          </a:p>
          <a:p>
            <a:r>
              <a:rPr lang="cs-CZ" dirty="0" smtClean="0"/>
              <a:t>Oproti polím můžeme odstranit položku na určité pozici</a:t>
            </a:r>
          </a:p>
          <a:p>
            <a:pPr lvl="1"/>
            <a:r>
              <a:rPr lang="cs-CZ" dirty="0" smtClean="0"/>
              <a:t>Jednotlivé položky v seznamu se přeskládají a napojí</a:t>
            </a:r>
          </a:p>
          <a:p>
            <a:r>
              <a:rPr lang="cs-CZ" dirty="0" smtClean="0"/>
              <a:t>Pokud jsou seznamy číselného typu, rovněž lze aplikovat stejné metody jako u pole</a:t>
            </a:r>
          </a:p>
          <a:p>
            <a:pPr lvl="1"/>
            <a:r>
              <a:rPr lang="cs-CZ" dirty="0" smtClean="0"/>
              <a:t>Součet hodnot</a:t>
            </a:r>
          </a:p>
          <a:p>
            <a:pPr lvl="1"/>
            <a:r>
              <a:rPr lang="cs-CZ" dirty="0" smtClean="0"/>
              <a:t>Hledání extrémů</a:t>
            </a:r>
          </a:p>
          <a:p>
            <a:endParaRPr lang="cs-CZ" dirty="0"/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265" y="4255843"/>
            <a:ext cx="453390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38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Datové struktury fronta a zásobník</a:t>
            </a:r>
            <a:endParaRPr lang="cs-CZ" dirty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 smtClean="0"/>
              <a:t>LIFO - zásobník</a:t>
            </a:r>
            <a:endParaRPr lang="cs-CZ" dirty="0"/>
          </a:p>
        </p:txBody>
      </p:sp>
      <p:sp>
        <p:nvSpPr>
          <p:cNvPr id="6" name="Zástupný symbol pro text 5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cs-CZ" dirty="0" smtClean="0"/>
              <a:t>FIFO - fronta</a:t>
            </a:r>
            <a:endParaRPr lang="cs-CZ" dirty="0"/>
          </a:p>
        </p:txBody>
      </p:sp>
      <p:pic>
        <p:nvPicPr>
          <p:cNvPr id="8" name="Zástupný symbol pro obsah 7">
            <a:extLst>
              <a:ext uri="{FF2B5EF4-FFF2-40B4-BE49-F238E27FC236}">
                <a16:creationId xmlns:a16="http://schemas.microsoft.com/office/drawing/2014/main" id="{74393BFB-A0F5-4F6C-97F6-9F76AC7348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3160713" y="3068637"/>
            <a:ext cx="3200400" cy="2314575"/>
          </a:xfrm>
          <a:prstGeom prst="rect">
            <a:avLst/>
          </a:prstGeom>
        </p:spPr>
      </p:pic>
      <p:pic>
        <p:nvPicPr>
          <p:cNvPr id="9" name="Zástupný symbol pro obsah 8">
            <a:extLst>
              <a:ext uri="{FF2B5EF4-FFF2-40B4-BE49-F238E27FC236}">
                <a16:creationId xmlns:a16="http://schemas.microsoft.com/office/drawing/2014/main" id="{31A0AEB6-7B51-428A-96A6-92F1AF82797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7341394" y="3351212"/>
            <a:ext cx="3990975" cy="1743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1315444"/>
      </p:ext>
    </p:extLst>
  </p:cSld>
  <p:clrMapOvr>
    <a:masterClrMapping/>
  </p:clrMapOvr>
</p:sld>
</file>

<file path=ppt/theme/theme1.xml><?xml version="1.0" encoding="utf-8"?>
<a:theme xmlns:a="http://schemas.openxmlformats.org/drawingml/2006/main" name="Stébla">
  <a:themeElements>
    <a:clrScheme name="Stébla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Stébl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tébla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179</TotalTime>
  <Words>216</Words>
  <Application>Microsoft Office PowerPoint</Application>
  <PresentationFormat>Širokoúhlá obrazovka</PresentationFormat>
  <Paragraphs>38</Paragraphs>
  <Slides>7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Stébla</vt:lpstr>
      <vt:lpstr>Programování</vt:lpstr>
      <vt:lpstr>Datová struktura</vt:lpstr>
      <vt:lpstr>Pole</vt:lpstr>
      <vt:lpstr>Class Array</vt:lpstr>
      <vt:lpstr>Seznam</vt:lpstr>
      <vt:lpstr>Class List</vt:lpstr>
      <vt:lpstr>Datové struktury fronta a zásobník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Sládeček David</dc:creator>
  <cp:lastModifiedBy>Sládeček David</cp:lastModifiedBy>
  <cp:revision>18</cp:revision>
  <dcterms:created xsi:type="dcterms:W3CDTF">2021-08-28T14:09:11Z</dcterms:created>
  <dcterms:modified xsi:type="dcterms:W3CDTF">2022-09-12T07:49:21Z</dcterms:modified>
</cp:coreProperties>
</file>