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13" r:id="rId4"/>
  </p:sldMasterIdLst>
  <p:notesMasterIdLst>
    <p:notesMasterId r:id="rId16"/>
  </p:notesMasterIdLst>
  <p:sldIdLst>
    <p:sldId id="256" r:id="rId5"/>
    <p:sldId id="26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5BABC6-9D73-4BA7-9ECF-637BB91979EF}" v="389" dt="2025-05-25T19:16:18.170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ládeček David" userId="S::sladecek@hradebni.cz::474d93f0-3a32-49cc-b837-47806091b590" providerId="AD" clId="Web-{EB5BABC6-9D73-4BA7-9ECF-637BB91979EF}"/>
    <pc:docChg chg="addSld delSld modSld sldOrd">
      <pc:chgData name="Sládeček David" userId="S::sladecek@hradebni.cz::474d93f0-3a32-49cc-b837-47806091b590" providerId="AD" clId="Web-{EB5BABC6-9D73-4BA7-9ECF-637BB91979EF}" dt="2025-05-25T19:16:18.170" v="377"/>
      <pc:docMkLst>
        <pc:docMk/>
      </pc:docMkLst>
      <pc:sldChg chg="modSp">
        <pc:chgData name="Sládeček David" userId="S::sladecek@hradebni.cz::474d93f0-3a32-49cc-b837-47806091b590" providerId="AD" clId="Web-{EB5BABC6-9D73-4BA7-9ECF-637BB91979EF}" dt="2025-05-25T18:47:04.874" v="31" actId="14100"/>
        <pc:sldMkLst>
          <pc:docMk/>
          <pc:sldMk cId="0" sldId="256"/>
        </pc:sldMkLst>
        <pc:spChg chg="mod">
          <ac:chgData name="Sládeček David" userId="S::sladecek@hradebni.cz::474d93f0-3a32-49cc-b837-47806091b590" providerId="AD" clId="Web-{EB5BABC6-9D73-4BA7-9ECF-637BB91979EF}" dt="2025-05-25T18:47:04.874" v="31" actId="14100"/>
          <ac:spMkLst>
            <pc:docMk/>
            <pc:sldMk cId="0" sldId="256"/>
            <ac:spMk id="84" creationId="{00000000-0000-0000-0000-000000000000}"/>
          </ac:spMkLst>
        </pc:spChg>
      </pc:sldChg>
      <pc:sldChg chg="modSp">
        <pc:chgData name="Sládeček David" userId="S::sladecek@hradebni.cz::474d93f0-3a32-49cc-b837-47806091b590" providerId="AD" clId="Web-{EB5BABC6-9D73-4BA7-9ECF-637BB91979EF}" dt="2025-05-25T18:47:42.875" v="39" actId="20577"/>
        <pc:sldMkLst>
          <pc:docMk/>
          <pc:sldMk cId="1481830" sldId="269"/>
        </pc:sldMkLst>
        <pc:spChg chg="mod">
          <ac:chgData name="Sládeček David" userId="S::sladecek@hradebni.cz::474d93f0-3a32-49cc-b837-47806091b590" providerId="AD" clId="Web-{EB5BABC6-9D73-4BA7-9ECF-637BB91979EF}" dt="2025-05-25T18:47:21.984" v="37" actId="20577"/>
          <ac:spMkLst>
            <pc:docMk/>
            <pc:sldMk cId="1481830" sldId="269"/>
            <ac:spMk id="2" creationId="{FF71FF2F-D08D-4864-8D0D-DD4032B176B6}"/>
          </ac:spMkLst>
        </pc:spChg>
        <pc:spChg chg="mod">
          <ac:chgData name="Sládeček David" userId="S::sladecek@hradebni.cz::474d93f0-3a32-49cc-b837-47806091b590" providerId="AD" clId="Web-{EB5BABC6-9D73-4BA7-9ECF-637BB91979EF}" dt="2025-05-25T18:47:42.875" v="39" actId="20577"/>
          <ac:spMkLst>
            <pc:docMk/>
            <pc:sldMk cId="1481830" sldId="269"/>
            <ac:spMk id="3" creationId="{8C19F09C-DCFB-41D4-9211-561ABBD34746}"/>
          </ac:spMkLst>
        </pc:spChg>
      </pc:sldChg>
      <pc:sldChg chg="del">
        <pc:chgData name="Sládeček David" userId="S::sladecek@hradebni.cz::474d93f0-3a32-49cc-b837-47806091b590" providerId="AD" clId="Web-{EB5BABC6-9D73-4BA7-9ECF-637BB91979EF}" dt="2025-05-25T18:56:25.303" v="238"/>
        <pc:sldMkLst>
          <pc:docMk/>
          <pc:sldMk cId="3336421409" sldId="270"/>
        </pc:sldMkLst>
      </pc:sldChg>
      <pc:sldChg chg="del">
        <pc:chgData name="Sládeček David" userId="S::sladecek@hradebni.cz::474d93f0-3a32-49cc-b837-47806091b590" providerId="AD" clId="Web-{EB5BABC6-9D73-4BA7-9ECF-637BB91979EF}" dt="2025-05-25T18:56:25.303" v="237"/>
        <pc:sldMkLst>
          <pc:docMk/>
          <pc:sldMk cId="1597869254" sldId="271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36"/>
        <pc:sldMkLst>
          <pc:docMk/>
          <pc:sldMk cId="1028909061" sldId="272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33"/>
        <pc:sldMkLst>
          <pc:docMk/>
          <pc:sldMk cId="4193283823" sldId="273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32"/>
        <pc:sldMkLst>
          <pc:docMk/>
          <pc:sldMk cId="2761015398" sldId="274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31"/>
        <pc:sldMkLst>
          <pc:docMk/>
          <pc:sldMk cId="4158485935" sldId="275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30"/>
        <pc:sldMkLst>
          <pc:docMk/>
          <pc:sldMk cId="3616112747" sldId="276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29"/>
        <pc:sldMkLst>
          <pc:docMk/>
          <pc:sldMk cId="1687773717" sldId="277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35"/>
        <pc:sldMkLst>
          <pc:docMk/>
          <pc:sldMk cId="3247471681" sldId="278"/>
        </pc:sldMkLst>
      </pc:sldChg>
      <pc:sldChg chg="del">
        <pc:chgData name="Sládeček David" userId="S::sladecek@hradebni.cz::474d93f0-3a32-49cc-b837-47806091b590" providerId="AD" clId="Web-{EB5BABC6-9D73-4BA7-9ECF-637BB91979EF}" dt="2025-05-25T18:56:25.288" v="234"/>
        <pc:sldMkLst>
          <pc:docMk/>
          <pc:sldMk cId="1384085839" sldId="279"/>
        </pc:sldMkLst>
      </pc:sldChg>
      <pc:sldChg chg="modSp add replId">
        <pc:chgData name="Sládeček David" userId="S::sladecek@hradebni.cz::474d93f0-3a32-49cc-b837-47806091b590" providerId="AD" clId="Web-{EB5BABC6-9D73-4BA7-9ECF-637BB91979EF}" dt="2025-05-25T18:48:39.533" v="69" actId="20577"/>
        <pc:sldMkLst>
          <pc:docMk/>
          <pc:sldMk cId="3222564673" sldId="280"/>
        </pc:sldMkLst>
        <pc:spChg chg="mod">
          <ac:chgData name="Sládeček David" userId="S::sladecek@hradebni.cz::474d93f0-3a32-49cc-b837-47806091b590" providerId="AD" clId="Web-{EB5BABC6-9D73-4BA7-9ECF-637BB91979EF}" dt="2025-05-25T18:47:49.860" v="52" actId="20577"/>
          <ac:spMkLst>
            <pc:docMk/>
            <pc:sldMk cId="3222564673" sldId="280"/>
            <ac:spMk id="2" creationId="{1BF86737-D3D7-7AFB-51FD-7EB3A08E3AD0}"/>
          </ac:spMkLst>
        </pc:spChg>
        <pc:spChg chg="mod">
          <ac:chgData name="Sládeček David" userId="S::sladecek@hradebni.cz::474d93f0-3a32-49cc-b837-47806091b590" providerId="AD" clId="Web-{EB5BABC6-9D73-4BA7-9ECF-637BB91979EF}" dt="2025-05-25T18:48:39.533" v="69" actId="20577"/>
          <ac:spMkLst>
            <pc:docMk/>
            <pc:sldMk cId="3222564673" sldId="280"/>
            <ac:spMk id="3" creationId="{6057DFE2-40C7-7F9A-05FC-A9699B08430B}"/>
          </ac:spMkLst>
        </pc:spChg>
      </pc:sldChg>
      <pc:sldChg chg="addSp delSp modSp add replId">
        <pc:chgData name="Sládeček David" userId="S::sladecek@hradebni.cz::474d93f0-3a32-49cc-b837-47806091b590" providerId="AD" clId="Web-{EB5BABC6-9D73-4BA7-9ECF-637BB91979EF}" dt="2025-05-25T18:50:47.131" v="86" actId="20577"/>
        <pc:sldMkLst>
          <pc:docMk/>
          <pc:sldMk cId="1593526965" sldId="281"/>
        </pc:sldMkLst>
        <pc:spChg chg="mod">
          <ac:chgData name="Sládeček David" userId="S::sladecek@hradebni.cz::474d93f0-3a32-49cc-b837-47806091b590" providerId="AD" clId="Web-{EB5BABC6-9D73-4BA7-9ECF-637BB91979EF}" dt="2025-05-25T18:48:52.721" v="77" actId="20577"/>
          <ac:spMkLst>
            <pc:docMk/>
            <pc:sldMk cId="1593526965" sldId="281"/>
            <ac:spMk id="2" creationId="{9D893FAF-0C19-B304-FEE7-E805305B7265}"/>
          </ac:spMkLst>
        </pc:spChg>
        <pc:spChg chg="mod">
          <ac:chgData name="Sládeček David" userId="S::sladecek@hradebni.cz::474d93f0-3a32-49cc-b837-47806091b590" providerId="AD" clId="Web-{EB5BABC6-9D73-4BA7-9ECF-637BB91979EF}" dt="2025-05-25T18:50:47.131" v="86" actId="20577"/>
          <ac:spMkLst>
            <pc:docMk/>
            <pc:sldMk cId="1593526965" sldId="281"/>
            <ac:spMk id="3" creationId="{584E0049-9D44-E837-F0C9-42149809873A}"/>
          </ac:spMkLst>
        </pc:spChg>
        <pc:spChg chg="add del mod">
          <ac:chgData name="Sládeček David" userId="S::sladecek@hradebni.cz::474d93f0-3a32-49cc-b837-47806091b590" providerId="AD" clId="Web-{EB5BABC6-9D73-4BA7-9ECF-637BB91979EF}" dt="2025-05-25T18:48:38.564" v="68"/>
          <ac:spMkLst>
            <pc:docMk/>
            <pc:sldMk cId="1593526965" sldId="281"/>
            <ac:spMk id="4" creationId="{26C33038-EB90-9A2A-F647-A07554E50E02}"/>
          </ac:spMkLst>
        </pc:spChg>
      </pc:sldChg>
      <pc:sldChg chg="modSp add replId">
        <pc:chgData name="Sládeček David" userId="S::sladecek@hradebni.cz::474d93f0-3a32-49cc-b837-47806091b590" providerId="AD" clId="Web-{EB5BABC6-9D73-4BA7-9ECF-637BB91979EF}" dt="2025-05-25T18:51:55.852" v="129" actId="20577"/>
        <pc:sldMkLst>
          <pc:docMk/>
          <pc:sldMk cId="471141952" sldId="282"/>
        </pc:sldMkLst>
        <pc:spChg chg="mod">
          <ac:chgData name="Sládeček David" userId="S::sladecek@hradebni.cz::474d93f0-3a32-49cc-b837-47806091b590" providerId="AD" clId="Web-{EB5BABC6-9D73-4BA7-9ECF-637BB91979EF}" dt="2025-05-25T18:50:55.428" v="95" actId="20577"/>
          <ac:spMkLst>
            <pc:docMk/>
            <pc:sldMk cId="471141952" sldId="282"/>
            <ac:spMk id="2" creationId="{CFE37AB4-2D17-5EBC-3CDC-CE3B81EDC5AF}"/>
          </ac:spMkLst>
        </pc:spChg>
        <pc:spChg chg="mod">
          <ac:chgData name="Sládeček David" userId="S::sladecek@hradebni.cz::474d93f0-3a32-49cc-b837-47806091b590" providerId="AD" clId="Web-{EB5BABC6-9D73-4BA7-9ECF-637BB91979EF}" dt="2025-05-25T18:51:55.852" v="129" actId="20577"/>
          <ac:spMkLst>
            <pc:docMk/>
            <pc:sldMk cId="471141952" sldId="282"/>
            <ac:spMk id="3" creationId="{566C5805-B63A-64B1-CD67-CABDD9C10386}"/>
          </ac:spMkLst>
        </pc:spChg>
      </pc:sldChg>
      <pc:sldChg chg="new del">
        <pc:chgData name="Sládeček David" userId="S::sladecek@hradebni.cz::474d93f0-3a32-49cc-b837-47806091b590" providerId="AD" clId="Web-{EB5BABC6-9D73-4BA7-9ECF-637BB91979EF}" dt="2025-05-25T18:48:45.221" v="71"/>
        <pc:sldMkLst>
          <pc:docMk/>
          <pc:sldMk cId="647198919" sldId="282"/>
        </pc:sldMkLst>
      </pc:sldChg>
      <pc:sldChg chg="addSp delSp modSp add mod replId modClrScheme delDesignElem chgLayout">
        <pc:chgData name="Sládeček David" userId="S::sladecek@hradebni.cz::474d93f0-3a32-49cc-b837-47806091b590" providerId="AD" clId="Web-{EB5BABC6-9D73-4BA7-9ECF-637BB91979EF}" dt="2025-05-25T19:16:18.170" v="377"/>
        <pc:sldMkLst>
          <pc:docMk/>
          <pc:sldMk cId="81616427" sldId="283"/>
        </pc:sldMkLst>
        <pc:spChg chg="mod ord">
          <ac:chgData name="Sládeček David" userId="S::sladecek@hradebni.cz::474d93f0-3a32-49cc-b837-47806091b590" providerId="AD" clId="Web-{EB5BABC6-9D73-4BA7-9ECF-637BB91979EF}" dt="2025-05-25T18:53:07.063" v="154" actId="20577"/>
          <ac:spMkLst>
            <pc:docMk/>
            <pc:sldMk cId="81616427" sldId="283"/>
            <ac:spMk id="2" creationId="{1010BD85-96E6-1AED-4E44-C84A5800DD73}"/>
          </ac:spMkLst>
        </pc:spChg>
        <pc:spChg chg="mod ord">
          <ac:chgData name="Sládeček David" userId="S::sladecek@hradebni.cz::474d93f0-3a32-49cc-b837-47806091b590" providerId="AD" clId="Web-{EB5BABC6-9D73-4BA7-9ECF-637BB91979EF}" dt="2025-05-25T19:12:28.163" v="337" actId="20577"/>
          <ac:spMkLst>
            <pc:docMk/>
            <pc:sldMk cId="81616427" sldId="283"/>
            <ac:spMk id="3" creationId="{8FAD7DA0-7ECE-3F8D-E09A-EEF9F4411DD3}"/>
          </ac:spMkLst>
        </pc:spChg>
        <pc:spChg chg="add mod ord">
          <ac:chgData name="Sládeček David" userId="S::sladecek@hradebni.cz::474d93f0-3a32-49cc-b837-47806091b590" providerId="AD" clId="Web-{EB5BABC6-9D73-4BA7-9ECF-637BB91979EF}" dt="2025-05-25T18:53:55.173" v="172" actId="20577"/>
          <ac:spMkLst>
            <pc:docMk/>
            <pc:sldMk cId="81616427" sldId="283"/>
            <ac:spMk id="4" creationId="{6DFB1F1B-214B-4681-96BE-107D6D30C343}"/>
          </ac:spMkLst>
        </pc:spChg>
        <pc:spChg chg="add mod ord">
          <ac:chgData name="Sládeček David" userId="S::sladecek@hradebni.cz::474d93f0-3a32-49cc-b837-47806091b590" providerId="AD" clId="Web-{EB5BABC6-9D73-4BA7-9ECF-637BB91979EF}" dt="2025-05-25T18:53:58.392" v="173" actId="20577"/>
          <ac:spMkLst>
            <pc:docMk/>
            <pc:sldMk cId="81616427" sldId="283"/>
            <ac:spMk id="5" creationId="{99C8A7AF-BD86-7458-1F0B-7001B4354917}"/>
          </ac:spMkLst>
        </pc:spChg>
        <pc:spChg chg="add mod ord">
          <ac:chgData name="Sládeček David" userId="S::sladecek@hradebni.cz::474d93f0-3a32-49cc-b837-47806091b590" providerId="AD" clId="Web-{EB5BABC6-9D73-4BA7-9ECF-637BB91979EF}" dt="2025-05-25T19:12:44.460" v="346" actId="20577"/>
          <ac:spMkLst>
            <pc:docMk/>
            <pc:sldMk cId="81616427" sldId="283"/>
            <ac:spMk id="6" creationId="{1DCEF06B-671D-04A6-2439-B345F344ECA9}"/>
          </ac:spMkLst>
        </pc:spChg>
        <pc:spChg chg="del">
          <ac:chgData name="Sládeček David" userId="S::sladecek@hradebni.cz::474d93f0-3a32-49cc-b837-47806091b590" providerId="AD" clId="Web-{EB5BABC6-9D73-4BA7-9ECF-637BB91979EF}" dt="2025-05-25T18:52:36.931" v="131"/>
          <ac:spMkLst>
            <pc:docMk/>
            <pc:sldMk cId="81616427" sldId="283"/>
            <ac:spMk id="8" creationId="{BA694A5E-76E5-5424-4DB2-C53E34077AFB}"/>
          </ac:spMkLst>
        </pc:spChg>
        <pc:spChg chg="del">
          <ac:chgData name="Sládeček David" userId="S::sladecek@hradebni.cz::474d93f0-3a32-49cc-b837-47806091b590" providerId="AD" clId="Web-{EB5BABC6-9D73-4BA7-9ECF-637BB91979EF}" dt="2025-05-25T18:52:36.931" v="131"/>
          <ac:spMkLst>
            <pc:docMk/>
            <pc:sldMk cId="81616427" sldId="283"/>
            <ac:spMk id="14" creationId="{21147E09-3045-CD02-67C9-E0C1033E73FA}"/>
          </ac:spMkLst>
        </pc:spChg>
        <pc:spChg chg="add mod ord">
          <ac:chgData name="Sládeček David" userId="S::sladecek@hradebni.cz::474d93f0-3a32-49cc-b837-47806091b590" providerId="AD" clId="Web-{EB5BABC6-9D73-4BA7-9ECF-637BB91979EF}" dt="2025-05-25T19:16:18.170" v="377"/>
          <ac:spMkLst>
            <pc:docMk/>
            <pc:sldMk cId="81616427" sldId="283"/>
            <ac:spMk id="15" creationId="{F6CAD795-B2D6-E998-B415-7F1FDC2C29AA}"/>
          </ac:spMkLst>
        </pc:spChg>
        <pc:spChg chg="add mod ord">
          <ac:chgData name="Sládeček David" userId="S::sladecek@hradebni.cz::474d93f0-3a32-49cc-b837-47806091b590" providerId="AD" clId="Web-{EB5BABC6-9D73-4BA7-9ECF-637BB91979EF}" dt="2025-05-25T19:15:30.606" v="371"/>
          <ac:spMkLst>
            <pc:docMk/>
            <pc:sldMk cId="81616427" sldId="283"/>
            <ac:spMk id="16" creationId="{FDC996F7-2D75-392E-8945-80B14DC7C021}"/>
          </ac:spMkLst>
        </pc:spChg>
        <pc:spChg chg="add mod ord">
          <ac:chgData name="Sládeček David" userId="S::sladecek@hradebni.cz::474d93f0-3a32-49cc-b837-47806091b590" providerId="AD" clId="Web-{EB5BABC6-9D73-4BA7-9ECF-637BB91979EF}" dt="2025-05-25T19:16:08.576" v="376"/>
          <ac:spMkLst>
            <pc:docMk/>
            <pc:sldMk cId="81616427" sldId="283"/>
            <ac:spMk id="17" creationId="{7B02D836-B38C-F46C-93A4-B12768D8CB28}"/>
          </ac:spMkLst>
        </pc:spChg>
        <pc:grpChg chg="del">
          <ac:chgData name="Sládeček David" userId="S::sladecek@hradebni.cz::474d93f0-3a32-49cc-b837-47806091b590" providerId="AD" clId="Web-{EB5BABC6-9D73-4BA7-9ECF-637BB91979EF}" dt="2025-05-25T18:52:36.931" v="131"/>
          <ac:grpSpMkLst>
            <pc:docMk/>
            <pc:sldMk cId="81616427" sldId="283"/>
            <ac:grpSpMk id="10" creationId="{293D8BFC-9BCB-09B5-2884-7A2B59C6CDEA}"/>
          </ac:grpSpMkLst>
        </pc:grpChg>
        <pc:picChg chg="add mod">
          <ac:chgData name="Sládeček David" userId="S::sladecek@hradebni.cz::474d93f0-3a32-49cc-b837-47806091b590" providerId="AD" clId="Web-{EB5BABC6-9D73-4BA7-9ECF-637BB91979EF}" dt="2025-05-25T19:12:36.429" v="340" actId="1076"/>
          <ac:picMkLst>
            <pc:docMk/>
            <pc:sldMk cId="81616427" sldId="283"/>
            <ac:picMk id="7" creationId="{540325FB-DFD1-1DF7-12F5-294930731F75}"/>
          </ac:picMkLst>
        </pc:picChg>
        <pc:picChg chg="add mod">
          <ac:chgData name="Sládeček David" userId="S::sladecek@hradebni.cz::474d93f0-3a32-49cc-b837-47806091b590" providerId="AD" clId="Web-{EB5BABC6-9D73-4BA7-9ECF-637BB91979EF}" dt="2025-05-25T19:12:49.929" v="348" actId="1076"/>
          <ac:picMkLst>
            <pc:docMk/>
            <pc:sldMk cId="81616427" sldId="283"/>
            <ac:picMk id="9" creationId="{7CA2F8CF-CD66-DE92-1359-0285831FD530}"/>
          </ac:picMkLst>
        </pc:picChg>
        <pc:picChg chg="add del mod">
          <ac:chgData name="Sládeček David" userId="S::sladecek@hradebni.cz::474d93f0-3a32-49cc-b837-47806091b590" providerId="AD" clId="Web-{EB5BABC6-9D73-4BA7-9ECF-637BB91979EF}" dt="2025-05-25T18:57:19.789" v="240"/>
          <ac:picMkLst>
            <pc:docMk/>
            <pc:sldMk cId="81616427" sldId="283"/>
            <ac:picMk id="13" creationId="{5D053DBE-E3E8-A1AD-BA5A-1F6C49797BD3}"/>
          </ac:picMkLst>
        </pc:picChg>
      </pc:sldChg>
      <pc:sldChg chg="modSp add ord replId">
        <pc:chgData name="Sládeček David" userId="S::sladecek@hradebni.cz::474d93f0-3a32-49cc-b837-47806091b590" providerId="AD" clId="Web-{EB5BABC6-9D73-4BA7-9ECF-637BB91979EF}" dt="2025-05-25T19:04:17.178" v="266" actId="20577"/>
        <pc:sldMkLst>
          <pc:docMk/>
          <pc:sldMk cId="3438939107" sldId="284"/>
        </pc:sldMkLst>
        <pc:spChg chg="mod">
          <ac:chgData name="Sládeček David" userId="S::sladecek@hradebni.cz::474d93f0-3a32-49cc-b837-47806091b590" providerId="AD" clId="Web-{EB5BABC6-9D73-4BA7-9ECF-637BB91979EF}" dt="2025-05-25T19:04:13.428" v="262" actId="20577"/>
          <ac:spMkLst>
            <pc:docMk/>
            <pc:sldMk cId="3438939107" sldId="284"/>
            <ac:spMk id="2" creationId="{204AC160-8C5C-EBFE-E1FF-E4938690D110}"/>
          </ac:spMkLst>
        </pc:spChg>
        <pc:spChg chg="mod">
          <ac:chgData name="Sládeček David" userId="S::sladecek@hradebni.cz::474d93f0-3a32-49cc-b837-47806091b590" providerId="AD" clId="Web-{EB5BABC6-9D73-4BA7-9ECF-637BB91979EF}" dt="2025-05-25T19:04:17.178" v="266" actId="20577"/>
          <ac:spMkLst>
            <pc:docMk/>
            <pc:sldMk cId="3438939107" sldId="284"/>
            <ac:spMk id="3" creationId="{B1202E54-5F38-E69D-CD08-2F47F28C30CA}"/>
          </ac:spMkLst>
        </pc:spChg>
      </pc:sldChg>
      <pc:sldChg chg="modSp add replId">
        <pc:chgData name="Sládeček David" userId="S::sladecek@hradebni.cz::474d93f0-3a32-49cc-b837-47806091b590" providerId="AD" clId="Web-{EB5BABC6-9D73-4BA7-9ECF-637BB91979EF}" dt="2025-05-25T19:05:28.415" v="272" actId="20577"/>
        <pc:sldMkLst>
          <pc:docMk/>
          <pc:sldMk cId="76145295" sldId="285"/>
        </pc:sldMkLst>
        <pc:spChg chg="mod">
          <ac:chgData name="Sládeček David" userId="S::sladecek@hradebni.cz::474d93f0-3a32-49cc-b837-47806091b590" providerId="AD" clId="Web-{EB5BABC6-9D73-4BA7-9ECF-637BB91979EF}" dt="2025-05-25T19:05:21.555" v="270" actId="20577"/>
          <ac:spMkLst>
            <pc:docMk/>
            <pc:sldMk cId="76145295" sldId="285"/>
            <ac:spMk id="2" creationId="{7D890E9B-6D44-3C6F-1C94-9B46A5304545}"/>
          </ac:spMkLst>
        </pc:spChg>
        <pc:spChg chg="mod">
          <ac:chgData name="Sládeček David" userId="S::sladecek@hradebni.cz::474d93f0-3a32-49cc-b837-47806091b590" providerId="AD" clId="Web-{EB5BABC6-9D73-4BA7-9ECF-637BB91979EF}" dt="2025-05-25T19:05:28.415" v="272" actId="20577"/>
          <ac:spMkLst>
            <pc:docMk/>
            <pc:sldMk cId="76145295" sldId="285"/>
            <ac:spMk id="3" creationId="{B2EC871E-8CDA-FE59-380D-5922A2E34A5F}"/>
          </ac:spMkLst>
        </pc:spChg>
      </pc:sldChg>
      <pc:sldChg chg="modSp add replId">
        <pc:chgData name="Sládeček David" userId="S::sladecek@hradebni.cz::474d93f0-3a32-49cc-b837-47806091b590" providerId="AD" clId="Web-{EB5BABC6-9D73-4BA7-9ECF-637BB91979EF}" dt="2025-05-25T19:08:31.483" v="277" actId="20577"/>
        <pc:sldMkLst>
          <pc:docMk/>
          <pc:sldMk cId="1323812121" sldId="286"/>
        </pc:sldMkLst>
        <pc:spChg chg="mod">
          <ac:chgData name="Sládeček David" userId="S::sladecek@hradebni.cz::474d93f0-3a32-49cc-b837-47806091b590" providerId="AD" clId="Web-{EB5BABC6-9D73-4BA7-9ECF-637BB91979EF}" dt="2025-05-25T19:08:31.483" v="277" actId="20577"/>
          <ac:spMkLst>
            <pc:docMk/>
            <pc:sldMk cId="1323812121" sldId="286"/>
            <ac:spMk id="3" creationId="{9B084F0D-102B-473F-8EB4-5D73E760098A}"/>
          </ac:spMkLst>
        </pc:spChg>
      </pc:sldChg>
      <pc:sldChg chg="modSp add replId">
        <pc:chgData name="Sládeček David" userId="S::sladecek@hradebni.cz::474d93f0-3a32-49cc-b837-47806091b590" providerId="AD" clId="Web-{EB5BABC6-9D73-4BA7-9ECF-637BB91979EF}" dt="2025-05-25T19:08:49.515" v="289" actId="20577"/>
        <pc:sldMkLst>
          <pc:docMk/>
          <pc:sldMk cId="3908412946" sldId="287"/>
        </pc:sldMkLst>
        <pc:spChg chg="mod">
          <ac:chgData name="Sládeček David" userId="S::sladecek@hradebni.cz::474d93f0-3a32-49cc-b837-47806091b590" providerId="AD" clId="Web-{EB5BABC6-9D73-4BA7-9ECF-637BB91979EF}" dt="2025-05-25T19:08:45.171" v="287" actId="20577"/>
          <ac:spMkLst>
            <pc:docMk/>
            <pc:sldMk cId="3908412946" sldId="287"/>
            <ac:spMk id="2" creationId="{18029BEC-A6F0-2D95-8D86-B5D88F5F5960}"/>
          </ac:spMkLst>
        </pc:spChg>
        <pc:spChg chg="mod">
          <ac:chgData name="Sládeček David" userId="S::sladecek@hradebni.cz::474d93f0-3a32-49cc-b837-47806091b590" providerId="AD" clId="Web-{EB5BABC6-9D73-4BA7-9ECF-637BB91979EF}" dt="2025-05-25T19:08:49.515" v="289" actId="20577"/>
          <ac:spMkLst>
            <pc:docMk/>
            <pc:sldMk cId="3908412946" sldId="287"/>
            <ac:spMk id="3" creationId="{B63C4748-1489-7463-3D3C-84B64ECB6809}"/>
          </ac:spMkLst>
        </pc:spChg>
      </pc:sldChg>
      <pc:sldChg chg="modSp add replId">
        <pc:chgData name="Sládeček David" userId="S::sladecek@hradebni.cz::474d93f0-3a32-49cc-b837-47806091b590" providerId="AD" clId="Web-{EB5BABC6-9D73-4BA7-9ECF-637BB91979EF}" dt="2025-05-25T19:10:59.113" v="297" actId="20577"/>
        <pc:sldMkLst>
          <pc:docMk/>
          <pc:sldMk cId="3633637338" sldId="288"/>
        </pc:sldMkLst>
        <pc:spChg chg="mod">
          <ac:chgData name="Sládeček David" userId="S::sladecek@hradebni.cz::474d93f0-3a32-49cc-b837-47806091b590" providerId="AD" clId="Web-{EB5BABC6-9D73-4BA7-9ECF-637BB91979EF}" dt="2025-05-25T19:10:59.113" v="297" actId="20577"/>
          <ac:spMkLst>
            <pc:docMk/>
            <pc:sldMk cId="3633637338" sldId="288"/>
            <ac:spMk id="2" creationId="{6C107914-3C2B-611F-D05E-3AC42FF00A1C}"/>
          </ac:spMkLst>
        </pc:spChg>
        <pc:spChg chg="mod">
          <ac:chgData name="Sládeček David" userId="S::sladecek@hradebni.cz::474d93f0-3a32-49cc-b837-47806091b590" providerId="AD" clId="Web-{EB5BABC6-9D73-4BA7-9ECF-637BB91979EF}" dt="2025-05-25T19:09:13.406" v="294" actId="20577"/>
          <ac:spMkLst>
            <pc:docMk/>
            <pc:sldMk cId="3633637338" sldId="288"/>
            <ac:spMk id="3" creationId="{5D62CE03-9563-1C05-A71F-5247011946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01882-0F64-42CA-AF36-EB94F93D279E}" type="datetimeFigureOut">
              <a:rPr lang="cs-CZ" smtClean="0"/>
              <a:t>25.05.2025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5C0B3-9EB6-4C53-94A0-9B535051F18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884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A5BFA1-7AFA-E678-60D4-8D383937B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84F9FD4-14AA-4B52-B663-5054F98A6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218E310-43D5-F043-1780-D0031D24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CB853D-1404-9D52-1BC0-CD11EE6D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9B54C2-69DF-6FF0-90F8-97FFBA71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448144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BF5FC3-C69E-0606-2DB5-807C6556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07D77BC-06BB-1734-40AC-932AE43D3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25F1D5-60A4-4B44-D1B0-450453F0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3A9D75-B917-A50E-BECC-1F700C28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C6AAFDE-50F2-B9D2-6CEC-77BC0458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39544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777CFA3-5A5E-5A92-DA79-C6E675605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0F0A784-5F17-2643-9BF7-FC77AF7C9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010148-0175-F361-3CFC-8D0950FC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5E6C96-A82B-A631-02BD-BDDE7C19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63BFA4A-E00D-C18D-2779-4705BACF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63860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7584DD-A0B1-0D02-AB88-8EF30304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F8DF12-EA43-6AD8-F8A1-9877690E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2BF09F0-74C7-993E-5B54-488ED069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688967-B578-C773-A862-D61F59B5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61E807-89A3-77AD-7465-E34A3937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055893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DD3A6A-3EAE-8F65-C9F8-568C430D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CCE1225-6008-0D11-23E8-12EDBE70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95364B5-DC1A-DDB7-389B-C1FB2AA1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512606B-7C37-1C2F-F7A3-179DF208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8CFD5B-76A5-FB96-6F6B-DB11530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81462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2DD8C8-3085-0BFF-FBAF-E3D5EA52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9ADC6F-2239-B9CC-4279-24772B15E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AF86459-4718-1B79-E089-565961A1E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BDB52B7-9D2A-D670-FD04-75AB9B1D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8DA4A52-EFFA-5412-090D-29579C96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A83DD11-3D00-8261-6A77-288A9248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3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7DAA2-F326-74CF-DF00-F7E67C36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844D1B-B476-BC14-B618-553738854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0DBF74F-234D-B176-5300-F1F082E8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91570FF-3CA4-E3CE-BF72-97813B9D8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BA0FC40-406E-D370-9253-70A07F211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4BF72B8-95F1-14E8-83F8-F8FFB951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5/25/2025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E0D3702-FADD-B0C5-B74A-4A5C850B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610AE2C-4982-8BF9-A9DE-6B0067C9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8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72723F-29FC-635A-016D-E317FE11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185B574-7C4B-1AB6-E0C7-033BCF39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63B77B2-2424-A735-7E96-87106C47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D69D81-E71F-283D-2BBC-D377FA5E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32526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6431769-10A3-FEF0-90B6-1261FAB4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F70777E-1079-0BFE-B513-F08C9196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17C9DBE-C761-30EC-2DB4-0A546590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833836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CD289A-5ACE-4587-502C-43CD51EF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0DC7D4-86E4-C12E-E8AA-75A6DFB0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9D434DE-37D2-02FE-F9E5-70842233F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57E0F5A-3A42-592E-EEAB-64D9C5AE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CEF31F6-E350-0DEE-21B1-69607F86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1327BBC-92CB-B2E6-B106-A30D823D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4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D926D4-4B55-D7AB-D6A2-E8957C57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372A487-DBF4-2009-7A99-850E391F1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1EA5F7E-F0D8-4107-A4B5-6D1395285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86BC26A-14C6-C162-B545-9FF8D5C5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77E008-DA01-76DF-DDF1-8199B257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5031CD1-2BFC-F67E-AB72-471B6CFA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47453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3146781-4048-BAC6-E025-F5C3BA71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B16BE60-3DAB-C0E6-1D61-FAD01102B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46CED5-3713-1684-DB86-687C7D5F1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A9FA650-8489-46A9-76C0-BFAD9F34A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8C1082-9656-BBA0-3CFE-3373643C7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127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6"/>
          <p:cNvSpPr/>
          <p:nvPr/>
        </p:nvSpPr>
        <p:spPr>
          <a:xfrm>
            <a:off x="0" y="0"/>
            <a:ext cx="1219104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83" name="PlaceHolder 1"/>
          <p:cNvSpPr>
            <a:spLocks noGrp="1"/>
          </p:cNvSpPr>
          <p:nvPr>
            <p:ph type="title" idx="4294967295"/>
          </p:nvPr>
        </p:nvSpPr>
        <p:spPr>
          <a:xfrm>
            <a:off x="803520" y="3000375"/>
            <a:ext cx="3860555" cy="238601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cs" sz="5400" b="0" strike="noStrike" spc="-1" dirty="0">
                <a:solidFill>
                  <a:srgbClr val="000000"/>
                </a:solidFill>
                <a:latin typeface="Aptos Display"/>
                <a:ea typeface="DejaVu Sans"/>
              </a:rPr>
              <a:t>Programování</a:t>
            </a:r>
            <a:endParaRPr lang="cs-CZ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 idx="4294967295"/>
          </p:nvPr>
        </p:nvSpPr>
        <p:spPr>
          <a:xfrm>
            <a:off x="363349" y="1123950"/>
            <a:ext cx="4292078" cy="170973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cs" sz="2000" spc="-1" dirty="0">
                <a:solidFill>
                  <a:srgbClr val="000000"/>
                </a:solidFill>
                <a:latin typeface="Aptos"/>
              </a:rPr>
              <a:t>Objektově  orientované programování</a:t>
            </a:r>
            <a:endParaRPr lang="cs-CZ" dirty="0" err="1"/>
          </a:p>
        </p:txBody>
      </p:sp>
      <p:grpSp>
        <p:nvGrpSpPr>
          <p:cNvPr id="85" name="Group 38"/>
          <p:cNvGrpSpPr/>
          <p:nvPr/>
        </p:nvGrpSpPr>
        <p:grpSpPr>
          <a:xfrm>
            <a:off x="0" y="2985120"/>
            <a:ext cx="730440" cy="672480"/>
            <a:chOff x="0" y="2985120"/>
            <a:chExt cx="730440" cy="672480"/>
          </a:xfrm>
        </p:grpSpPr>
        <p:sp>
          <p:nvSpPr>
            <p:cNvPr id="86" name="Rectangle 39"/>
            <p:cNvSpPr/>
            <p:nvPr/>
          </p:nvSpPr>
          <p:spPr>
            <a:xfrm>
              <a:off x="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7" name="Rectangle 40"/>
            <p:cNvSpPr/>
            <p:nvPr/>
          </p:nvSpPr>
          <p:spPr>
            <a:xfrm>
              <a:off x="26784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8" name="Rectangle 41"/>
            <p:cNvSpPr/>
            <p:nvPr/>
          </p:nvSpPr>
          <p:spPr>
            <a:xfrm>
              <a:off x="53568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89" name="Rectangle 43"/>
          <p:cNvSpPr/>
          <p:nvPr/>
        </p:nvSpPr>
        <p:spPr>
          <a:xfrm flipH="1">
            <a:off x="10697040" y="0"/>
            <a:ext cx="1493280" cy="6856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90" name="Rectangle 45"/>
          <p:cNvSpPr/>
          <p:nvPr/>
        </p:nvSpPr>
        <p:spPr>
          <a:xfrm>
            <a:off x="5685840" y="392040"/>
            <a:ext cx="6008400" cy="6015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680" dist="127080" dir="540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pic>
        <p:nvPicPr>
          <p:cNvPr id="91" name="Obrázek 5" descr="Logo v detailu&#10;&#10;Automaticky generovaný popis"/>
          <p:cNvPicPr/>
          <p:nvPr/>
        </p:nvPicPr>
        <p:blipFill>
          <a:blip r:embed="rId2"/>
          <a:srcRect r="26"/>
          <a:stretch/>
        </p:blipFill>
        <p:spPr>
          <a:xfrm>
            <a:off x="5922360" y="1842120"/>
            <a:ext cx="5535000" cy="311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1425E9-73C3-37B3-7212-EF81565AE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394CA29-33A7-D832-FEB4-15E1DEC17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029BEC-A6F0-2D95-8D86-B5D88F5F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Zapouzdření OOP</a:t>
            </a:r>
            <a:endParaRPr lang="cs-CZ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EFF5C6-B767-8BEF-067F-DC6FADFB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E31ABD-8C07-CD1D-5BBA-81A44E2AC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9603F8-044F-8124-3D6F-406E6144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797CC-2AF2-6391-F560-2E0650F0A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3C4748-1489-7463-3D3C-84B64ECB6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33" y="2383419"/>
            <a:ext cx="10132295" cy="3651621"/>
          </a:xfrm>
        </p:spPr>
        <p:txBody>
          <a:bodyPr anchor="ctr">
            <a:normAutofit/>
          </a:bodyPr>
          <a:lstStyle/>
          <a:p>
            <a:r>
              <a:rPr lang="cs-CZ" sz="1700" dirty="0">
                <a:ea typeface="+mn-lt"/>
                <a:cs typeface="+mn-lt"/>
              </a:rPr>
              <a:t>Zapouzdření chápeme jako zabalení vnitřní struktury třídy před okolím</a:t>
            </a:r>
            <a:endParaRPr lang="cs-CZ" dirty="0">
              <a:ea typeface="+mn-lt"/>
              <a:cs typeface="+mn-lt"/>
            </a:endParaRPr>
          </a:p>
          <a:p>
            <a:r>
              <a:rPr lang="cs-CZ" sz="1700" dirty="0">
                <a:ea typeface="+mn-lt"/>
                <a:cs typeface="+mn-lt"/>
              </a:rPr>
              <a:t>Třída se tak jeví jako černá skříňka, do které nevidíme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Zapouzdření nám díky skrytí atributů a dat před ostatními třídami umožňuje snadno modifikovat konkrétní třídu aniž bychom ovlivnili chování jiné třídy</a:t>
            </a:r>
            <a:endParaRPr lang="cs-CZ" dirty="0">
              <a:ea typeface="+mn-lt"/>
              <a:cs typeface="+mn-lt"/>
            </a:endParaRPr>
          </a:p>
          <a:p>
            <a:r>
              <a:rPr lang="cs-CZ" sz="1700" dirty="0">
                <a:ea typeface="+mn-lt"/>
                <a:cs typeface="+mn-lt"/>
              </a:rPr>
              <a:t>Veškeré atributy třídy jsou uvedeny z privátní viditelností – přímo z atributy tak může pracovat pouze třída, které atributy náleží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Výhodou je, že tím zabráníme neoprávněné změně atributů jiným než dovoleným způsobem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Nechceme například někomu umožnit změnit plat zaměstnanců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Stejným způsobem můžeme před ostatními třídami skrýt i metody třídy</a:t>
            </a:r>
            <a:endParaRPr lang="cs-CZ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841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F220F2-32C2-BAC6-F6BD-E16126F21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31E3E0-7C0F-6D55-E002-FC3084BCF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107914-3C2B-611F-D05E-3AC42FF0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Polymorfismus OOP</a:t>
            </a:r>
            <a:endParaRPr lang="cs-CZ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97CBF8-014E-EFCF-47B9-C3E1FB059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DF2F9C-FE47-37DF-8EFC-B208AD5D8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31D457-A622-66D9-1A4C-9B2014C28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A7FF-9672-6F53-E150-0443D9971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62CE03-9563-1C05-A71F-524701194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33" y="2383419"/>
            <a:ext cx="10132295" cy="3651621"/>
          </a:xfrm>
        </p:spPr>
        <p:txBody>
          <a:bodyPr anchor="ctr">
            <a:normAutofit/>
          </a:bodyPr>
          <a:lstStyle/>
          <a:p>
            <a:r>
              <a:rPr lang="cs-CZ" sz="1700" dirty="0">
                <a:ea typeface="+mn-lt"/>
                <a:cs typeface="+mn-lt"/>
              </a:rPr>
              <a:t>Možnost objektu volat metodu s různými vstupními parametry</a:t>
            </a:r>
            <a:endParaRPr lang="cs-CZ" dirty="0">
              <a:ea typeface="+mn-lt"/>
              <a:cs typeface="+mn-lt"/>
            </a:endParaRPr>
          </a:p>
          <a:p>
            <a:r>
              <a:rPr lang="cs-CZ" sz="1700" dirty="0">
                <a:ea typeface="+mn-lt"/>
                <a:cs typeface="+mn-lt"/>
              </a:rPr>
              <a:t>Již jsme se setkali – přetížení funkcí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Volaní vlastní implementace funkce třídy, která danou metodu zdědila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Nadřazená třída nám může vytvářet rozhraní pro třídy odvozené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Na třídy, které jsou odvozené ze stejné super třídy můžeme nahlížet jako na stejný typ objektu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Třídy auto, autobus, motocykl jsou odvozené z třídy vozidlo – pokud například vytváříme pole vozidel, tak toto pole může obsahovat objekt třídy vozidlo, ale stejně tak objekty ze tříd auto, autobus a motocykl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3363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F71FF2F-D08D-4864-8D0D-DD4032B1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Objektový přístup</a:t>
            </a:r>
            <a:endParaRPr lang="cs-CZ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19F09C-DCFB-41D4-9211-561ABBD3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1700" dirty="0">
                <a:ea typeface="+mn-lt"/>
                <a:cs typeface="+mn-lt"/>
              </a:rPr>
              <a:t>Přístup ve kterém jednotlivé problémy dělíme na menší části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Těmto částem říkáme objekty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Zmíněné objekty spolu na příslušné úrovní interagují (komunikují)</a:t>
            </a:r>
            <a:endParaRPr lang="cs-CZ" dirty="0">
              <a:ea typeface="+mn-lt"/>
              <a:cs typeface="+mn-lt"/>
            </a:endParaRPr>
          </a:p>
          <a:p>
            <a:r>
              <a:rPr lang="cs-CZ" sz="1700" dirty="0">
                <a:ea typeface="+mn-lt"/>
                <a:cs typeface="+mn-lt"/>
              </a:rPr>
              <a:t>Objekty jsou modelovány jako předlohy skutečných věcí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Objekty mají své specifické vlastnosti a funkce</a:t>
            </a:r>
            <a:endParaRPr lang="cs-CZ" dirty="0">
              <a:ea typeface="+mn-lt"/>
              <a:cs typeface="+mn-lt"/>
            </a:endParaRPr>
          </a:p>
          <a:p>
            <a:r>
              <a:rPr lang="cs-CZ" sz="1700" dirty="0">
                <a:ea typeface="+mn-lt"/>
                <a:cs typeface="+mn-lt"/>
              </a:rPr>
              <a:t>Objekty poskytují služby a jejich funkcionalitu dalším objektům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V závislosti na míře abstrakce určujeme, jak je třeba mít modelované objekty přesné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Žádný model není úplně přesný – potřebujeme vyvážit přesnost modelu mezi abstrakcí (model je velmi nepřesný) a absolutní kopií (model je zbytečně přesný)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B9A8A6-EF12-1759-58C4-B623B74A7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7D1FA-5B2D-B970-413F-A1689FD8E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BF86737-D3D7-7AFB-51FD-7EB3A08E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Objektové modelování</a:t>
            </a:r>
            <a:endParaRPr lang="cs-CZ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F215FD-4410-C0AA-03C2-5305D3840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902EE1-D793-69B8-6E76-B8EC2142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466F75-10B4-E2F1-2053-1D80158C6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B7AC4E8-44AC-DD61-130D-809CCD49E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57DFE2-40C7-7F9A-05FC-A9699B084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1700">
                <a:ea typeface="+mn-lt"/>
                <a:cs typeface="+mn-lt"/>
              </a:rPr>
              <a:t>Modelování = vytváření abstrakce skutečného objektu</a:t>
            </a:r>
            <a:endParaRPr lang="cs-CZ">
              <a:ea typeface="+mn-lt"/>
              <a:cs typeface="+mn-lt"/>
            </a:endParaRPr>
          </a:p>
          <a:p>
            <a:r>
              <a:rPr lang="cs-CZ" sz="1700">
                <a:ea typeface="+mn-lt"/>
                <a:cs typeface="+mn-lt"/>
              </a:rPr>
              <a:t>Principy modelování:</a:t>
            </a:r>
            <a:endParaRPr lang="cs-CZ"/>
          </a:p>
          <a:p>
            <a:r>
              <a:rPr lang="cs-CZ" sz="1700" b="1">
                <a:ea typeface="+mn-lt"/>
                <a:cs typeface="+mn-lt"/>
              </a:rPr>
              <a:t>Abstrakce </a:t>
            </a:r>
            <a:r>
              <a:rPr lang="cs-CZ" sz="1700">
                <a:ea typeface="+mn-lt"/>
                <a:cs typeface="+mn-lt"/>
              </a:rPr>
              <a:t>– umožnit identifikovat podobnosti potřebné v modelu a odstínit se od nedůležitých rozdílů</a:t>
            </a:r>
            <a:endParaRPr lang="cs-CZ"/>
          </a:p>
          <a:p>
            <a:r>
              <a:rPr lang="cs-CZ" sz="1700" b="1" dirty="0">
                <a:ea typeface="+mn-lt"/>
                <a:cs typeface="+mn-lt"/>
              </a:rPr>
              <a:t>Formalizace </a:t>
            </a:r>
            <a:r>
              <a:rPr lang="cs-CZ" sz="1700" dirty="0">
                <a:ea typeface="+mn-lt"/>
                <a:cs typeface="+mn-lt"/>
              </a:rPr>
              <a:t>– umožnit efektivní komunikaci během vývoje nejen v týmu, ale i se zákazníkem (přesné vyjadřování)</a:t>
            </a:r>
            <a:endParaRPr lang="cs-CZ">
              <a:ea typeface="+mn-lt"/>
              <a:cs typeface="+mn-lt"/>
            </a:endParaRPr>
          </a:p>
          <a:p>
            <a:r>
              <a:rPr lang="cs-CZ" sz="1700" b="1" dirty="0">
                <a:ea typeface="+mn-lt"/>
                <a:cs typeface="+mn-lt"/>
              </a:rPr>
              <a:t>Jednoznačnost </a:t>
            </a:r>
            <a:r>
              <a:rPr lang="cs-CZ" sz="1700" dirty="0">
                <a:ea typeface="+mn-lt"/>
                <a:cs typeface="+mn-lt"/>
              </a:rPr>
              <a:t>– díky formalizaci můžeme přesně popsat jednotlivé části vytvářeného systému (data, funkce, vlastnosti, …)</a:t>
            </a:r>
            <a:endParaRPr lang="cs-CZ" dirty="0"/>
          </a:p>
          <a:p>
            <a:r>
              <a:rPr lang="cs-CZ" sz="1700" b="1" dirty="0">
                <a:ea typeface="+mn-lt"/>
                <a:cs typeface="+mn-lt"/>
              </a:rPr>
              <a:t>Zamezení </a:t>
            </a:r>
            <a:r>
              <a:rPr lang="cs-CZ" sz="1700" dirty="0">
                <a:ea typeface="+mn-lt"/>
                <a:cs typeface="+mn-lt"/>
              </a:rPr>
              <a:t>redundancím – modelování by mělo zamezit výskytu dvojího, vzájemně se vyvracejícímu tvrzení, případně duplicit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256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A8C3E7-A988-E414-66FF-61ADE56A3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3AC22-2FAF-C167-0B65-C96F96E4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D893FAF-0C19-B304-FEE7-E805305B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Objekt</a:t>
            </a:r>
            <a:endParaRPr lang="cs-CZ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CF4A80-2F0F-0CB0-7856-55ED55086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184880-11C0-6C96-93BE-0F82E5FFF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09705B0-848A-4ABE-7346-D908D0206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664155-3DD0-BEEB-651F-9BA9C1AA7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4E0049-9D44-E837-F0C9-42149809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 lnSpcReduction="20000"/>
          </a:bodyPr>
          <a:lstStyle/>
          <a:p>
            <a:r>
              <a:rPr lang="cs-CZ" sz="1700" dirty="0">
                <a:ea typeface="+mn-lt"/>
                <a:cs typeface="+mn-lt"/>
              </a:rPr>
              <a:t>Objekty mají svůj stav, identitu, příslušné chování a vztahy ke svému okolí</a:t>
            </a:r>
            <a:endParaRPr lang="cs-CZ" dirty="0"/>
          </a:p>
          <a:p>
            <a:r>
              <a:rPr lang="cs-CZ" sz="1700">
                <a:ea typeface="+mn-lt"/>
                <a:cs typeface="+mn-lt"/>
              </a:rPr>
              <a:t>V programování každý objekt ví v jakém stavu se nachází a na základě vnitřního mechanizmu ví, jak se má v konkrétních situacích zachovat</a:t>
            </a:r>
            <a:endParaRPr lang="cs-CZ"/>
          </a:p>
          <a:p>
            <a:r>
              <a:rPr lang="cs-CZ" sz="1700" dirty="0">
                <a:ea typeface="+mn-lt"/>
                <a:cs typeface="+mn-lt"/>
              </a:rPr>
              <a:t>Každý objekt je jedinečný s vlastní identitou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Vlastnosti objektu nám umožňují specifikovat identitu objektu</a:t>
            </a:r>
            <a:endParaRPr lang="cs-CZ" dirty="0"/>
          </a:p>
          <a:p>
            <a:r>
              <a:rPr lang="cs-CZ" sz="1700" b="1" dirty="0">
                <a:ea typeface="+mn-lt"/>
                <a:cs typeface="+mn-lt"/>
              </a:rPr>
              <a:t>Vlastnost </a:t>
            </a:r>
            <a:r>
              <a:rPr lang="cs-CZ" sz="1700" dirty="0">
                <a:ea typeface="+mn-lt"/>
                <a:cs typeface="+mn-lt"/>
              </a:rPr>
              <a:t>= pojmenování vztahu objekt : hodnota (abstrakce stavu objektu)</a:t>
            </a:r>
            <a:endParaRPr lang="cs-CZ" dirty="0">
              <a:ea typeface="+mn-lt"/>
              <a:cs typeface="+mn-lt"/>
            </a:endParaRPr>
          </a:p>
          <a:p>
            <a:r>
              <a:rPr lang="cs-CZ" sz="1700" dirty="0">
                <a:ea typeface="+mn-lt"/>
                <a:cs typeface="+mn-lt"/>
              </a:rPr>
              <a:t>Specifikace vlastnosti objektu nazýváme atribut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Chování objektu lze popsat jako posloupnost změn stavu vyvolaného impulzem – co konkrétní objekt dělá, na které impulzy umí reagovat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Operace nám popisuje konkrétní chování objektu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Konkrétní způsob provedení operace nazýváme metoda</a:t>
            </a:r>
            <a:endParaRPr lang="cs-CZ" dirty="0"/>
          </a:p>
          <a:p>
            <a:r>
              <a:rPr lang="cs-CZ" sz="1700" b="1" dirty="0">
                <a:ea typeface="+mn-lt"/>
                <a:cs typeface="+mn-lt"/>
              </a:rPr>
              <a:t>Objekt je instancí třídy</a:t>
            </a:r>
            <a:endParaRPr lang="cs-CZ" b="1"/>
          </a:p>
        </p:txBody>
      </p:sp>
    </p:spTree>
    <p:extLst>
      <p:ext uri="{BB962C8B-B14F-4D97-AF65-F5344CB8AC3E}">
        <p14:creationId xmlns:p14="http://schemas.microsoft.com/office/powerpoint/2010/main" val="159352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4F51A1-0C06-CEFB-3E68-2019598DD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7506E0-F8B9-4197-41E9-7782B812D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FE37AB4-2D17-5EBC-3CDC-CE3B81ED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Třída</a:t>
            </a:r>
            <a:endParaRPr lang="cs-CZ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DFF2E2-C10B-97E2-2080-21614FBE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4B6897-13EF-064B-0CFD-F230FDFA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3D75C3-C6E5-52D0-0D64-903B76584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F9F82-E694-B2FF-BE72-A0358B98D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6C5805-B63A-64B1-CD67-CABDD9C1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33" y="2383419"/>
            <a:ext cx="10132295" cy="3651621"/>
          </a:xfrm>
        </p:spPr>
        <p:txBody>
          <a:bodyPr anchor="ctr">
            <a:normAutofit/>
          </a:bodyPr>
          <a:lstStyle/>
          <a:p>
            <a:endParaRPr lang="cs-CZ" sz="1700" dirty="0">
              <a:ea typeface="+mn-lt"/>
              <a:cs typeface="+mn-lt"/>
            </a:endParaRPr>
          </a:p>
          <a:p>
            <a:endParaRPr lang="cs-CZ" sz="1700" dirty="0">
              <a:ea typeface="+mn-lt"/>
              <a:cs typeface="+mn-lt"/>
            </a:endParaRPr>
          </a:p>
          <a:p>
            <a:r>
              <a:rPr lang="cs-CZ" sz="1700" dirty="0">
                <a:ea typeface="+mn-lt"/>
                <a:cs typeface="+mn-lt"/>
              </a:rPr>
              <a:t>Třída je předpisem (šablonou) pro objekt</a:t>
            </a:r>
            <a:endParaRPr lang="cs-CZ" dirty="0">
              <a:ea typeface="+mn-lt"/>
              <a:cs typeface="+mn-lt"/>
            </a:endParaRPr>
          </a:p>
          <a:p>
            <a:r>
              <a:rPr lang="cs-CZ" sz="1700" dirty="0">
                <a:ea typeface="+mn-lt"/>
                <a:cs typeface="+mn-lt"/>
              </a:rPr>
              <a:t>Specifikuje veškeré metody a atributy, které bude objekt mít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Objekty, které jsou vytvořeny na základě konkrétní třídy mají stejné vlastnosti a chování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Jedná se o abstraktní referenční datový typ popisující vnitřní strukturu objektu</a:t>
            </a:r>
            <a:endParaRPr lang="cs-CZ" dirty="0">
              <a:ea typeface="+mn-lt"/>
              <a:cs typeface="+mn-lt"/>
            </a:endParaRPr>
          </a:p>
          <a:p>
            <a:r>
              <a:rPr lang="cs-CZ" sz="1700" dirty="0">
                <a:ea typeface="+mn-lt"/>
                <a:cs typeface="+mn-lt"/>
              </a:rPr>
              <a:t>Definuje množinu objektů na základě:</a:t>
            </a:r>
            <a:endParaRPr lang="cs-CZ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cs-CZ" sz="1300" dirty="0">
                <a:ea typeface="+mn-lt"/>
                <a:cs typeface="+mn-lt"/>
              </a:rPr>
              <a:t>Jaké jsou (atributy)</a:t>
            </a:r>
            <a:endParaRPr lang="cs-CZ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cs-CZ" sz="1300" dirty="0">
                <a:ea typeface="+mn-lt"/>
                <a:cs typeface="+mn-lt"/>
              </a:rPr>
              <a:t>Co umí (metody)</a:t>
            </a:r>
            <a:endParaRPr lang="cs-CZ"/>
          </a:p>
          <a:p>
            <a:pPr lvl="1">
              <a:buFont typeface="Courier New" panose="020B0604020202020204" pitchFamily="34" charset="0"/>
              <a:buChar char="o"/>
            </a:pPr>
            <a:r>
              <a:rPr lang="cs-CZ" sz="1300" dirty="0">
                <a:ea typeface="+mn-lt"/>
                <a:cs typeface="+mn-lt"/>
              </a:rPr>
              <a:t>Jak to, co umí provádí (implementace metod)</a:t>
            </a:r>
            <a:endParaRPr lang="cs-CZ" sz="1300"/>
          </a:p>
          <a:p>
            <a:endParaRPr lang="cs-CZ"/>
          </a:p>
          <a:p>
            <a:endParaRPr lang="cs-CZ"/>
          </a:p>
          <a:p>
            <a:endParaRPr lang="cs-CZ" sz="1700" dirty="0"/>
          </a:p>
        </p:txBody>
      </p:sp>
    </p:spTree>
    <p:extLst>
      <p:ext uri="{BB962C8B-B14F-4D97-AF65-F5344CB8AC3E}">
        <p14:creationId xmlns:p14="http://schemas.microsoft.com/office/powerpoint/2010/main" val="47114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6D53BE-3A7B-1E85-7D33-4517FE981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F6CAD795-B2D6-E998-B415-7F1FDC2C29AA}"/>
              </a:ext>
            </a:extLst>
          </p:cNvPr>
          <p:cNvSpPr/>
          <p:nvPr/>
        </p:nvSpPr>
        <p:spPr>
          <a:xfrm>
            <a:off x="-1284" y="1710555"/>
            <a:ext cx="11708641" cy="6539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7B02D836-B38C-F46C-93A4-B12768D8CB28}"/>
              </a:ext>
            </a:extLst>
          </p:cNvPr>
          <p:cNvSpPr/>
          <p:nvPr/>
        </p:nvSpPr>
        <p:spPr>
          <a:xfrm>
            <a:off x="442451" y="1905000"/>
            <a:ext cx="11061290" cy="4510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FDC996F7-2D75-392E-8945-80B14DC7C021}"/>
              </a:ext>
            </a:extLst>
          </p:cNvPr>
          <p:cNvSpPr/>
          <p:nvPr/>
        </p:nvSpPr>
        <p:spPr>
          <a:xfrm>
            <a:off x="11804029" y="1710554"/>
            <a:ext cx="233149" cy="6539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010BD85-96E6-1AED-4E44-C84A5800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cs-CZ" sz="5400" dirty="0"/>
              <a:t>Třída vs Objekt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DFB1F1B-214B-4681-96BE-107D6D30C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Třída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AD7DA0-7ECE-3F8D-E09A-EEF9F4411D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>
              <a:buFont typeface="Arial"/>
              <a:buChar char="•"/>
            </a:pPr>
            <a:endParaRPr lang="cs-CZ"/>
          </a:p>
          <a:p>
            <a:pPr>
              <a:buFont typeface="Arial"/>
              <a:buChar char="•"/>
            </a:pPr>
            <a:endParaRPr lang="cs-CZ" dirty="0"/>
          </a:p>
          <a:p>
            <a:pPr>
              <a:buFont typeface="Arial"/>
              <a:buChar char="•"/>
            </a:pPr>
            <a:r>
              <a:rPr lang="cs-CZ" dirty="0"/>
              <a:t>Seznam atributů</a:t>
            </a:r>
          </a:p>
          <a:p>
            <a:pPr marL="971550" lvl="1" indent="-285750">
              <a:buFont typeface="Courier New,monospace"/>
              <a:buChar char="o"/>
            </a:pPr>
            <a:r>
              <a:rPr lang="cs-CZ" dirty="0"/>
              <a:t>Jméno</a:t>
            </a:r>
          </a:p>
          <a:p>
            <a:pPr marL="971550" lvl="1" indent="-285750">
              <a:buFont typeface="Courier New,monospace"/>
              <a:buChar char="o"/>
            </a:pPr>
            <a:r>
              <a:rPr lang="cs-CZ" dirty="0"/>
              <a:t>Výška</a:t>
            </a:r>
          </a:p>
          <a:p>
            <a:pPr marL="971550" lvl="1" indent="-285750">
              <a:buFont typeface="Courier New,monospace"/>
              <a:buChar char="o"/>
            </a:pPr>
            <a:r>
              <a:rPr lang="cs-CZ" dirty="0"/>
              <a:t>Váha</a:t>
            </a:r>
          </a:p>
          <a:p>
            <a:pPr marL="971550" lvl="1" indent="-285750">
              <a:buFont typeface="Courier New,monospace"/>
              <a:buChar char="o"/>
            </a:pPr>
            <a:r>
              <a:rPr lang="cs-CZ" dirty="0"/>
              <a:t>Barva</a:t>
            </a:r>
          </a:p>
          <a:p>
            <a:pPr marL="0" indent="0">
              <a:buNone/>
            </a:pPr>
            <a:endParaRPr lang="cs-CZ" sz="1700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9C8A7AF-BD86-7458-1F0B-7001B4354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Objekt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DCEF06B-671D-04A6-2439-B345F344ECA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cs-CZ" dirty="0">
              <a:ea typeface="+mn-lt"/>
              <a:cs typeface="+mn-lt"/>
            </a:endParaRPr>
          </a:p>
          <a:p>
            <a:endParaRPr lang="cs-CZ" dirty="0">
              <a:ea typeface="+mn-lt"/>
              <a:cs typeface="+mn-lt"/>
            </a:endParaRPr>
          </a:p>
          <a:p>
            <a:r>
              <a:rPr lang="cs-CZ" dirty="0">
                <a:ea typeface="+mn-lt"/>
                <a:cs typeface="+mn-lt"/>
              </a:rPr>
              <a:t>Konkrétní hodnoty</a:t>
            </a:r>
            <a:endParaRPr lang="cs-CZ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cs-CZ" dirty="0">
                <a:ea typeface="+mn-lt"/>
                <a:cs typeface="+mn-lt"/>
              </a:rPr>
              <a:t>Čenda</a:t>
            </a:r>
            <a:endParaRPr lang="cs-CZ"/>
          </a:p>
          <a:p>
            <a:pPr lvl="1">
              <a:buFont typeface="Courier New" panose="020B0604020202020204" pitchFamily="34" charset="0"/>
              <a:buChar char="o"/>
            </a:pPr>
            <a:r>
              <a:rPr lang="cs-CZ" dirty="0">
                <a:ea typeface="+mn-lt"/>
                <a:cs typeface="+mn-lt"/>
              </a:rPr>
              <a:t>30 cm</a:t>
            </a:r>
            <a:endParaRPr lang="cs-CZ"/>
          </a:p>
          <a:p>
            <a:pPr lvl="1">
              <a:buFont typeface="Courier New" panose="020B0604020202020204" pitchFamily="34" charset="0"/>
              <a:buChar char="o"/>
            </a:pPr>
            <a:r>
              <a:rPr lang="cs-CZ" dirty="0">
                <a:ea typeface="+mn-lt"/>
                <a:cs typeface="+mn-lt"/>
              </a:rPr>
              <a:t>12 kg</a:t>
            </a:r>
            <a:endParaRPr lang="cs-CZ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cs-CZ" dirty="0">
                <a:ea typeface="+mn-lt"/>
                <a:cs typeface="+mn-lt"/>
              </a:rPr>
              <a:t>Hnědo bíla</a:t>
            </a:r>
            <a:endParaRPr lang="cs-CZ"/>
          </a:p>
          <a:p>
            <a:endParaRPr lang="cs-CZ" dirty="0"/>
          </a:p>
        </p:txBody>
      </p:sp>
      <p:pic>
        <p:nvPicPr>
          <p:cNvPr id="7" name="Obrázek 6" descr="Obsah obrázku pes, silueta, savec&#10;&#10;Obsah generovaný pomocí AI může být nesprávný.">
            <a:extLst>
              <a:ext uri="{FF2B5EF4-FFF2-40B4-BE49-F238E27FC236}">
                <a16:creationId xmlns:a16="http://schemas.microsoft.com/office/drawing/2014/main" id="{540325FB-DFD1-1DF7-12F5-294930731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443802"/>
            <a:ext cx="1151531" cy="1151531"/>
          </a:xfrm>
          <a:prstGeom prst="rect">
            <a:avLst/>
          </a:prstGeom>
        </p:spPr>
      </p:pic>
      <p:pic>
        <p:nvPicPr>
          <p:cNvPr id="9" name="Obrázek 8" descr="Obsah obrázku domácí mazlíček, Psí plemeno, Velškorgi, savec&#10;&#10;Obsah generovaný pomocí AI může být nesprávný.">
            <a:extLst>
              <a:ext uri="{FF2B5EF4-FFF2-40B4-BE49-F238E27FC236}">
                <a16:creationId xmlns:a16="http://schemas.microsoft.com/office/drawing/2014/main" id="{7CA2F8CF-CD66-DE92-1359-0285831FD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832" y="2373644"/>
            <a:ext cx="1282038" cy="198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5BAED7-B063-14D4-FCDA-FFD8E36A8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F9B61-5CB2-D479-1626-D6EC4D032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04AC160-8C5C-EBFE-E1FF-E4938690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Koncept OOP</a:t>
            </a:r>
            <a:endParaRPr lang="cs-CZ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A99020-682A-8C0E-F3AF-34078218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C25B6E-1A01-1146-E40C-85F734796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8D3BBE-EB50-9AAD-BBFA-3D6A1530A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C246DA8-04F7-FF05-02C8-5F9DD14A7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202E54-5F38-E69D-CD08-2F47F28C3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33" y="2383419"/>
            <a:ext cx="10132295" cy="3651621"/>
          </a:xfrm>
        </p:spPr>
        <p:txBody>
          <a:bodyPr anchor="ctr">
            <a:normAutofit/>
          </a:bodyPr>
          <a:lstStyle/>
          <a:p>
            <a:r>
              <a:rPr lang="cs-CZ" sz="1700" dirty="0">
                <a:ea typeface="+mn-lt"/>
                <a:cs typeface="+mn-lt"/>
              </a:rPr>
              <a:t>Způsob programování s důrazem na znovu použitelnost a snadnou rozšiřitelnost</a:t>
            </a:r>
          </a:p>
          <a:p>
            <a:r>
              <a:rPr lang="cs-CZ" sz="1700" dirty="0">
                <a:ea typeface="+mn-lt"/>
                <a:cs typeface="+mn-lt"/>
              </a:rPr>
              <a:t>Objekty – základní stavební prvek OOP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Abstrakce – zjednodušení skutečného objektu (zůstávají pouze potřebná data)</a:t>
            </a:r>
            <a:endParaRPr lang="cs-CZ" dirty="0">
              <a:ea typeface="+mn-lt"/>
              <a:cs typeface="+mn-lt"/>
            </a:endParaRPr>
          </a:p>
          <a:p>
            <a:r>
              <a:rPr lang="cs-CZ" sz="1700" dirty="0">
                <a:ea typeface="+mn-lt"/>
                <a:cs typeface="+mn-lt"/>
              </a:rPr>
              <a:t>Kompozice – objekt může být součástí jiného objektu</a:t>
            </a:r>
            <a:endParaRPr lang="cs-CZ" dirty="0">
              <a:ea typeface="+mn-lt"/>
              <a:cs typeface="+mn-lt"/>
            </a:endParaRPr>
          </a:p>
          <a:p>
            <a:r>
              <a:rPr lang="cs-CZ" sz="1700" dirty="0">
                <a:ea typeface="+mn-lt"/>
                <a:cs typeface="+mn-lt"/>
              </a:rPr>
              <a:t>Tři hlavní pilíře OOP:</a:t>
            </a:r>
            <a:endParaRPr lang="cs-CZ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cs-CZ" sz="1300" dirty="0">
                <a:ea typeface="+mn-lt"/>
                <a:cs typeface="+mn-lt"/>
              </a:rPr>
              <a:t>Dědičnost</a:t>
            </a:r>
            <a:endParaRPr lang="cs-CZ"/>
          </a:p>
          <a:p>
            <a:pPr lvl="1">
              <a:buFont typeface="Courier New" panose="020B0604020202020204" pitchFamily="34" charset="0"/>
              <a:buChar char="o"/>
            </a:pPr>
            <a:r>
              <a:rPr lang="cs-CZ" sz="1300" dirty="0">
                <a:ea typeface="+mn-lt"/>
                <a:cs typeface="+mn-lt"/>
              </a:rPr>
              <a:t>Zapouzdření</a:t>
            </a:r>
            <a:endParaRPr lang="cs-CZ"/>
          </a:p>
          <a:p>
            <a:pPr lvl="1">
              <a:buFont typeface="Courier New" panose="020B0604020202020204" pitchFamily="34" charset="0"/>
              <a:buChar char="o"/>
            </a:pPr>
            <a:r>
              <a:rPr lang="cs-CZ" sz="1300" dirty="0">
                <a:ea typeface="+mn-lt"/>
                <a:cs typeface="+mn-lt"/>
              </a:rPr>
              <a:t>Polymorfismus</a:t>
            </a:r>
            <a:endParaRPr lang="cs-CZ"/>
          </a:p>
          <a:p>
            <a:endParaRPr lang="cs-CZ"/>
          </a:p>
          <a:p>
            <a:endParaRPr lang="cs-CZ" sz="1700" dirty="0"/>
          </a:p>
        </p:txBody>
      </p:sp>
    </p:spTree>
    <p:extLst>
      <p:ext uri="{BB962C8B-B14F-4D97-AF65-F5344CB8AC3E}">
        <p14:creationId xmlns:p14="http://schemas.microsoft.com/office/powerpoint/2010/main" val="343893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3EC5D0-F9A9-AC34-5C89-D4BC2BDA1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5663F-F068-6CFD-BAE4-C0FC74C9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D890E9B-6D44-3C6F-1C94-9B46A530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Dědičnost OOP</a:t>
            </a:r>
            <a:endParaRPr lang="cs-CZ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C8C804-FDA3-5B12-9D0A-784D63C00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08AAC7-742A-AE8F-2C63-2F9244F67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7B76CC-2D17-BF7E-CF97-823C5955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BFAA94D-B9EA-3CDC-C8EC-7E13A374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EC871E-8CDA-FE59-380D-5922A2E34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33" y="2383419"/>
            <a:ext cx="10132295" cy="3651621"/>
          </a:xfrm>
        </p:spPr>
        <p:txBody>
          <a:bodyPr anchor="ctr">
            <a:normAutofit/>
          </a:bodyPr>
          <a:lstStyle/>
          <a:p>
            <a:r>
              <a:rPr lang="cs-CZ" sz="1700" dirty="0">
                <a:ea typeface="+mn-lt"/>
                <a:cs typeface="+mn-lt"/>
              </a:rPr>
              <a:t>Dědičnost v OOP nám umožňuje vytvářet hierarchii mezi jednotlivými třídami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Třídy mohou z předcházející , již existující, třídy dědit atributy a metody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Vznikají nám tak podtřídy a super třídy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Podtřída – třída, která je odvozena z některé třídy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Super třída – třída, ze které je odvozováno, může vytvářet rozhraní pro odvozené třídy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Odvozené metody z nadřazené třídy mohou být </a:t>
            </a:r>
            <a:r>
              <a:rPr lang="cs-CZ" sz="1700" dirty="0" err="1">
                <a:ea typeface="+mn-lt"/>
                <a:cs typeface="+mn-lt"/>
              </a:rPr>
              <a:t>reimplementovány</a:t>
            </a:r>
            <a:endParaRPr lang="cs-CZ" dirty="0" err="1"/>
          </a:p>
          <a:p>
            <a:r>
              <a:rPr lang="cs-CZ" sz="1700" dirty="0">
                <a:ea typeface="+mn-lt"/>
                <a:cs typeface="+mn-lt"/>
              </a:rPr>
              <a:t>Pro objekt vytvořený z této třídy se pak funkce chová odlišně</a:t>
            </a:r>
            <a:endParaRPr lang="cs-CZ" dirty="0"/>
          </a:p>
          <a:p>
            <a:r>
              <a:rPr lang="cs-CZ" sz="1700" dirty="0">
                <a:ea typeface="+mn-lt"/>
                <a:cs typeface="+mn-lt"/>
              </a:rPr>
              <a:t>C# umožňuje některé metody nebo atributy označit jako neděditelné a </a:t>
            </a:r>
            <a:r>
              <a:rPr lang="cs-CZ" sz="1700" dirty="0" err="1">
                <a:ea typeface="+mn-lt"/>
                <a:cs typeface="+mn-lt"/>
              </a:rPr>
              <a:t>odovozené</a:t>
            </a:r>
            <a:r>
              <a:rPr lang="cs-CZ" sz="1700" dirty="0">
                <a:ea typeface="+mn-lt"/>
                <a:cs typeface="+mn-lt"/>
              </a:rPr>
              <a:t> třídy tak tyto části neobsahují</a:t>
            </a:r>
            <a:endParaRPr lang="cs-CZ" dirty="0"/>
          </a:p>
          <a:p>
            <a:endParaRPr lang="cs-CZ" sz="1700" dirty="0"/>
          </a:p>
        </p:txBody>
      </p:sp>
    </p:spTree>
    <p:extLst>
      <p:ext uri="{BB962C8B-B14F-4D97-AF65-F5344CB8AC3E}">
        <p14:creationId xmlns:p14="http://schemas.microsoft.com/office/powerpoint/2010/main" val="7614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E8E74F-85E2-3AA9-E359-ABD7BB782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91BED9-22CF-4F08-0BFC-1D63B61CA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06E362B-02A1-5DEC-EDEF-1A52CCAD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Dědičnost OOP</a:t>
            </a:r>
            <a:endParaRPr lang="cs-CZ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3A0827-0042-BE77-9A17-42DCC61D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5DBB2B-D21F-5A9F-B65D-5F6038A62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42ECB5-B544-E904-747A-2A0814B03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50AA8-7A97-282A-94B8-DA4ADB6D5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084F0D-102B-473F-8EB4-5D73E760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33" y="2383419"/>
            <a:ext cx="10132295" cy="3651621"/>
          </a:xfrm>
        </p:spPr>
        <p:txBody>
          <a:bodyPr anchor="ctr">
            <a:normAutofit/>
          </a:bodyPr>
          <a:lstStyle/>
          <a:p>
            <a:r>
              <a:rPr lang="cs-CZ" sz="1700" dirty="0">
                <a:ea typeface="+mn-lt"/>
                <a:cs typeface="+mn-lt"/>
              </a:rPr>
              <a:t>Mějme třídu člověk – každý člověk má nějaké jméno, příjmení a datum narození</a:t>
            </a:r>
            <a:endParaRPr lang="cs-CZ" dirty="0">
              <a:ea typeface="+mn-lt"/>
              <a:cs typeface="+mn-lt"/>
            </a:endParaRPr>
          </a:p>
          <a:p>
            <a:r>
              <a:rPr lang="cs-CZ" sz="1700" dirty="0">
                <a:ea typeface="+mn-lt"/>
                <a:cs typeface="+mn-lt"/>
              </a:rPr>
              <a:t>Odvozenými třídami z třídy člověk pak mohou být třídy, které jsou konkrétnější – student, zaměstnanec, učitel</a:t>
            </a:r>
            <a:endParaRPr lang="cs-CZ"/>
          </a:p>
          <a:p>
            <a:r>
              <a:rPr lang="cs-CZ" sz="1700" dirty="0">
                <a:ea typeface="+mn-lt"/>
                <a:cs typeface="+mn-lt"/>
              </a:rPr>
              <a:t>Třída student je odvozena z třídy člověk – zdědí její atributy a přidáme ji vlastní atributy, třída, ročník, obor</a:t>
            </a:r>
            <a:endParaRPr lang="cs-CZ"/>
          </a:p>
          <a:p>
            <a:r>
              <a:rPr lang="cs-CZ" sz="1700" dirty="0">
                <a:ea typeface="+mn-lt"/>
                <a:cs typeface="+mn-lt"/>
              </a:rPr>
              <a:t>Třída zaměstnanec je také odvozena z třídy člověk – zdědí atributy a přidáme vlastní atributy plat, pozice</a:t>
            </a:r>
            <a:endParaRPr lang="cs-CZ"/>
          </a:p>
          <a:p>
            <a:r>
              <a:rPr lang="cs-CZ" sz="1700" dirty="0">
                <a:ea typeface="+mn-lt"/>
                <a:cs typeface="+mn-lt"/>
              </a:rPr>
              <a:t>Student, zaměstnanec jsou tedy třídy odvozené a třída člověk je pro třídy student a zaměstnanec super třídou</a:t>
            </a:r>
            <a:endParaRPr lang="cs-CZ"/>
          </a:p>
          <a:p>
            <a:r>
              <a:rPr lang="cs-CZ" sz="1700" dirty="0">
                <a:ea typeface="+mn-lt"/>
                <a:cs typeface="+mn-lt"/>
              </a:rPr>
              <a:t>V C# je super třídou pro všechny ostatní odvozené třída </a:t>
            </a:r>
            <a:r>
              <a:rPr lang="cs-CZ" sz="1700" err="1">
                <a:ea typeface="+mn-lt"/>
                <a:cs typeface="+mn-lt"/>
              </a:rPr>
              <a:t>class</a:t>
            </a:r>
            <a:r>
              <a:rPr lang="cs-CZ" sz="1700" dirty="0">
                <a:ea typeface="+mn-lt"/>
                <a:cs typeface="+mn-lt"/>
              </a:rPr>
              <a:t> </a:t>
            </a:r>
            <a:r>
              <a:rPr lang="cs-CZ" sz="1700" b="1" err="1">
                <a:ea typeface="+mn-lt"/>
                <a:cs typeface="+mn-lt"/>
              </a:rPr>
              <a:t>Object</a:t>
            </a:r>
            <a:endParaRPr lang="cs-CZ" b="1" err="1"/>
          </a:p>
          <a:p>
            <a:endParaRPr lang="cs-CZ" sz="1700" dirty="0"/>
          </a:p>
        </p:txBody>
      </p:sp>
    </p:spTree>
    <p:extLst>
      <p:ext uri="{BB962C8B-B14F-4D97-AF65-F5344CB8AC3E}">
        <p14:creationId xmlns:p14="http://schemas.microsoft.com/office/powerpoint/2010/main" val="132381212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5861FD81B3EE45AAC4C81C5640ECE7" ma:contentTypeVersion="4" ma:contentTypeDescription="Vytvoří nový dokument" ma:contentTypeScope="" ma:versionID="b92495963c2488317d97747e88e26c79">
  <xsd:schema xmlns:xsd="http://www.w3.org/2001/XMLSchema" xmlns:xs="http://www.w3.org/2001/XMLSchema" xmlns:p="http://schemas.microsoft.com/office/2006/metadata/properties" xmlns:ns2="c8cc7701-65b3-4efe-89ae-c871b5b7820b" targetNamespace="http://schemas.microsoft.com/office/2006/metadata/properties" ma:root="true" ma:fieldsID="edb8c3b89225dbccf970e331c52fe779" ns2:_="">
    <xsd:import namespace="c8cc7701-65b3-4efe-89ae-c871b5b782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c7701-65b3-4efe-89ae-c871b5b78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248623-A1ED-4B84-A453-B300410C6B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680FCF7-0016-410E-B292-51C25534EC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AC9E83-7754-4EA2-B093-8233E8F7DF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cc7701-65b3-4efe-89ae-c871b5b782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761</Words>
  <Application>Microsoft Office PowerPoint</Application>
  <PresentationFormat>Širokoúhlá obrazovka</PresentationFormat>
  <Paragraphs>82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Motiv Office</vt:lpstr>
      <vt:lpstr>Programování</vt:lpstr>
      <vt:lpstr>Objektový přístup</vt:lpstr>
      <vt:lpstr>Objektové modelování</vt:lpstr>
      <vt:lpstr>Objekt</vt:lpstr>
      <vt:lpstr>Třída</vt:lpstr>
      <vt:lpstr>Třída vs Objekt</vt:lpstr>
      <vt:lpstr>Koncept OOP</vt:lpstr>
      <vt:lpstr>Dědičnost OOP</vt:lpstr>
      <vt:lpstr>Dědičnost OOP</vt:lpstr>
      <vt:lpstr>Zapouzdření OOP</vt:lpstr>
      <vt:lpstr>Polymorfismus 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subject/>
  <dc:creator>Sládeček David</dc:creator>
  <dc:description/>
  <cp:lastModifiedBy>Sládeček David</cp:lastModifiedBy>
  <cp:revision>371</cp:revision>
  <dcterms:created xsi:type="dcterms:W3CDTF">2024-06-17T08:40:16Z</dcterms:created>
  <dcterms:modified xsi:type="dcterms:W3CDTF">2025-05-25T19:16:22Z</dcterms:modified>
  <dc:language>cs-CZ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0x010100835861FD81B3EE45AAC4C81C5640ECE7</vt:lpwstr>
  </property>
  <property fmtid="{D5CDD505-2E9C-101B-9397-08002B2CF9AE}" pid="3" name="PresentationFormat">
    <vt:lpwstr>Širokoúhlá obrazovka</vt:lpwstr>
  </property>
  <property fmtid="{D5CDD505-2E9C-101B-9397-08002B2CF9AE}" pid="4" name="Slides">
    <vt:i4>8</vt:i4>
  </property>
</Properties>
</file>