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Programování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cs-CZ" dirty="0"/>
              <a:t>Dědičnost, zapouzdření a polymorfismus v OOP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BBC916-D43A-44BB-8ADB-3CBC5454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643"/>
          </a:xfrm>
        </p:spPr>
        <p:txBody>
          <a:bodyPr/>
          <a:lstStyle/>
          <a:p>
            <a:r>
              <a:rPr lang="cs-CZ" dirty="0"/>
              <a:t>Základní pilíře OOP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88A238-FB85-4850-A3C2-8EE6F5E11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2191"/>
            <a:ext cx="8596668" cy="4339171"/>
          </a:xfrm>
        </p:spPr>
        <p:txBody>
          <a:bodyPr/>
          <a:lstStyle/>
          <a:p>
            <a:r>
              <a:rPr lang="cs-CZ" b="1" dirty="0"/>
              <a:t>Dědičnost</a:t>
            </a:r>
          </a:p>
          <a:p>
            <a:pPr lvl="1"/>
            <a:r>
              <a:rPr lang="cs-CZ" dirty="0"/>
              <a:t>Možnost vytváření hierarchií mezi jednotlivými třídami</a:t>
            </a:r>
          </a:p>
          <a:p>
            <a:pPr lvl="1"/>
            <a:r>
              <a:rPr lang="cs-CZ" dirty="0"/>
              <a:t>Podtřídy mohou od nadřazené třídy dědit atributy a metody</a:t>
            </a:r>
          </a:p>
          <a:p>
            <a:r>
              <a:rPr lang="cs-CZ" b="1" dirty="0"/>
              <a:t>Zapouzdření</a:t>
            </a:r>
          </a:p>
          <a:p>
            <a:pPr lvl="1"/>
            <a:r>
              <a:rPr lang="cs-CZ" dirty="0"/>
              <a:t>Citlivé data jsou pro ostatní část aplikace nebo uživatele schována</a:t>
            </a:r>
          </a:p>
          <a:p>
            <a:pPr lvl="1"/>
            <a:r>
              <a:rPr lang="cs-CZ" dirty="0"/>
              <a:t>Třída je reprezentována jako černá skříňka se vstupy a výstupy</a:t>
            </a:r>
          </a:p>
          <a:p>
            <a:pPr lvl="1"/>
            <a:r>
              <a:rPr lang="cs-CZ" dirty="0"/>
              <a:t>Využití viditelnosti</a:t>
            </a:r>
          </a:p>
          <a:p>
            <a:r>
              <a:rPr lang="cs-CZ" b="1" dirty="0"/>
              <a:t>Polymorfismus</a:t>
            </a:r>
          </a:p>
          <a:p>
            <a:pPr lvl="1"/>
            <a:r>
              <a:rPr lang="cs-CZ" dirty="0"/>
              <a:t>Třídy odvozené ze stejného typu mohou mít vlastní a odlišnou implementaci funkcí</a:t>
            </a:r>
          </a:p>
          <a:p>
            <a:pPr lvl="1"/>
            <a:r>
              <a:rPr lang="cs-CZ" dirty="0"/>
              <a:t>Na odvozené třídy lze pohlížet stejně jako na třídu, ze které byly odvozeny</a:t>
            </a:r>
          </a:p>
        </p:txBody>
      </p:sp>
    </p:spTree>
    <p:extLst>
      <p:ext uri="{BB962C8B-B14F-4D97-AF65-F5344CB8AC3E}">
        <p14:creationId xmlns:p14="http://schemas.microsoft.com/office/powerpoint/2010/main" val="202250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A56612-1E07-40CB-A5F0-5FF0832D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v C#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19DBEC3-BC7E-47C4-A653-9855BFA7AA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3611" y="1439056"/>
            <a:ext cx="5478386" cy="4809344"/>
          </a:xfrm>
        </p:spPr>
      </p:pic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3B2A9270-73F8-4AE2-83E6-79F33FB47D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9" y="1074998"/>
            <a:ext cx="3556055" cy="4966037"/>
          </a:xfrm>
        </p:spPr>
      </p:pic>
    </p:spTree>
    <p:extLst>
      <p:ext uri="{BB962C8B-B14F-4D97-AF65-F5344CB8AC3E}">
        <p14:creationId xmlns:p14="http://schemas.microsoft.com/office/powerpoint/2010/main" val="111745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BA837D-F358-4A6E-B59C-6FFBE704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konstruktoru v C#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B8D39B-C806-480E-AA6D-5C9A253988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Oproti některým jiným jazykům C# nedědí konstruktory</a:t>
            </a:r>
          </a:p>
          <a:p>
            <a:r>
              <a:rPr lang="cs-CZ" dirty="0"/>
              <a:t>Pro naznačení dědičnosti je využito klíčového slova </a:t>
            </a:r>
            <a:r>
              <a:rPr lang="cs-CZ" b="1" i="1" dirty="0"/>
              <a:t>base</a:t>
            </a:r>
          </a:p>
          <a:p>
            <a:r>
              <a:rPr lang="cs-CZ" dirty="0"/>
              <a:t>Každá třída tak má vlastní konstruktor</a:t>
            </a:r>
          </a:p>
          <a:p>
            <a:r>
              <a:rPr lang="cs-CZ" dirty="0"/>
              <a:t>Ostatní metody a atributy jsou ovšem děděny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A40A5344-B1AB-42CD-B8E7-09FEE76EA5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9485" y="1573968"/>
            <a:ext cx="5712171" cy="4201071"/>
          </a:xfrm>
        </p:spPr>
      </p:pic>
    </p:spTree>
    <p:extLst>
      <p:ext uri="{BB962C8B-B14F-4D97-AF65-F5344CB8AC3E}">
        <p14:creationId xmlns:p14="http://schemas.microsoft.com/office/powerpoint/2010/main" val="58702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A56612-1E07-40CB-A5F0-5FF0832D0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Zapouzdření v C#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AAD3284-5144-4E31-A6F9-488505F4A3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Atributy jsou skryté</a:t>
            </a:r>
          </a:p>
          <a:p>
            <a:r>
              <a:rPr lang="cs-CZ" dirty="0"/>
              <a:t>Měnit a zobrazit můžeme pouze skrze funkce</a:t>
            </a:r>
          </a:p>
          <a:p>
            <a:r>
              <a:rPr lang="cs-CZ" dirty="0"/>
              <a:t>Vnitřní metody funkce jsou rovněž skryté</a:t>
            </a:r>
          </a:p>
          <a:p>
            <a:r>
              <a:rPr lang="cs-CZ" dirty="0"/>
              <a:t>Public – přístupné metody</a:t>
            </a:r>
          </a:p>
          <a:p>
            <a:pPr lvl="1"/>
            <a:r>
              <a:rPr lang="cs-CZ" dirty="0"/>
              <a:t>Atributy necháváme vždy skryté</a:t>
            </a:r>
          </a:p>
          <a:p>
            <a:r>
              <a:rPr lang="cs-CZ" dirty="0" err="1"/>
              <a:t>Private</a:t>
            </a:r>
            <a:r>
              <a:rPr lang="cs-CZ" dirty="0"/>
              <a:t> – metody a atributy přístupné pouze v konkrétní třídě</a:t>
            </a:r>
          </a:p>
        </p:txBody>
      </p:sp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4022E6BA-05E1-4F57-90DC-571D34843C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5668" y="1657718"/>
            <a:ext cx="6811035" cy="4383643"/>
          </a:xfrm>
        </p:spPr>
      </p:pic>
    </p:spTree>
    <p:extLst>
      <p:ext uri="{BB962C8B-B14F-4D97-AF65-F5344CB8AC3E}">
        <p14:creationId xmlns:p14="http://schemas.microsoft.com/office/powerpoint/2010/main" val="183135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DA84B9-900B-4AA9-BF43-6C5FABB9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416"/>
          </a:xfrm>
        </p:spPr>
        <p:txBody>
          <a:bodyPr/>
          <a:lstStyle/>
          <a:p>
            <a:r>
              <a:rPr lang="cs-CZ" dirty="0"/>
              <a:t>Polymorfismus v C#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69708D-3578-4ED9-A06B-75E8B2A240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U metody třídy, kde očekáváme jinou implementaci uvedeme klíčové slovo </a:t>
            </a:r>
            <a:r>
              <a:rPr lang="cs-CZ" b="1" i="1" dirty="0" err="1"/>
              <a:t>virtual</a:t>
            </a:r>
            <a:endParaRPr lang="cs-CZ" b="1" i="1" dirty="0"/>
          </a:p>
          <a:p>
            <a:pPr lvl="1"/>
            <a:r>
              <a:rPr lang="cs-CZ" dirty="0"/>
              <a:t>Uvádíme u nadřazení třídy</a:t>
            </a:r>
          </a:p>
          <a:p>
            <a:r>
              <a:rPr lang="cs-CZ" dirty="0"/>
              <a:t>Metoda, která původní metodu </a:t>
            </a:r>
            <a:r>
              <a:rPr lang="cs-CZ" dirty="0" err="1"/>
              <a:t>reimplementuje</a:t>
            </a:r>
            <a:r>
              <a:rPr lang="cs-CZ" dirty="0"/>
              <a:t> používá označení </a:t>
            </a:r>
            <a:r>
              <a:rPr lang="cs-CZ" b="1" i="1" dirty="0" err="1"/>
              <a:t>override</a:t>
            </a:r>
            <a:endParaRPr lang="cs-CZ" b="1" i="1" dirty="0"/>
          </a:p>
          <a:p>
            <a:pPr lvl="1"/>
            <a:r>
              <a:rPr lang="cs-CZ" dirty="0"/>
              <a:t>Uvádíme u tříd podřazených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3CB0B232-C86C-4F08-97A5-6232505C7F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5668" y="2160589"/>
            <a:ext cx="7088118" cy="3880772"/>
          </a:xfrm>
        </p:spPr>
      </p:pic>
    </p:spTree>
    <p:extLst>
      <p:ext uri="{BB962C8B-B14F-4D97-AF65-F5344CB8AC3E}">
        <p14:creationId xmlns:p14="http://schemas.microsoft.com/office/powerpoint/2010/main" val="67050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DA84B9-900B-4AA9-BF43-6C5FABB9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416"/>
          </a:xfrm>
        </p:spPr>
        <p:txBody>
          <a:bodyPr/>
          <a:lstStyle/>
          <a:p>
            <a:r>
              <a:rPr lang="cs-CZ" dirty="0"/>
              <a:t>Polymorfismus a dědičnost dohromady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69708D-3578-4ED9-A06B-75E8B2A240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Stejně jako u konstruktoru se můžeme odkazovat na nadřazené metody</a:t>
            </a:r>
          </a:p>
          <a:p>
            <a:r>
              <a:rPr lang="cs-CZ" dirty="0"/>
              <a:t>Pro jejich volání využijeme klíčového slova </a:t>
            </a:r>
            <a:r>
              <a:rPr lang="cs-CZ" b="1" i="1" dirty="0"/>
              <a:t>base</a:t>
            </a:r>
          </a:p>
          <a:p>
            <a:r>
              <a:rPr lang="cs-CZ" dirty="0"/>
              <a:t>Opět využíváme označení </a:t>
            </a:r>
            <a:r>
              <a:rPr lang="cs-CZ" b="1" i="1" dirty="0" err="1"/>
              <a:t>override</a:t>
            </a:r>
            <a:r>
              <a:rPr lang="cs-CZ" b="1" i="1" dirty="0"/>
              <a:t> </a:t>
            </a:r>
            <a:r>
              <a:rPr lang="cs-CZ" dirty="0"/>
              <a:t>a</a:t>
            </a:r>
            <a:r>
              <a:rPr lang="cs-CZ" b="1" i="1" dirty="0"/>
              <a:t> </a:t>
            </a:r>
            <a:r>
              <a:rPr lang="cs-CZ" b="1" i="1" dirty="0" err="1"/>
              <a:t>virtual</a:t>
            </a:r>
            <a:r>
              <a:rPr lang="cs-CZ" dirty="0"/>
              <a:t> pro přepsání původní metody a označení metody nadřazené</a:t>
            </a:r>
          </a:p>
          <a:p>
            <a:endParaRPr lang="cs-CZ" b="1" i="1" dirty="0"/>
          </a:p>
          <a:p>
            <a:endParaRPr lang="cs-CZ" b="1" i="1" dirty="0"/>
          </a:p>
          <a:p>
            <a:endParaRPr lang="cs-CZ" dirty="0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416AABE2-4373-46E9-BA16-C70C1BBE50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24462" y="1674055"/>
            <a:ext cx="4535166" cy="4270339"/>
          </a:xfrm>
        </p:spPr>
      </p:pic>
    </p:spTree>
    <p:extLst>
      <p:ext uri="{BB962C8B-B14F-4D97-AF65-F5344CB8AC3E}">
        <p14:creationId xmlns:p14="http://schemas.microsoft.com/office/powerpoint/2010/main" val="120845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DB4C13F-F39B-4BF6-AF5A-A7A8FCF0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411" y="1055451"/>
            <a:ext cx="2865519" cy="31765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Revision time!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Zástupný obsah 4" descr="Obsah obrázku text, klipart, snímek obrazovky&#10;&#10;Popis byl vytvořen automaticky">
            <a:extLst>
              <a:ext uri="{FF2B5EF4-FFF2-40B4-BE49-F238E27FC236}">
                <a16:creationId xmlns:a16="http://schemas.microsoft.com/office/drawing/2014/main" id="{D50F0409-252B-40CE-9C91-D6146B24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088" y="755348"/>
            <a:ext cx="5347304" cy="534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7775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226</Words>
  <Application>Microsoft Office PowerPoint</Application>
  <PresentationFormat>Širokoúhlá obrazovka</PresentationFormat>
  <Paragraphs>37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Fazeta</vt:lpstr>
      <vt:lpstr>Programování</vt:lpstr>
      <vt:lpstr>Základní pilíře OOP - opakování</vt:lpstr>
      <vt:lpstr>Dědičnost v C#</vt:lpstr>
      <vt:lpstr>Dědičnost konstruktoru v C#</vt:lpstr>
      <vt:lpstr>Zapouzdření v C#</vt:lpstr>
      <vt:lpstr>Polymorfismus v C#</vt:lpstr>
      <vt:lpstr>Polymorfismus a dědičnost dohromady</vt:lpstr>
      <vt:lpstr>Revision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223</cp:revision>
  <dcterms:created xsi:type="dcterms:W3CDTF">2020-10-25T17:23:37Z</dcterms:created>
  <dcterms:modified xsi:type="dcterms:W3CDTF">2021-03-15T19:28:33Z</dcterms:modified>
</cp:coreProperties>
</file>