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Algoritmy k procvičení III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107B1-347F-482E-93C3-8F0422E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/>
              <a:t>Tvorba algoritmů – zadání</a:t>
            </a:r>
            <a:endParaRPr lang="cs-CZ" sz="3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2B5E6-E7CE-4311-8577-3862C039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cs-CZ" dirty="0"/>
              <a:t>Algoritmus který určí aritmetický průměr načtených hodnot. Načítání hodnot se zastaví pokud se na vstupu objeví 0.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načte větu ukončenou tečkou a vypíše počet slov.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rozhodne, zda strany zadané v proměnných a, b, c trojúhelníku tvoří pravoúhlý trojúhelník.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určí jak velká musí být válcová nádoba, do které se má vejít určitý objem vody. Na vstup získáme hodnotu poloměru kružnice a potřebný objem.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určí výsledný odpor dvou paralelně zapojených rezistorů.</a:t>
            </a:r>
          </a:p>
          <a:p>
            <a:pPr>
              <a:buFont typeface="+mj-lt"/>
              <a:buAutoNum type="alphaUcPeriod"/>
            </a:pPr>
            <a:r>
              <a:rPr lang="cs-CZ" dirty="0"/>
              <a:t>Algoritmus, který načte proměnné A </a:t>
            </a:r>
            <a:r>
              <a:rPr lang="cs-CZ" dirty="0" err="1"/>
              <a:t>a</a:t>
            </a:r>
            <a:r>
              <a:rPr lang="cs-CZ" dirty="0"/>
              <a:t> B a vypíše tolik hvězdiček , kolik je zbytek po dělení A/B. (využití funkce modulo %)</a:t>
            </a:r>
          </a:p>
          <a:p>
            <a:pPr>
              <a:buFont typeface="+mj-lt"/>
              <a:buAutoNum type="alphaUcPeriod"/>
            </a:pPr>
            <a:endParaRPr lang="cs-CZ" dirty="0"/>
          </a:p>
          <a:p>
            <a:pPr>
              <a:buFont typeface="+mj-lt"/>
              <a:buAutoNum type="alphaUcPeriod"/>
            </a:pPr>
            <a:endParaRPr lang="cs-CZ" dirty="0"/>
          </a:p>
          <a:p>
            <a:pPr>
              <a:buFont typeface="+mj-lt"/>
              <a:buAutoNum type="alphaUcPeriod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62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A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6E29C747-9470-43DB-9FCB-CC3EF90F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988" y="0"/>
            <a:ext cx="7039784" cy="6248400"/>
          </a:xfrm>
        </p:spPr>
      </p:pic>
    </p:spTree>
    <p:extLst>
      <p:ext uri="{BB962C8B-B14F-4D97-AF65-F5344CB8AC3E}">
        <p14:creationId xmlns:p14="http://schemas.microsoft.com/office/powerpoint/2010/main" val="9654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B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DD40BEC-F287-4F90-9916-BAA589E02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6141"/>
            <a:ext cx="7162852" cy="5591859"/>
          </a:xfrm>
        </p:spPr>
      </p:pic>
    </p:spTree>
    <p:extLst>
      <p:ext uri="{BB962C8B-B14F-4D97-AF65-F5344CB8AC3E}">
        <p14:creationId xmlns:p14="http://schemas.microsoft.com/office/powerpoint/2010/main" val="127579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C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39BBC60-6318-4853-B13A-13AF362BB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303" y="1274164"/>
            <a:ext cx="7696330" cy="5583836"/>
          </a:xfrm>
        </p:spPr>
      </p:pic>
    </p:spTree>
    <p:extLst>
      <p:ext uri="{BB962C8B-B14F-4D97-AF65-F5344CB8AC3E}">
        <p14:creationId xmlns:p14="http://schemas.microsoft.com/office/powerpoint/2010/main" val="174446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D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318236D-6440-4E87-AA3D-3AAD59A7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218" y="609600"/>
            <a:ext cx="3206356" cy="5859098"/>
          </a:xfrm>
        </p:spPr>
      </p:pic>
    </p:spTree>
    <p:extLst>
      <p:ext uri="{BB962C8B-B14F-4D97-AF65-F5344CB8AC3E}">
        <p14:creationId xmlns:p14="http://schemas.microsoft.com/office/powerpoint/2010/main" val="99353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320A619-2C08-46D8-8576-6F215350A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954" y="609600"/>
            <a:ext cx="6760048" cy="5847153"/>
          </a:xfrm>
        </p:spPr>
      </p:pic>
    </p:spTree>
    <p:extLst>
      <p:ext uri="{BB962C8B-B14F-4D97-AF65-F5344CB8AC3E}">
        <p14:creationId xmlns:p14="http://schemas.microsoft.com/office/powerpoint/2010/main" val="30590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F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0AC0E854-AE74-4842-942E-D3A90E262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944" y="536997"/>
            <a:ext cx="4497049" cy="6039573"/>
          </a:xfrm>
        </p:spPr>
      </p:pic>
    </p:spTree>
    <p:extLst>
      <p:ext uri="{BB962C8B-B14F-4D97-AF65-F5344CB8AC3E}">
        <p14:creationId xmlns:p14="http://schemas.microsoft.com/office/powerpoint/2010/main" val="54899023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140</Words>
  <Application>Microsoft Office PowerPoint</Application>
  <PresentationFormat>Širokoúhlá obrazovka</PresentationFormat>
  <Paragraphs>17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Programování</vt:lpstr>
      <vt:lpstr>Tvorba algoritmů – zadání</vt:lpstr>
      <vt:lpstr>Řešení A</vt:lpstr>
      <vt:lpstr>Řešení B</vt:lpstr>
      <vt:lpstr>Řešení C</vt:lpstr>
      <vt:lpstr>Řešení D</vt:lpstr>
      <vt:lpstr>Řešení E</vt:lpstr>
      <vt:lpstr>Řešení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42</cp:revision>
  <dcterms:created xsi:type="dcterms:W3CDTF">2020-09-12T11:11:24Z</dcterms:created>
  <dcterms:modified xsi:type="dcterms:W3CDTF">2020-10-14T13:24:06Z</dcterms:modified>
</cp:coreProperties>
</file>