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Testování </a:t>
            </a:r>
            <a:r>
              <a:rPr lang="cs-CZ">
                <a:solidFill>
                  <a:srgbClr val="FEFFFF"/>
                </a:solidFill>
              </a:rPr>
              <a:t>- úvod</a:t>
            </a:r>
            <a:endParaRPr lang="cs-CZ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8E9D62-38C8-C688-C7BF-FDE8BCC9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Včasné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502B1E-3B2A-FD25-5030-571BF73C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48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2A945B-E261-AE72-ECFF-BAAA3032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Absence chyb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96D5B3-434E-562B-A954-C5126E4A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746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86682C-47B4-3C62-6C50-0E04A33E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Kontextová závislost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2FFB2F-0593-0508-C03C-122EB85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91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F88AC4-6B4A-E5A4-6F69-74A2E2B8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Úrovně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B059E8-96AC-537C-6AD4-1DADFBC5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73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5A4FB3-EB80-20A7-7B5C-7F07909F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AEF860-A716-B4D9-8A12-EDA6DC90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44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BD94A8-C396-1B67-0311-50B8C2A8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testování?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60004C-FC4D-4F0A-12D9-02A31442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11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E110DC-008E-24C5-F12A-B1394AD8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Přínos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57938C-CE3E-98DD-6CC8-E5038A39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5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A074DA-28E1-FD5B-562D-9FF0BBC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není testování?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F0D2D2-54DE-94BB-07F1-894879F0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278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F1106-2E5A-E165-34E4-E77FB9F1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Testovací paradigmata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22C354-27E9-987F-0B33-408E789D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/>
              <a:t>Přítomnost chyb</a:t>
            </a:r>
          </a:p>
          <a:p>
            <a:pPr>
              <a:buFont typeface="+mj-lt"/>
              <a:buAutoNum type="arabicPeriod"/>
            </a:pPr>
            <a:r>
              <a:rPr lang="cs-CZ" dirty="0"/>
              <a:t>Úplné testování</a:t>
            </a:r>
          </a:p>
          <a:p>
            <a:pPr>
              <a:buFont typeface="+mj-lt"/>
              <a:buAutoNum type="arabicPeriod"/>
            </a:pPr>
            <a:r>
              <a:rPr lang="cs-CZ" dirty="0"/>
              <a:t>Shlukování chyb</a:t>
            </a:r>
          </a:p>
          <a:p>
            <a:pPr>
              <a:buFont typeface="+mj-lt"/>
              <a:buAutoNum type="arabicPeriod"/>
            </a:pPr>
            <a:r>
              <a:rPr lang="cs-CZ" dirty="0"/>
              <a:t>Pesticidní paradox</a:t>
            </a:r>
          </a:p>
          <a:p>
            <a:pPr>
              <a:buFont typeface="+mj-lt"/>
              <a:buAutoNum type="arabicPeriod"/>
            </a:pPr>
            <a:r>
              <a:rPr lang="cs-CZ" dirty="0"/>
              <a:t>Včasné testování </a:t>
            </a:r>
          </a:p>
          <a:p>
            <a:pPr>
              <a:buFont typeface="+mj-lt"/>
              <a:buAutoNum type="arabicPeriod"/>
            </a:pPr>
            <a:r>
              <a:rPr lang="cs-CZ" dirty="0"/>
              <a:t>Absence chyb</a:t>
            </a:r>
          </a:p>
          <a:p>
            <a:pPr>
              <a:buFont typeface="+mj-lt"/>
              <a:buAutoNum type="arabicPeriod"/>
            </a:pPr>
            <a:r>
              <a:rPr lang="cs-CZ" dirty="0"/>
              <a:t>Kontextová závislost</a:t>
            </a:r>
          </a:p>
        </p:txBody>
      </p:sp>
    </p:spTree>
    <p:extLst>
      <p:ext uri="{BB962C8B-B14F-4D97-AF65-F5344CB8AC3E}">
        <p14:creationId xmlns:p14="http://schemas.microsoft.com/office/powerpoint/2010/main" val="82904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0876E9-AB01-E1A6-D1AD-979BEF05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ukazuje přítomnost chyb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C520F5-3712-237D-6D1C-57E54BB6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859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E1480E-2D5F-7726-2D46-013E39C8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Úplné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45DEB7-6E20-51E0-3753-C2D1542D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5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E061A3-76B7-0CE8-DFB3-D5B768A7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Shlukování chyb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1B1C4D-C914-0C2D-203F-24E3D39C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682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CF64A7-B473-E61D-47E5-1B32ABDF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Pesticidní paradox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FD5AFC-0373-5EBB-F1DF-58C24B6D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124567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11820</TotalTime>
  <Words>50</Words>
  <Application>Microsoft Office PowerPoint</Application>
  <PresentationFormat>Širokoúhlá obrazovka</PresentationFormat>
  <Paragraphs>22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Stébla</vt:lpstr>
      <vt:lpstr>Programování</vt:lpstr>
      <vt:lpstr>Co je testování?</vt:lpstr>
      <vt:lpstr>Přínos testování</vt:lpstr>
      <vt:lpstr>Co není testování?</vt:lpstr>
      <vt:lpstr>Testovací paradigmata</vt:lpstr>
      <vt:lpstr>Testování ukazuje přítomnost chyb</vt:lpstr>
      <vt:lpstr>Úplné testování</vt:lpstr>
      <vt:lpstr>Shlukování chyb</vt:lpstr>
      <vt:lpstr>Pesticidní paradox</vt:lpstr>
      <vt:lpstr>Včasné testování</vt:lpstr>
      <vt:lpstr>Absence chyb</vt:lpstr>
      <vt:lpstr>Kontextová závislost</vt:lpstr>
      <vt:lpstr>Úrovně testování</vt:lpstr>
      <vt:lpstr>Unit testování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114</cp:revision>
  <dcterms:created xsi:type="dcterms:W3CDTF">2021-08-28T14:09:11Z</dcterms:created>
  <dcterms:modified xsi:type="dcterms:W3CDTF">2024-01-04T08:15:54Z</dcterms:modified>
</cp:coreProperties>
</file>