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3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04.01.2024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Testovací metody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6FDB81-45DF-8E34-66DF-F0B5227E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Whitebox</a:t>
            </a:r>
            <a:r>
              <a:rPr lang="cs-CZ" dirty="0"/>
              <a:t> vs </a:t>
            </a:r>
            <a:r>
              <a:rPr lang="cs-CZ" dirty="0" err="1"/>
              <a:t>Blackbox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39556D-85A7-74C6-5F88-5B1BB59D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525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10EF14-0057-261A-2C4A-BDF6EF91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a heuristiky pro návrh testů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9671FD-BF04-110B-72E6-9B7F1A19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00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5B4E6C-1E7E-9C52-2F98-5F01493D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C51D8C-B0EC-D2E6-5123-19402024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714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2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ahoot | Avans tools">
            <a:extLst>
              <a:ext uri="{FF2B5EF4-FFF2-40B4-BE49-F238E27FC236}">
                <a16:creationId xmlns:a16="http://schemas.microsoft.com/office/drawing/2014/main" id="{28C19B50-48DF-00FD-82BA-27F2021CE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882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0B779D8-93E3-0385-2EA1-15EE75FC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13" y="624110"/>
            <a:ext cx="8911687" cy="1280890"/>
          </a:xfrm>
        </p:spPr>
        <p:txBody>
          <a:bodyPr>
            <a:normAutofit/>
          </a:bodyPr>
          <a:lstStyle/>
          <a:p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040" name="Content Placeholder 1029">
            <a:extLst>
              <a:ext uri="{FF2B5EF4-FFF2-40B4-BE49-F238E27FC236}">
                <a16:creationId xmlns:a16="http://schemas.microsoft.com/office/drawing/2014/main" id="{780FD0FC-0256-174A-B905-7985C4B7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00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2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11825</TotalTime>
  <Words>17</Words>
  <Application>Microsoft Office PowerPoint</Application>
  <PresentationFormat>Širokoúhlá obrazovka</PresentationFormat>
  <Paragraphs>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Stébla</vt:lpstr>
      <vt:lpstr>Programování</vt:lpstr>
      <vt:lpstr>Whitebox vs Blackbox</vt:lpstr>
      <vt:lpstr>Metody a heuristiky pro návrh testů</vt:lpstr>
      <vt:lpstr>Unit test v C#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116</cp:revision>
  <dcterms:created xsi:type="dcterms:W3CDTF">2021-08-28T14:09:11Z</dcterms:created>
  <dcterms:modified xsi:type="dcterms:W3CDTF">2024-01-04T08:22:48Z</dcterms:modified>
</cp:coreProperties>
</file>