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5433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21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280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88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841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370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571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87710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546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662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A91B-385C-480B-99E7-187931F39E12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897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7D5A91B-385C-480B-99E7-187931F39E12}" type="datetimeFigureOut">
              <a:rPr lang="cs-CZ" smtClean="0"/>
              <a:t>07.09.2023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6B08FAE-D1AE-47B2-9F62-981A44BE47A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olearn.com/learning/1080" TargetMode="External"/><Relationship Id="rId2" Type="http://schemas.openxmlformats.org/officeDocument/2006/relationships/hyperlink" Target="https://docs.microsoft.com/cs-cz/dotnet/cshar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Harmonogram a požadavky na klasifikaci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4566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klasifikaci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Napsání a odevzdání 50% testů různých vah</a:t>
            </a:r>
          </a:p>
          <a:p>
            <a:pPr lvl="1"/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Tzn. Polovinu všech testů z vahou A, polovinu testů z vahou B, …</a:t>
            </a:r>
          </a:p>
          <a:p>
            <a:pPr lvl="1"/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Testy si lze dopisovat do 14 dnů po ukončení </a:t>
            </a:r>
            <a:r>
              <a:rPr lang="cs-CZ" dirty="0" smtClean="0">
                <a:solidFill>
                  <a:schemeClr val="tx2">
                    <a:lumMod val="75000"/>
                  </a:schemeClr>
                </a:solidFill>
              </a:rPr>
              <a:t>absence</a:t>
            </a:r>
          </a:p>
          <a:p>
            <a:pPr lvl="1"/>
            <a:r>
              <a:rPr lang="cs-CZ" dirty="0" smtClean="0">
                <a:solidFill>
                  <a:schemeClr val="tx2">
                    <a:lumMod val="75000"/>
                  </a:schemeClr>
                </a:solidFill>
              </a:rPr>
              <a:t>Ústní zkoušení je s váhou 7</a:t>
            </a:r>
          </a:p>
          <a:p>
            <a:pPr lvl="1"/>
            <a:r>
              <a:rPr lang="cs-CZ" dirty="0" smtClean="0">
                <a:solidFill>
                  <a:schemeClr val="tx2">
                    <a:lumMod val="75000"/>
                  </a:schemeClr>
                </a:solidFill>
              </a:rPr>
              <a:t>Testy jsou teoretické i implementační 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dirty="0" smtClean="0">
                <a:solidFill>
                  <a:schemeClr val="tx2">
                    <a:lumMod val="75000"/>
                  </a:schemeClr>
                </a:solidFill>
              </a:rPr>
              <a:t>Odevzdané 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všechny zadané domácí úkoly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Aktivní přístup v </a:t>
            </a:r>
            <a:r>
              <a:rPr lang="cs-CZ" dirty="0" smtClean="0">
                <a:solidFill>
                  <a:schemeClr val="tx2">
                    <a:lumMod val="75000"/>
                  </a:schemeClr>
                </a:solidFill>
              </a:rPr>
              <a:t>hodinách</a:t>
            </a:r>
          </a:p>
          <a:p>
            <a:pPr lvl="1"/>
            <a:r>
              <a:rPr lang="cs-CZ" dirty="0" smtClean="0">
                <a:solidFill>
                  <a:schemeClr val="tx2">
                    <a:lumMod val="75000"/>
                  </a:schemeClr>
                </a:solidFill>
              </a:rPr>
              <a:t>Průběžně hodnotím řešení implementací (váha 3 – 5)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b="1" dirty="0">
                <a:solidFill>
                  <a:srgbClr val="FF0000"/>
                </a:solidFill>
              </a:rPr>
              <a:t>Minimálně jedno ústní </a:t>
            </a:r>
            <a:r>
              <a:rPr lang="cs-CZ" b="1" dirty="0" smtClean="0">
                <a:solidFill>
                  <a:srgbClr val="FF0000"/>
                </a:solidFill>
              </a:rPr>
              <a:t>zkoušení </a:t>
            </a:r>
            <a:endParaRPr lang="cs-CZ" b="1" dirty="0">
              <a:solidFill>
                <a:srgbClr val="FF0000"/>
              </a:solidFill>
            </a:endParaRPr>
          </a:p>
          <a:p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Za aktivity nad rámec výuky lze po předchozí domluvě získat bonusové známky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Absence nepřekračuje hodnotu uvedenou ve školním řádu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3316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Studijní materiály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solidFill>
                  <a:schemeClr val="tx2">
                    <a:lumMod val="75000"/>
                  </a:schemeClr>
                </a:solidFill>
              </a:rPr>
              <a:t>Prezentace (uložené v MS </a:t>
            </a:r>
            <a:r>
              <a:rPr lang="cs-CZ" dirty="0" err="1" smtClean="0">
                <a:solidFill>
                  <a:schemeClr val="tx2">
                    <a:lumMod val="75000"/>
                  </a:schemeClr>
                </a:solidFill>
              </a:rPr>
              <a:t>Teams</a:t>
            </a:r>
            <a:r>
              <a:rPr lang="cs-CZ" dirty="0" smtClean="0">
                <a:solidFill>
                  <a:schemeClr val="tx2">
                    <a:lumMod val="75000"/>
                  </a:schemeClr>
                </a:solidFill>
              </a:rPr>
              <a:t> nebo v </a:t>
            </a:r>
            <a:r>
              <a:rPr lang="cs-CZ" dirty="0" err="1" smtClean="0">
                <a:solidFill>
                  <a:schemeClr val="tx2">
                    <a:lumMod val="75000"/>
                  </a:schemeClr>
                </a:solidFill>
              </a:rPr>
              <a:t>respoitáři</a:t>
            </a:r>
            <a:r>
              <a:rPr lang="cs-CZ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Vlastní poznámky a zdrojové </a:t>
            </a:r>
            <a:r>
              <a:rPr lang="cs-CZ" dirty="0" smtClean="0">
                <a:solidFill>
                  <a:schemeClr val="tx2">
                    <a:lumMod val="75000"/>
                  </a:schemeClr>
                </a:solidFill>
              </a:rPr>
              <a:t>kódy</a:t>
            </a:r>
          </a:p>
          <a:p>
            <a:r>
              <a:rPr lang="cs-CZ" dirty="0" smtClean="0">
                <a:solidFill>
                  <a:schemeClr val="tx2">
                    <a:lumMod val="75000"/>
                  </a:schemeClr>
                </a:solidFill>
              </a:rPr>
              <a:t>Repositář vyučujícího</a:t>
            </a:r>
          </a:p>
          <a:p>
            <a:r>
              <a:rPr lang="cs-CZ" dirty="0" smtClean="0">
                <a:solidFill>
                  <a:schemeClr val="tx2">
                    <a:lumMod val="75000"/>
                  </a:schemeClr>
                </a:solidFill>
              </a:rPr>
              <a:t>Maturitní témata na webových stránkách školy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Online zdroje:</a:t>
            </a:r>
          </a:p>
          <a:p>
            <a:pPr lvl="1"/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Dokumentace C# - 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https://docs.microsoft.com/cs-cz/dotnet/csharp/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Sololearn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https://www.sololearn.com/learning/1080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7947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Struktura výuky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Hodinová dotace 1 + 1</a:t>
            </a:r>
          </a:p>
          <a:p>
            <a:endParaRPr lang="cs-CZ" dirty="0" smtClean="0"/>
          </a:p>
          <a:p>
            <a:r>
              <a:rPr lang="cs-CZ" dirty="0" smtClean="0"/>
              <a:t>Teoretická</a:t>
            </a:r>
          </a:p>
          <a:p>
            <a:pPr lvl="1"/>
            <a:r>
              <a:rPr lang="cs-CZ" dirty="0" smtClean="0"/>
              <a:t>Teorie programování a algoritmizace</a:t>
            </a:r>
          </a:p>
          <a:p>
            <a:pPr lvl="1"/>
            <a:r>
              <a:rPr lang="cs-CZ" dirty="0" smtClean="0"/>
              <a:t>Příprava maturitních témat</a:t>
            </a:r>
          </a:p>
          <a:p>
            <a:pPr lvl="1"/>
            <a:r>
              <a:rPr lang="cs-CZ" dirty="0" smtClean="0"/>
              <a:t>Analýza implementací</a:t>
            </a:r>
          </a:p>
          <a:p>
            <a:endParaRPr lang="cs-CZ" dirty="0"/>
          </a:p>
          <a:p>
            <a:r>
              <a:rPr lang="cs-CZ" dirty="0" smtClean="0"/>
              <a:t>Praktická</a:t>
            </a:r>
          </a:p>
          <a:p>
            <a:pPr lvl="1"/>
            <a:r>
              <a:rPr lang="cs-CZ" dirty="0" smtClean="0"/>
              <a:t>Implementace navrženého řešení</a:t>
            </a:r>
          </a:p>
          <a:p>
            <a:pPr lvl="1"/>
            <a:r>
              <a:rPr lang="cs-CZ" dirty="0" smtClean="0"/>
              <a:t>Řešení typových témat k praktické zkoušce</a:t>
            </a:r>
          </a:p>
          <a:p>
            <a:endParaRPr lang="cs-CZ" dirty="0"/>
          </a:p>
          <a:p>
            <a:r>
              <a:rPr lang="cs-CZ" dirty="0" smtClean="0"/>
              <a:t>Domácí příprava</a:t>
            </a:r>
          </a:p>
          <a:p>
            <a:pPr lvl="1"/>
            <a:r>
              <a:rPr lang="cs-CZ" dirty="0" smtClean="0"/>
              <a:t>Dokončení některých implementací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49138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Tematické celky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Opakování předcházejících ročníků (zejména 3.)</a:t>
            </a:r>
          </a:p>
          <a:p>
            <a:pPr lvl="1"/>
            <a:r>
              <a:rPr lang="cs-CZ" dirty="0" smtClean="0"/>
              <a:t>Zejména v rámci přípravy na vypracování maturitních otázek</a:t>
            </a:r>
          </a:p>
          <a:p>
            <a:r>
              <a:rPr lang="cs-CZ" dirty="0" smtClean="0"/>
              <a:t>Třídící a řadící algoritmy</a:t>
            </a:r>
          </a:p>
          <a:p>
            <a:r>
              <a:rPr lang="cs-CZ" dirty="0" smtClean="0"/>
              <a:t>Matematické algoritmy</a:t>
            </a:r>
          </a:p>
          <a:p>
            <a:r>
              <a:rPr lang="cs-CZ" dirty="0" smtClean="0"/>
              <a:t>Textové algoritmy</a:t>
            </a:r>
          </a:p>
          <a:p>
            <a:r>
              <a:rPr lang="cs-CZ" dirty="0" smtClean="0"/>
              <a:t>Oborově zaměřené algoritmy</a:t>
            </a:r>
          </a:p>
          <a:p>
            <a:endParaRPr lang="cs-CZ" dirty="0"/>
          </a:p>
          <a:p>
            <a:r>
              <a:rPr lang="cs-CZ" dirty="0" smtClean="0"/>
              <a:t>Návrh a implementace testování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40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Top 10 Programming Memes (pemes) | LaptrinhX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6908" y="526889"/>
            <a:ext cx="3475038" cy="278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gramming Memes – Neobyte Solution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909" y="3487525"/>
            <a:ext cx="3475037" cy="2602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ceboo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702"/>
            <a:ext cx="4456909" cy="556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en you see people,which think that html is programming language - Imgfli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946" y="1079987"/>
            <a:ext cx="381000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573444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Rámeček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Rámeček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ámeče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TM03457475[[fn=Rámeček]]</Template>
  <TotalTime>15</TotalTime>
  <Words>201</Words>
  <Application>Microsoft Office PowerPoint</Application>
  <PresentationFormat>Širokoúhlá obrazovka</PresentationFormat>
  <Paragraphs>47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 2</vt:lpstr>
      <vt:lpstr>Rámeček</vt:lpstr>
      <vt:lpstr>Programování</vt:lpstr>
      <vt:lpstr>Požadavky na klasifikaci</vt:lpstr>
      <vt:lpstr>Studijní materiály</vt:lpstr>
      <vt:lpstr>Struktura výuky</vt:lpstr>
      <vt:lpstr>Tematické celky</vt:lpstr>
      <vt:lpstr>Prezentace aplikace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</cp:revision>
  <dcterms:created xsi:type="dcterms:W3CDTF">2023-09-07T05:32:21Z</dcterms:created>
  <dcterms:modified xsi:type="dcterms:W3CDTF">2023-09-07T05:47:36Z</dcterms:modified>
</cp:coreProperties>
</file>