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543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219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28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882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841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370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571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771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546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662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897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7D5A91B-385C-480B-99E7-187931F39E12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4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Programování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Opakování OOP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4566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OOP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Programovací paradigma (princip) zachovávající podobnosti </a:t>
            </a:r>
            <a:br>
              <a:rPr lang="cs-CZ" dirty="0" smtClean="0"/>
            </a:br>
            <a:r>
              <a:rPr lang="cs-CZ" dirty="0" smtClean="0"/>
              <a:t>s modely reálného světa</a:t>
            </a:r>
          </a:p>
          <a:p>
            <a:r>
              <a:rPr lang="cs-CZ" dirty="0" smtClean="0"/>
              <a:t>Zvyšuje čitelnost a udržitelnost kódu</a:t>
            </a:r>
          </a:p>
          <a:p>
            <a:r>
              <a:rPr lang="cs-CZ" dirty="0" smtClean="0"/>
              <a:t>Znuvupoužitelnost, snadnější rozšíření stávajícího řešení</a:t>
            </a:r>
          </a:p>
          <a:p>
            <a:r>
              <a:rPr lang="cs-CZ" dirty="0" smtClean="0"/>
              <a:t>Lepší správa dat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718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principy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Dědičnost</a:t>
            </a:r>
          </a:p>
          <a:p>
            <a:r>
              <a:rPr lang="cs-CZ" dirty="0" smtClean="0"/>
              <a:t>Polymorfismus</a:t>
            </a:r>
          </a:p>
          <a:p>
            <a:r>
              <a:rPr lang="cs-CZ" dirty="0" smtClean="0"/>
              <a:t>Zapouzdření</a:t>
            </a:r>
          </a:p>
          <a:p>
            <a:endParaRPr lang="cs-CZ" dirty="0"/>
          </a:p>
          <a:p>
            <a:r>
              <a:rPr lang="cs-CZ" dirty="0" smtClean="0"/>
              <a:t>Využití abstrakce reálných objektů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313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pojmy v OOP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Třída</a:t>
            </a:r>
          </a:p>
          <a:p>
            <a:r>
              <a:rPr lang="cs-CZ" dirty="0" smtClean="0"/>
              <a:t>Objekt</a:t>
            </a:r>
          </a:p>
          <a:p>
            <a:r>
              <a:rPr lang="cs-CZ" dirty="0" smtClean="0"/>
              <a:t>Vlastnosti (atributy)</a:t>
            </a:r>
          </a:p>
          <a:p>
            <a:r>
              <a:rPr lang="cs-CZ" dirty="0" smtClean="0"/>
              <a:t>Metody</a:t>
            </a:r>
          </a:p>
        </p:txBody>
      </p:sp>
    </p:spTree>
    <p:extLst>
      <p:ext uri="{BB962C8B-B14F-4D97-AF65-F5344CB8AC3E}">
        <p14:creationId xmlns:p14="http://schemas.microsoft.com/office/powerpoint/2010/main" val="37868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Ukázková třída Person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3575" y="971550"/>
            <a:ext cx="61055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5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Procvičování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Navrhněte třídu pro některý z následujících objektů</a:t>
            </a:r>
          </a:p>
          <a:p>
            <a:pPr lvl="1"/>
            <a:r>
              <a:rPr lang="cs-CZ" dirty="0" smtClean="0"/>
              <a:t>Binární strom, budova, vozidlo</a:t>
            </a:r>
          </a:p>
          <a:p>
            <a:endParaRPr lang="cs-CZ" dirty="0" smtClean="0"/>
          </a:p>
          <a:p>
            <a:r>
              <a:rPr lang="cs-CZ" dirty="0" smtClean="0"/>
              <a:t>Které principy OOP jste využili?</a:t>
            </a:r>
          </a:p>
          <a:p>
            <a:r>
              <a:rPr lang="cs-CZ" dirty="0" smtClean="0"/>
              <a:t>Napadají vás třídy, které by od vámi vytvořených šly odvodit?</a:t>
            </a:r>
          </a:p>
          <a:p>
            <a:r>
              <a:rPr lang="cs-CZ" dirty="0" smtClean="0"/>
              <a:t>Jak jste postupovali při abstrakci objektu?</a:t>
            </a:r>
          </a:p>
        </p:txBody>
      </p:sp>
    </p:spTree>
    <p:extLst>
      <p:ext uri="{BB962C8B-B14F-4D97-AF65-F5344CB8AC3E}">
        <p14:creationId xmlns:p14="http://schemas.microsoft.com/office/powerpoint/2010/main" val="2308716569"/>
      </p:ext>
    </p:extLst>
  </p:cSld>
  <p:clrMapOvr>
    <a:masterClrMapping/>
  </p:clrMapOvr>
</p:sld>
</file>

<file path=ppt/theme/theme1.xml><?xml version="1.0" encoding="utf-8"?>
<a:theme xmlns:a="http://schemas.openxmlformats.org/drawingml/2006/main" name="Rámeček">
  <a:themeElements>
    <a:clrScheme name="Rámeček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ámeček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ámeček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TM03457475[[fn=Rámeček]]</Template>
  <TotalTime>44</TotalTime>
  <Words>73</Words>
  <Application>Microsoft Office PowerPoint</Application>
  <PresentationFormat>Širokoúhlá obrazovka</PresentationFormat>
  <Paragraphs>26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Rámeček</vt:lpstr>
      <vt:lpstr>Programování</vt:lpstr>
      <vt:lpstr>OOP</vt:lpstr>
      <vt:lpstr>Základní principy</vt:lpstr>
      <vt:lpstr>Základní pojmy v OOP</vt:lpstr>
      <vt:lpstr>Ukázková třída Person</vt:lpstr>
      <vt:lpstr>Procvičování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6</cp:revision>
  <dcterms:created xsi:type="dcterms:W3CDTF">2023-09-07T05:32:21Z</dcterms:created>
  <dcterms:modified xsi:type="dcterms:W3CDTF">2023-09-14T05:39:48Z</dcterms:modified>
</cp:coreProperties>
</file>