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4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21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8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4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7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7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77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4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9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D5A91B-385C-480B-99E7-187931F39E12}" type="datetimeFigureOut">
              <a:rPr lang="cs-CZ" smtClean="0"/>
              <a:t>21.09.2023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Opakování programové konstrukce a operátory</a:t>
            </a:r>
          </a:p>
        </p:txBody>
      </p:sp>
    </p:spTree>
    <p:extLst>
      <p:ext uri="{BB962C8B-B14F-4D97-AF65-F5344CB8AC3E}">
        <p14:creationId xmlns:p14="http://schemas.microsoft.com/office/powerpoint/2010/main" val="10456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Logické</a:t>
            </a:r>
          </a:p>
          <a:p>
            <a:pPr lvl="1"/>
            <a:r>
              <a:rPr lang="cs-CZ" dirty="0"/>
              <a:t>&amp;, |</a:t>
            </a:r>
          </a:p>
          <a:p>
            <a:r>
              <a:rPr lang="cs-CZ" dirty="0"/>
              <a:t>Aritmetické</a:t>
            </a:r>
          </a:p>
          <a:p>
            <a:pPr lvl="1"/>
            <a:r>
              <a:rPr lang="cs-CZ" dirty="0"/>
              <a:t>+, - , *, %</a:t>
            </a:r>
          </a:p>
          <a:p>
            <a:r>
              <a:rPr lang="cs-CZ" dirty="0"/>
              <a:t>Relační</a:t>
            </a:r>
          </a:p>
          <a:p>
            <a:pPr lvl="1"/>
            <a:r>
              <a:rPr lang="cs-CZ" dirty="0"/>
              <a:t>&lt;, &gt;, &lt;=</a:t>
            </a:r>
          </a:p>
          <a:p>
            <a:r>
              <a:rPr lang="cs-CZ" dirty="0"/>
              <a:t>Bitové</a:t>
            </a:r>
          </a:p>
          <a:p>
            <a:pPr lvl="1"/>
            <a:r>
              <a:rPr lang="cs-CZ" dirty="0"/>
              <a:t>&gt;&gt;, &lt;&lt;</a:t>
            </a:r>
          </a:p>
          <a:p>
            <a:r>
              <a:rPr lang="cs-CZ" dirty="0"/>
              <a:t>Porovnávací</a:t>
            </a:r>
          </a:p>
          <a:p>
            <a:pPr lvl="1"/>
            <a:r>
              <a:rPr lang="cs-CZ" dirty="0"/>
              <a:t>!=, ==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242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operátory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Unární</a:t>
            </a:r>
          </a:p>
          <a:p>
            <a:pPr lvl="1"/>
            <a:r>
              <a:rPr lang="cs-CZ" dirty="0"/>
              <a:t>x++, --y, !z</a:t>
            </a:r>
          </a:p>
          <a:p>
            <a:r>
              <a:rPr lang="cs-CZ" dirty="0"/>
              <a:t>Binární</a:t>
            </a:r>
          </a:p>
          <a:p>
            <a:pPr lvl="1"/>
            <a:r>
              <a:rPr lang="cs-CZ" dirty="0"/>
              <a:t>x * y, a % b, c != d, f == g</a:t>
            </a:r>
          </a:p>
          <a:p>
            <a:r>
              <a:rPr lang="cs-CZ" dirty="0"/>
              <a:t>Ternární</a:t>
            </a:r>
          </a:p>
          <a:p>
            <a:pPr lvl="1"/>
            <a:r>
              <a:rPr lang="cs-CZ" dirty="0"/>
              <a:t>A ? B : C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656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podmínky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If-else</a:t>
            </a:r>
            <a:endParaRPr lang="cs-CZ" dirty="0"/>
          </a:p>
          <a:p>
            <a:pPr lvl="1"/>
            <a:r>
              <a:rPr lang="cs-CZ" dirty="0"/>
              <a:t>Částečný rozhodovací blok</a:t>
            </a:r>
          </a:p>
          <a:p>
            <a:pPr lvl="1"/>
            <a:r>
              <a:rPr lang="cs-CZ" dirty="0"/>
              <a:t>Úplný rozhodovací blok</a:t>
            </a:r>
          </a:p>
          <a:p>
            <a:r>
              <a:rPr lang="cs-CZ" dirty="0" err="1"/>
              <a:t>switch</a:t>
            </a:r>
            <a:r>
              <a:rPr lang="cs-CZ" dirty="0"/>
              <a:t>-case</a:t>
            </a:r>
          </a:p>
        </p:txBody>
      </p:sp>
    </p:spTree>
    <p:extLst>
      <p:ext uri="{BB962C8B-B14F-4D97-AF65-F5344CB8AC3E}">
        <p14:creationId xmlns:p14="http://schemas.microsoft.com/office/powerpoint/2010/main" val="30770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Neznámý počet opakování</a:t>
            </a:r>
          </a:p>
          <a:p>
            <a:pPr lvl="1"/>
            <a:r>
              <a:rPr lang="cs-CZ" dirty="0" err="1"/>
              <a:t>While</a:t>
            </a:r>
            <a:r>
              <a:rPr lang="cs-CZ" dirty="0"/>
              <a:t>, do-</a:t>
            </a:r>
            <a:r>
              <a:rPr lang="cs-CZ" dirty="0" err="1"/>
              <a:t>while</a:t>
            </a:r>
            <a:endParaRPr lang="cs-CZ" dirty="0"/>
          </a:p>
          <a:p>
            <a:r>
              <a:rPr lang="cs-CZ" dirty="0"/>
              <a:t>Pevný počet opakování</a:t>
            </a:r>
          </a:p>
          <a:p>
            <a:pPr lvl="1"/>
            <a:r>
              <a:rPr lang="cs-CZ" dirty="0" err="1"/>
              <a:t>For</a:t>
            </a:r>
            <a:r>
              <a:rPr lang="cs-CZ" dirty="0"/>
              <a:t>, </a:t>
            </a:r>
            <a:r>
              <a:rPr lang="cs-CZ" dirty="0" err="1"/>
              <a:t>foreach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661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1602B4-BB96-4CD5-A921-E37D4431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Modifikátory běhu programu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AE2CE44-C257-441D-B163-B24AB514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Brake</a:t>
            </a:r>
            <a:endParaRPr lang="cs-CZ" dirty="0"/>
          </a:p>
          <a:p>
            <a:r>
              <a:rPr lang="cs-CZ" dirty="0" err="1"/>
              <a:t>Continue</a:t>
            </a:r>
            <a:endParaRPr lang="cs-CZ" dirty="0"/>
          </a:p>
          <a:p>
            <a:endParaRPr lang="cs-CZ" dirty="0"/>
          </a:p>
          <a:p>
            <a:r>
              <a:rPr lang="cs-CZ" dirty="0"/>
              <a:t>V případě funkcí lze říci, že i return modifikuje běh programu</a:t>
            </a:r>
          </a:p>
        </p:txBody>
      </p:sp>
    </p:spTree>
    <p:extLst>
      <p:ext uri="{BB962C8B-B14F-4D97-AF65-F5344CB8AC3E}">
        <p14:creationId xmlns:p14="http://schemas.microsoft.com/office/powerpoint/2010/main" val="893138941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109</TotalTime>
  <Words>99</Words>
  <Application>Microsoft Office PowerPoint</Application>
  <PresentationFormat>Širokoúhlá obrazovka</PresentationFormat>
  <Paragraphs>35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Rámeček</vt:lpstr>
      <vt:lpstr>Programování</vt:lpstr>
      <vt:lpstr>Základní operátory</vt:lpstr>
      <vt:lpstr>Základní operátory</vt:lpstr>
      <vt:lpstr>Rozhodovací podmínky</vt:lpstr>
      <vt:lpstr>Cykly</vt:lpstr>
      <vt:lpstr>Modifikátory běhu programu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12</cp:revision>
  <dcterms:created xsi:type="dcterms:W3CDTF">2023-09-07T05:32:21Z</dcterms:created>
  <dcterms:modified xsi:type="dcterms:W3CDTF">2023-09-21T07:26:02Z</dcterms:modified>
</cp:coreProperties>
</file>