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4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21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8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4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7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7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77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4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9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D5A91B-385C-480B-99E7-187931F39E12}" type="datetimeFigureOut">
              <a:rPr lang="cs-CZ" smtClean="0"/>
              <a:t>05.11.2023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8CBE573B-F5D4-982C-B9C4-829183D3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3106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43467" y="1298448"/>
            <a:ext cx="3685070" cy="3255264"/>
          </a:xfrm>
        </p:spPr>
        <p:txBody>
          <a:bodyPr>
            <a:normAutofit/>
          </a:bodyPr>
          <a:lstStyle/>
          <a:p>
            <a:r>
              <a:rPr lang="cs-CZ" sz="4600"/>
              <a:t>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43467" y="4670246"/>
            <a:ext cx="3685069" cy="914400"/>
          </a:xfrm>
        </p:spPr>
        <p:txBody>
          <a:bodyPr>
            <a:normAutofit/>
          </a:bodyPr>
          <a:lstStyle/>
          <a:p>
            <a:r>
              <a:rPr lang="cs-CZ" dirty="0"/>
              <a:t>Lambda funkce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56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74F22A-A4B1-3D37-F485-EBD36466F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 čemu je používáme?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B4CF9B9-3A85-A5FF-8459-3111E240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/>
              <a:t>Malé anonymní funkce, které se chovají jako běžné funkce</a:t>
            </a:r>
          </a:p>
          <a:p>
            <a:r>
              <a:rPr lang="cs-CZ" dirty="0"/>
              <a:t>Nejčastěji se využívají pro krátké funkce</a:t>
            </a:r>
          </a:p>
          <a:p>
            <a:r>
              <a:rPr lang="cs-CZ" dirty="0"/>
              <a:t>Vyjadřují v čistší podobě použití dané funkce</a:t>
            </a:r>
          </a:p>
          <a:p>
            <a:r>
              <a:rPr lang="cs-CZ" dirty="0"/>
              <a:t>Lambda funkcím můžeme přiřadit jméno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C96F0EA-F402-FB2F-F282-C1E91169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Syntax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ástupný obsah 2">
            <a:extLst>
              <a:ext uri="{FF2B5EF4-FFF2-40B4-BE49-F238E27FC236}">
                <a16:creationId xmlns:a16="http://schemas.microsoft.com/office/drawing/2014/main" id="{3B5CC75C-0BBE-B42C-0FE2-8118015FA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/>
              <a:t>Datový typ vstupních parametrů je odvozen na základě</a:t>
            </a:r>
          </a:p>
          <a:p>
            <a:pPr lvl="1"/>
            <a:r>
              <a:rPr lang="cs-CZ" dirty="0"/>
              <a:t>Vložené hodnoty</a:t>
            </a:r>
          </a:p>
          <a:p>
            <a:pPr lvl="1"/>
            <a:r>
              <a:rPr lang="cs-CZ" dirty="0"/>
              <a:t>Použitých operátorů</a:t>
            </a:r>
          </a:p>
          <a:p>
            <a:endParaRPr lang="cs-CZ" dirty="0"/>
          </a:p>
          <a:p>
            <a:r>
              <a:rPr lang="cs-CZ" sz="3200" b="1" dirty="0"/>
              <a:t>(parametry) =&gt; výraz</a:t>
            </a:r>
          </a:p>
          <a:p>
            <a:pPr lvl="1"/>
            <a:r>
              <a:rPr lang="cs-CZ" dirty="0"/>
              <a:t>Parametry jsou vstupními argumenty</a:t>
            </a:r>
          </a:p>
          <a:p>
            <a:pPr lvl="1"/>
            <a:r>
              <a:rPr lang="cs-CZ" dirty="0"/>
              <a:t>Výraz je krátký kód pracující s parametry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1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186FD83-E766-AB4E-7306-0AD00B41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Příklady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804208-4AAB-99B6-CA23-104DF9610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b="1"/>
              <a:t>X =&gt; X * X</a:t>
            </a:r>
          </a:p>
          <a:p>
            <a:pPr lvl="1"/>
            <a:r>
              <a:rPr lang="cs-CZ"/>
              <a:t>Funkce vrací mocninu vložené hodnoty</a:t>
            </a:r>
          </a:p>
          <a:p>
            <a:r>
              <a:rPr lang="cs-CZ" b="1"/>
              <a:t>(X, Y) =&gt; X + Y</a:t>
            </a:r>
          </a:p>
          <a:p>
            <a:pPr lvl="1"/>
            <a:r>
              <a:rPr lang="cs-CZ"/>
              <a:t>Funkce vrací součet dvou hodnot</a:t>
            </a:r>
          </a:p>
          <a:p>
            <a:r>
              <a:rPr lang="cs-CZ" b="1" err="1"/>
              <a:t>Func</a:t>
            </a:r>
            <a:r>
              <a:rPr lang="cs-CZ" b="1"/>
              <a:t>&lt;</a:t>
            </a:r>
            <a:r>
              <a:rPr lang="cs-CZ" b="1" err="1"/>
              <a:t>int</a:t>
            </a:r>
            <a:r>
              <a:rPr lang="cs-CZ" b="1"/>
              <a:t>, </a:t>
            </a:r>
            <a:r>
              <a:rPr lang="cs-CZ" b="1" err="1"/>
              <a:t>int</a:t>
            </a:r>
            <a:r>
              <a:rPr lang="cs-CZ" b="1"/>
              <a:t>, </a:t>
            </a:r>
            <a:r>
              <a:rPr lang="cs-CZ" b="1" err="1"/>
              <a:t>bool</a:t>
            </a:r>
            <a:r>
              <a:rPr lang="cs-CZ" b="1"/>
              <a:t>&gt; shodne = (x, y) =&gt; x == y;</a:t>
            </a:r>
          </a:p>
          <a:p>
            <a:pPr lvl="1"/>
            <a:r>
              <a:rPr lang="cs-CZ"/>
              <a:t>Přiřazení jména lambda funkci</a:t>
            </a:r>
          </a:p>
          <a:p>
            <a:pPr lvl="1"/>
            <a:endParaRPr lang="cs-CZ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5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6CA7932-A3F1-3D6C-71D6-4538A9A2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2BCDF1-AF28-488B-71C1-703EED768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b="1" dirty="0" err="1"/>
              <a:t>Language-Integrated</a:t>
            </a:r>
            <a:r>
              <a:rPr lang="cs-CZ" b="1" dirty="0"/>
              <a:t> </a:t>
            </a:r>
            <a:r>
              <a:rPr lang="cs-CZ" b="1" dirty="0" err="1"/>
              <a:t>Query</a:t>
            </a:r>
            <a:endParaRPr lang="cs-CZ" b="1" dirty="0"/>
          </a:p>
          <a:p>
            <a:r>
              <a:rPr lang="cs-CZ" dirty="0"/>
              <a:t>Tvorba dotazovacích </a:t>
            </a:r>
            <a:r>
              <a:rPr lang="cs-CZ"/>
              <a:t>výrazů podobných </a:t>
            </a:r>
            <a:r>
              <a:rPr lang="cs-CZ" dirty="0"/>
              <a:t>SQL</a:t>
            </a:r>
          </a:p>
          <a:p>
            <a:r>
              <a:rPr lang="cs-CZ" dirty="0"/>
              <a:t>Vhodné pro práci s kolekcemi</a:t>
            </a:r>
          </a:p>
          <a:p>
            <a:pPr lvl="1"/>
            <a:r>
              <a:rPr lang="cs-CZ" dirty="0"/>
              <a:t>Vyhledávání</a:t>
            </a:r>
          </a:p>
          <a:p>
            <a:pPr lvl="1"/>
            <a:r>
              <a:rPr lang="cs-CZ" dirty="0"/>
              <a:t>Seřazení dle parametru</a:t>
            </a:r>
          </a:p>
          <a:p>
            <a:pPr lvl="1"/>
            <a:r>
              <a:rPr lang="cs-CZ" dirty="0"/>
              <a:t>Výběr počtu prvků</a:t>
            </a:r>
          </a:p>
          <a:p>
            <a:pPr lvl="1"/>
            <a:r>
              <a:rPr lang="cs-CZ" dirty="0"/>
              <a:t>Filtrování</a:t>
            </a:r>
          </a:p>
          <a:p>
            <a:pPr lvl="1"/>
            <a:r>
              <a:rPr lang="cs-CZ" dirty="0"/>
              <a:t>Hromadná úprava nad prvky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4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476C62-F5FB-EA33-7545-886A5C32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Lambda funkce s LINQ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E06E89-DF2E-AE7B-16BE-B8D52837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cs-CZ" dirty="0"/>
              <a:t>Mějme třídu </a:t>
            </a:r>
            <a:r>
              <a:rPr lang="cs-CZ" b="1" dirty="0"/>
              <a:t>Animal</a:t>
            </a:r>
            <a:r>
              <a:rPr lang="cs-CZ" dirty="0"/>
              <a:t>, která má atributy </a:t>
            </a:r>
            <a:r>
              <a:rPr lang="cs-CZ" b="1" dirty="0" err="1"/>
              <a:t>jmeno</a:t>
            </a:r>
            <a:r>
              <a:rPr lang="cs-CZ" b="1" dirty="0"/>
              <a:t>, vek</a:t>
            </a:r>
          </a:p>
          <a:p>
            <a:r>
              <a:rPr lang="cs-CZ" dirty="0"/>
              <a:t>Mějme seznam zvířat </a:t>
            </a:r>
            <a:r>
              <a:rPr lang="cs-CZ" b="1" dirty="0"/>
              <a:t>Listr&lt;Animal&gt; </a:t>
            </a:r>
            <a:r>
              <a:rPr lang="cs-CZ" b="1" dirty="0" err="1"/>
              <a:t>zvirata</a:t>
            </a:r>
            <a:endParaRPr lang="cs-CZ" b="1" dirty="0"/>
          </a:p>
          <a:p>
            <a:endParaRPr lang="cs-CZ" dirty="0"/>
          </a:p>
          <a:p>
            <a:r>
              <a:rPr lang="cs-CZ" b="1" dirty="0" err="1"/>
              <a:t>Zvirata.OderBy</a:t>
            </a:r>
            <a:r>
              <a:rPr lang="cs-CZ" b="1" dirty="0"/>
              <a:t>(x =&gt; </a:t>
            </a:r>
            <a:r>
              <a:rPr lang="cs-CZ" b="1" dirty="0" err="1"/>
              <a:t>x.vek</a:t>
            </a:r>
            <a:r>
              <a:rPr lang="cs-CZ" b="1" dirty="0"/>
              <a:t>)</a:t>
            </a:r>
          </a:p>
          <a:p>
            <a:pPr lvl="1"/>
            <a:r>
              <a:rPr lang="cs-CZ" dirty="0"/>
              <a:t>Seřazení podle parametru věk</a:t>
            </a:r>
          </a:p>
          <a:p>
            <a:r>
              <a:rPr lang="cs-CZ" b="1" dirty="0" err="1"/>
              <a:t>Zvirata.Where</a:t>
            </a:r>
            <a:r>
              <a:rPr lang="cs-CZ" b="1" dirty="0"/>
              <a:t>( x =&gt; </a:t>
            </a:r>
            <a:r>
              <a:rPr lang="cs-CZ" b="1" dirty="0" err="1"/>
              <a:t>x.vek</a:t>
            </a:r>
            <a:r>
              <a:rPr lang="cs-CZ" b="1" dirty="0"/>
              <a:t> &gt; 10)</a:t>
            </a:r>
          </a:p>
          <a:p>
            <a:pPr lvl="1"/>
            <a:r>
              <a:rPr lang="cs-CZ" dirty="0"/>
              <a:t>Získání zvířat starších než 10 let</a:t>
            </a:r>
          </a:p>
          <a:p>
            <a:r>
              <a:rPr lang="cs-CZ" b="1" dirty="0" err="1"/>
              <a:t>Zvirata.Select</a:t>
            </a:r>
            <a:r>
              <a:rPr lang="cs-CZ" b="1" dirty="0"/>
              <a:t>(x =&gt; x.name == „</a:t>
            </a:r>
            <a:r>
              <a:rPr lang="cs-CZ" b="1" dirty="0" err="1"/>
              <a:t>Mo</a:t>
            </a:r>
            <a:r>
              <a:rPr lang="cs-CZ" b="1" dirty="0"/>
              <a:t>“ &amp;&amp; </a:t>
            </a:r>
            <a:r>
              <a:rPr lang="cs-CZ" b="1" dirty="0" err="1"/>
              <a:t>x.vek</a:t>
            </a:r>
            <a:r>
              <a:rPr lang="cs-CZ" b="1" dirty="0"/>
              <a:t> == 4)</a:t>
            </a:r>
          </a:p>
          <a:p>
            <a:pPr lvl="1"/>
            <a:r>
              <a:rPr lang="cs-CZ" dirty="0"/>
              <a:t>Nelezení zvířat se jménem Kamil a s věkem 4 roky</a:t>
            </a:r>
          </a:p>
          <a:p>
            <a:r>
              <a:rPr lang="cs-CZ" b="1" dirty="0" err="1"/>
              <a:t>Zvirata.OderByDescending</a:t>
            </a:r>
            <a:r>
              <a:rPr lang="cs-CZ" b="1" dirty="0"/>
              <a:t>(x =&gt; </a:t>
            </a:r>
            <a:r>
              <a:rPr lang="cs-CZ" b="1" dirty="0" err="1"/>
              <a:t>x.vek</a:t>
            </a:r>
            <a:r>
              <a:rPr lang="cs-CZ" b="1" dirty="0"/>
              <a:t>).</a:t>
            </a:r>
            <a:r>
              <a:rPr lang="cs-CZ" b="1" dirty="0" err="1"/>
              <a:t>Take</a:t>
            </a:r>
            <a:r>
              <a:rPr lang="cs-CZ" b="1" dirty="0"/>
              <a:t>(5)</a:t>
            </a:r>
          </a:p>
          <a:p>
            <a:pPr lvl="1"/>
            <a:r>
              <a:rPr lang="cs-CZ" dirty="0"/>
              <a:t>Seřaď podle věku a vezmi prvních pět výsledků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05438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204</TotalTime>
  <Words>245</Words>
  <Application>Microsoft Office PowerPoint</Application>
  <PresentationFormat>Širokoúhlá obrazovka</PresentationFormat>
  <Paragraphs>43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Rámeček</vt:lpstr>
      <vt:lpstr>Programování</vt:lpstr>
      <vt:lpstr>K čemu je používáme?</vt:lpstr>
      <vt:lpstr>Syntax</vt:lpstr>
      <vt:lpstr>Příklady</vt:lpstr>
      <vt:lpstr>LINQ</vt:lpstr>
      <vt:lpstr>Lambda funkce s LINQ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24</cp:revision>
  <dcterms:created xsi:type="dcterms:W3CDTF">2023-09-07T05:32:21Z</dcterms:created>
  <dcterms:modified xsi:type="dcterms:W3CDTF">2023-11-05T19:51:02Z</dcterms:modified>
</cp:coreProperties>
</file>