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9A6973-18E4-42AD-A0D6-C8D04CBE8D0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38889-9736-4411-ADC1-890D3FF06590}">
      <dgm:prSet/>
      <dgm:spPr/>
      <dgm:t>
        <a:bodyPr/>
        <a:lstStyle/>
        <a:p>
          <a:r>
            <a:rPr lang="cs-CZ"/>
            <a:t>Algoritmus</a:t>
          </a:r>
          <a:endParaRPr lang="en-US"/>
        </a:p>
      </dgm:t>
    </dgm:pt>
    <dgm:pt modelId="{D8CC59A6-9CED-4235-930A-AB32328A738C}" type="parTrans" cxnId="{928A4E0F-2301-4F15-AC01-8D024A5BCB29}">
      <dgm:prSet/>
      <dgm:spPr/>
      <dgm:t>
        <a:bodyPr/>
        <a:lstStyle/>
        <a:p>
          <a:endParaRPr lang="en-US"/>
        </a:p>
      </dgm:t>
    </dgm:pt>
    <dgm:pt modelId="{AFE7161A-1864-40C0-B362-CA1E6F57E468}" type="sibTrans" cxnId="{928A4E0F-2301-4F15-AC01-8D024A5BCB29}">
      <dgm:prSet/>
      <dgm:spPr/>
      <dgm:t>
        <a:bodyPr/>
        <a:lstStyle/>
        <a:p>
          <a:endParaRPr lang="en-US"/>
        </a:p>
      </dgm:t>
    </dgm:pt>
    <dgm:pt modelId="{BE66DD38-4824-42A9-93C5-054ABF5C556C}">
      <dgm:prSet/>
      <dgm:spPr/>
      <dgm:t>
        <a:bodyPr/>
        <a:lstStyle/>
        <a:p>
          <a:r>
            <a:rPr lang="cs-CZ" dirty="0"/>
            <a:t>Vlastnosti algoritmu</a:t>
          </a:r>
          <a:endParaRPr lang="en-US" dirty="0"/>
        </a:p>
      </dgm:t>
    </dgm:pt>
    <dgm:pt modelId="{B2275484-11AA-4944-99D5-B4419F0B029D}" type="parTrans" cxnId="{A821D1C3-61F4-4DC9-A47B-73ABBAB8072C}">
      <dgm:prSet/>
      <dgm:spPr/>
      <dgm:t>
        <a:bodyPr/>
        <a:lstStyle/>
        <a:p>
          <a:endParaRPr lang="en-US"/>
        </a:p>
      </dgm:t>
    </dgm:pt>
    <dgm:pt modelId="{C5B4403C-8A41-4843-9D25-5E9AD2C5CBDA}" type="sibTrans" cxnId="{A821D1C3-61F4-4DC9-A47B-73ABBAB8072C}">
      <dgm:prSet/>
      <dgm:spPr/>
      <dgm:t>
        <a:bodyPr/>
        <a:lstStyle/>
        <a:p>
          <a:endParaRPr lang="en-US"/>
        </a:p>
      </dgm:t>
    </dgm:pt>
    <dgm:pt modelId="{108C6BAC-A31A-49D8-8EB9-8AD25A982C9E}">
      <dgm:prSet/>
      <dgm:spPr/>
      <dgm:t>
        <a:bodyPr/>
        <a:lstStyle/>
        <a:p>
          <a:r>
            <a:rPr lang="cs-CZ"/>
            <a:t>Program</a:t>
          </a:r>
          <a:endParaRPr lang="en-US"/>
        </a:p>
      </dgm:t>
    </dgm:pt>
    <dgm:pt modelId="{E1A65DD0-489E-453D-9B8D-AE7CBB5523F9}" type="parTrans" cxnId="{340902C9-1323-4972-A673-6717BD0A11F5}">
      <dgm:prSet/>
      <dgm:spPr/>
      <dgm:t>
        <a:bodyPr/>
        <a:lstStyle/>
        <a:p>
          <a:endParaRPr lang="en-US"/>
        </a:p>
      </dgm:t>
    </dgm:pt>
    <dgm:pt modelId="{A70056A2-FEF8-4A8E-B30A-BB44BD4AE2B1}" type="sibTrans" cxnId="{340902C9-1323-4972-A673-6717BD0A11F5}">
      <dgm:prSet/>
      <dgm:spPr/>
      <dgm:t>
        <a:bodyPr/>
        <a:lstStyle/>
        <a:p>
          <a:endParaRPr lang="en-US"/>
        </a:p>
      </dgm:t>
    </dgm:pt>
    <dgm:pt modelId="{EDF56FC3-0D91-477C-929F-B71E73624121}">
      <dgm:prSet/>
      <dgm:spPr/>
      <dgm:t>
        <a:bodyPr/>
        <a:lstStyle/>
        <a:p>
          <a:r>
            <a:rPr lang="cs-CZ"/>
            <a:t>Programovací jazyk</a:t>
          </a:r>
          <a:endParaRPr lang="en-US"/>
        </a:p>
      </dgm:t>
    </dgm:pt>
    <dgm:pt modelId="{28775C8C-6136-4905-89D3-7621438B17C8}" type="parTrans" cxnId="{E845B8B6-9AA0-4406-ACE0-E1BABC33CBAF}">
      <dgm:prSet/>
      <dgm:spPr/>
      <dgm:t>
        <a:bodyPr/>
        <a:lstStyle/>
        <a:p>
          <a:endParaRPr lang="en-US"/>
        </a:p>
      </dgm:t>
    </dgm:pt>
    <dgm:pt modelId="{499605AD-D3D0-4213-9A00-7C1D1403151F}" type="sibTrans" cxnId="{E845B8B6-9AA0-4406-ACE0-E1BABC33CBAF}">
      <dgm:prSet/>
      <dgm:spPr/>
      <dgm:t>
        <a:bodyPr/>
        <a:lstStyle/>
        <a:p>
          <a:endParaRPr lang="en-US"/>
        </a:p>
      </dgm:t>
    </dgm:pt>
    <dgm:pt modelId="{DDD0241A-5D9B-4671-AE48-F394E6828B89}">
      <dgm:prSet/>
      <dgm:spPr/>
      <dgm:t>
        <a:bodyPr/>
        <a:lstStyle/>
        <a:p>
          <a:r>
            <a:rPr lang="cs-CZ" dirty="0"/>
            <a:t>Proměnná</a:t>
          </a:r>
          <a:endParaRPr lang="en-US" dirty="0"/>
        </a:p>
      </dgm:t>
    </dgm:pt>
    <dgm:pt modelId="{83FB3202-EC45-4CE2-8BED-7C196246C1C3}" type="parTrans" cxnId="{EAFD5B93-CAC7-497A-B9EB-A15D96CCA1FD}">
      <dgm:prSet/>
      <dgm:spPr/>
      <dgm:t>
        <a:bodyPr/>
        <a:lstStyle/>
        <a:p>
          <a:endParaRPr lang="en-US"/>
        </a:p>
      </dgm:t>
    </dgm:pt>
    <dgm:pt modelId="{EB7FBF37-95C1-4D5E-B06B-6C1C3ECAF346}" type="sibTrans" cxnId="{EAFD5B93-CAC7-497A-B9EB-A15D96CCA1FD}">
      <dgm:prSet/>
      <dgm:spPr/>
      <dgm:t>
        <a:bodyPr/>
        <a:lstStyle/>
        <a:p>
          <a:endParaRPr lang="en-US"/>
        </a:p>
      </dgm:t>
    </dgm:pt>
    <dgm:pt modelId="{37244664-2EE3-4899-8D70-A6F6B39A4DB5}">
      <dgm:prSet/>
      <dgm:spPr/>
      <dgm:t>
        <a:bodyPr/>
        <a:lstStyle/>
        <a:p>
          <a:r>
            <a:rPr lang="cs-CZ"/>
            <a:t>Konstanta</a:t>
          </a:r>
          <a:endParaRPr lang="en-US"/>
        </a:p>
      </dgm:t>
    </dgm:pt>
    <dgm:pt modelId="{01B99603-CAE9-491D-86F4-B1FF8E009EBA}" type="parTrans" cxnId="{706C7E5E-462D-4489-B550-01AAEFD9E030}">
      <dgm:prSet/>
      <dgm:spPr/>
      <dgm:t>
        <a:bodyPr/>
        <a:lstStyle/>
        <a:p>
          <a:endParaRPr lang="en-US"/>
        </a:p>
      </dgm:t>
    </dgm:pt>
    <dgm:pt modelId="{7765088E-4CF0-4DF6-BD6A-98DDAA59F9B8}" type="sibTrans" cxnId="{706C7E5E-462D-4489-B550-01AAEFD9E030}">
      <dgm:prSet/>
      <dgm:spPr/>
      <dgm:t>
        <a:bodyPr/>
        <a:lstStyle/>
        <a:p>
          <a:endParaRPr lang="en-US"/>
        </a:p>
      </dgm:t>
    </dgm:pt>
    <dgm:pt modelId="{C1B1F240-24B2-4716-81A7-87E163B51B4D}">
      <dgm:prSet/>
      <dgm:spPr/>
      <dgm:t>
        <a:bodyPr/>
        <a:lstStyle/>
        <a:p>
          <a:r>
            <a:rPr lang="cs-CZ" dirty="0"/>
            <a:t>Datový typ</a:t>
          </a:r>
          <a:endParaRPr lang="en-US" dirty="0"/>
        </a:p>
      </dgm:t>
    </dgm:pt>
    <dgm:pt modelId="{B86F9DB4-233F-4E8F-AB95-22DA82D85881}" type="parTrans" cxnId="{A690B357-84C4-4B48-A786-A48D303608F8}">
      <dgm:prSet/>
      <dgm:spPr/>
      <dgm:t>
        <a:bodyPr/>
        <a:lstStyle/>
        <a:p>
          <a:endParaRPr lang="en-US"/>
        </a:p>
      </dgm:t>
    </dgm:pt>
    <dgm:pt modelId="{82AC92EA-8D15-47D6-86B1-6B66D42DBD57}" type="sibTrans" cxnId="{A690B357-84C4-4B48-A786-A48D303608F8}">
      <dgm:prSet/>
      <dgm:spPr/>
      <dgm:t>
        <a:bodyPr/>
        <a:lstStyle/>
        <a:p>
          <a:endParaRPr lang="en-US"/>
        </a:p>
      </dgm:t>
    </dgm:pt>
    <dgm:pt modelId="{83D03843-66C8-434B-BB0E-AF5829781B50}">
      <dgm:prSet/>
      <dgm:spPr/>
      <dgm:t>
        <a:bodyPr/>
        <a:lstStyle/>
        <a:p>
          <a:r>
            <a:rPr lang="cs-CZ"/>
            <a:t>Větvení</a:t>
          </a:r>
          <a:endParaRPr lang="en-US"/>
        </a:p>
      </dgm:t>
    </dgm:pt>
    <dgm:pt modelId="{2AD63BB4-CA98-4316-AE86-EB6BED35DC84}" type="parTrans" cxnId="{D6E84044-0A30-4188-AEE2-2F39EB129F6B}">
      <dgm:prSet/>
      <dgm:spPr/>
      <dgm:t>
        <a:bodyPr/>
        <a:lstStyle/>
        <a:p>
          <a:endParaRPr lang="en-US"/>
        </a:p>
      </dgm:t>
    </dgm:pt>
    <dgm:pt modelId="{D7A865DA-052F-4CC6-AA84-78D17A720B8A}" type="sibTrans" cxnId="{D6E84044-0A30-4188-AEE2-2F39EB129F6B}">
      <dgm:prSet/>
      <dgm:spPr/>
      <dgm:t>
        <a:bodyPr/>
        <a:lstStyle/>
        <a:p>
          <a:endParaRPr lang="en-US"/>
        </a:p>
      </dgm:t>
    </dgm:pt>
    <dgm:pt modelId="{BED8C0CD-FE8E-4ECD-91CB-1389CFD88DF2}">
      <dgm:prSet/>
      <dgm:spPr/>
      <dgm:t>
        <a:bodyPr/>
        <a:lstStyle/>
        <a:p>
          <a:r>
            <a:rPr lang="cs-CZ"/>
            <a:t>Cyklus</a:t>
          </a:r>
          <a:endParaRPr lang="en-US"/>
        </a:p>
      </dgm:t>
    </dgm:pt>
    <dgm:pt modelId="{63FAF877-7CEA-4C22-AC2F-2697FA4724E5}" type="parTrans" cxnId="{72B4F643-B832-40EE-8CC3-6E21B58792F7}">
      <dgm:prSet/>
      <dgm:spPr/>
      <dgm:t>
        <a:bodyPr/>
        <a:lstStyle/>
        <a:p>
          <a:endParaRPr lang="en-US"/>
        </a:p>
      </dgm:t>
    </dgm:pt>
    <dgm:pt modelId="{4F4DC9F5-3984-4451-B8C7-33AAD1C80EA2}" type="sibTrans" cxnId="{72B4F643-B832-40EE-8CC3-6E21B58792F7}">
      <dgm:prSet/>
      <dgm:spPr/>
      <dgm:t>
        <a:bodyPr/>
        <a:lstStyle/>
        <a:p>
          <a:endParaRPr lang="en-US"/>
        </a:p>
      </dgm:t>
    </dgm:pt>
    <dgm:pt modelId="{B7CD7703-C9C7-4741-B001-06E20F59BB5F}">
      <dgm:prSet/>
      <dgm:spPr/>
      <dgm:t>
        <a:bodyPr/>
        <a:lstStyle/>
        <a:p>
          <a:r>
            <a:rPr lang="cs-CZ" dirty="0"/>
            <a:t>Podprogram</a:t>
          </a:r>
          <a:endParaRPr lang="en-US" dirty="0"/>
        </a:p>
      </dgm:t>
    </dgm:pt>
    <dgm:pt modelId="{DEB329E9-1165-4F20-96A0-CAB6FE710B94}" type="parTrans" cxnId="{757A145E-C533-478B-8020-0FB2D742019E}">
      <dgm:prSet/>
      <dgm:spPr/>
      <dgm:t>
        <a:bodyPr/>
        <a:lstStyle/>
        <a:p>
          <a:endParaRPr lang="en-US"/>
        </a:p>
      </dgm:t>
    </dgm:pt>
    <dgm:pt modelId="{1FC513C7-5282-4EC3-B068-B77DEC66518C}" type="sibTrans" cxnId="{757A145E-C533-478B-8020-0FB2D742019E}">
      <dgm:prSet/>
      <dgm:spPr/>
      <dgm:t>
        <a:bodyPr/>
        <a:lstStyle/>
        <a:p>
          <a:endParaRPr lang="en-US"/>
        </a:p>
      </dgm:t>
    </dgm:pt>
    <dgm:pt modelId="{FD892E73-E1B7-4C42-BE33-5DE287093733}">
      <dgm:prSet/>
      <dgm:spPr/>
      <dgm:t>
        <a:bodyPr/>
        <a:lstStyle/>
        <a:p>
          <a:r>
            <a:rPr lang="cs-CZ" dirty="0"/>
            <a:t>Sekvence</a:t>
          </a:r>
        </a:p>
      </dgm:t>
    </dgm:pt>
    <dgm:pt modelId="{D27E3932-A391-4A76-B311-2525E9151B12}" type="parTrans" cxnId="{83FF244C-D72B-4C60-8872-566748712719}">
      <dgm:prSet/>
      <dgm:spPr/>
      <dgm:t>
        <a:bodyPr/>
        <a:lstStyle/>
        <a:p>
          <a:endParaRPr lang="cs-CZ"/>
        </a:p>
      </dgm:t>
    </dgm:pt>
    <dgm:pt modelId="{0D6B5363-A679-4BBB-AE91-FA453058282A}" type="sibTrans" cxnId="{83FF244C-D72B-4C60-8872-566748712719}">
      <dgm:prSet/>
      <dgm:spPr/>
      <dgm:t>
        <a:bodyPr/>
        <a:lstStyle/>
        <a:p>
          <a:endParaRPr lang="cs-CZ"/>
        </a:p>
      </dgm:t>
    </dgm:pt>
    <dgm:pt modelId="{21978D0A-2155-4D44-B7C3-3B040DBAFD26}" type="pres">
      <dgm:prSet presAssocID="{F69A6973-18E4-42AD-A0D6-C8D04CBE8D02}" presName="diagram" presStyleCnt="0">
        <dgm:presLayoutVars>
          <dgm:dir/>
          <dgm:resizeHandles val="exact"/>
        </dgm:presLayoutVars>
      </dgm:prSet>
      <dgm:spPr/>
    </dgm:pt>
    <dgm:pt modelId="{75B751DD-7746-48C5-9A89-5C2820CA36C4}" type="pres">
      <dgm:prSet presAssocID="{E9738889-9736-4411-ADC1-890D3FF06590}" presName="node" presStyleLbl="node1" presStyleIdx="0" presStyleCnt="11">
        <dgm:presLayoutVars>
          <dgm:bulletEnabled val="1"/>
        </dgm:presLayoutVars>
      </dgm:prSet>
      <dgm:spPr/>
    </dgm:pt>
    <dgm:pt modelId="{7D7B6CA3-E45C-4FA8-8CA8-A2ADCD46C843}" type="pres">
      <dgm:prSet presAssocID="{AFE7161A-1864-40C0-B362-CA1E6F57E468}" presName="sibTrans" presStyleCnt="0"/>
      <dgm:spPr/>
    </dgm:pt>
    <dgm:pt modelId="{E8F75361-7419-4C1D-9457-259C5B6B0B2C}" type="pres">
      <dgm:prSet presAssocID="{BE66DD38-4824-42A9-93C5-054ABF5C556C}" presName="node" presStyleLbl="node1" presStyleIdx="1" presStyleCnt="11">
        <dgm:presLayoutVars>
          <dgm:bulletEnabled val="1"/>
        </dgm:presLayoutVars>
      </dgm:prSet>
      <dgm:spPr/>
    </dgm:pt>
    <dgm:pt modelId="{DA31534E-7592-4F98-84F3-1280763B0C3C}" type="pres">
      <dgm:prSet presAssocID="{C5B4403C-8A41-4843-9D25-5E9AD2C5CBDA}" presName="sibTrans" presStyleCnt="0"/>
      <dgm:spPr/>
    </dgm:pt>
    <dgm:pt modelId="{E2B31A41-ECBB-417C-BF83-AE725F0A1113}" type="pres">
      <dgm:prSet presAssocID="{108C6BAC-A31A-49D8-8EB9-8AD25A982C9E}" presName="node" presStyleLbl="node1" presStyleIdx="2" presStyleCnt="11">
        <dgm:presLayoutVars>
          <dgm:bulletEnabled val="1"/>
        </dgm:presLayoutVars>
      </dgm:prSet>
      <dgm:spPr/>
    </dgm:pt>
    <dgm:pt modelId="{F5B60DA2-CF89-4A22-8FAA-95CA38DF79BC}" type="pres">
      <dgm:prSet presAssocID="{A70056A2-FEF8-4A8E-B30A-BB44BD4AE2B1}" presName="sibTrans" presStyleCnt="0"/>
      <dgm:spPr/>
    </dgm:pt>
    <dgm:pt modelId="{C559BD5E-16FB-499A-A003-1080D6B24431}" type="pres">
      <dgm:prSet presAssocID="{EDF56FC3-0D91-477C-929F-B71E73624121}" presName="node" presStyleLbl="node1" presStyleIdx="3" presStyleCnt="11">
        <dgm:presLayoutVars>
          <dgm:bulletEnabled val="1"/>
        </dgm:presLayoutVars>
      </dgm:prSet>
      <dgm:spPr/>
    </dgm:pt>
    <dgm:pt modelId="{38884EA5-486C-4681-AD0C-FBCD16E75C12}" type="pres">
      <dgm:prSet presAssocID="{499605AD-D3D0-4213-9A00-7C1D1403151F}" presName="sibTrans" presStyleCnt="0"/>
      <dgm:spPr/>
    </dgm:pt>
    <dgm:pt modelId="{2FB8D089-6E6F-41E5-9ECA-57323195BE43}" type="pres">
      <dgm:prSet presAssocID="{DDD0241A-5D9B-4671-AE48-F394E6828B89}" presName="node" presStyleLbl="node1" presStyleIdx="4" presStyleCnt="11">
        <dgm:presLayoutVars>
          <dgm:bulletEnabled val="1"/>
        </dgm:presLayoutVars>
      </dgm:prSet>
      <dgm:spPr/>
    </dgm:pt>
    <dgm:pt modelId="{7ABF7813-4475-448C-B2EB-E3CB11623D2B}" type="pres">
      <dgm:prSet presAssocID="{EB7FBF37-95C1-4D5E-B06B-6C1C3ECAF346}" presName="sibTrans" presStyleCnt="0"/>
      <dgm:spPr/>
    </dgm:pt>
    <dgm:pt modelId="{205487A4-CC03-461F-AB35-A076E9F892B9}" type="pres">
      <dgm:prSet presAssocID="{37244664-2EE3-4899-8D70-A6F6B39A4DB5}" presName="node" presStyleLbl="node1" presStyleIdx="5" presStyleCnt="11">
        <dgm:presLayoutVars>
          <dgm:bulletEnabled val="1"/>
        </dgm:presLayoutVars>
      </dgm:prSet>
      <dgm:spPr/>
    </dgm:pt>
    <dgm:pt modelId="{713FF1EA-E0A0-4527-96A2-DA97C8AF6B6B}" type="pres">
      <dgm:prSet presAssocID="{7765088E-4CF0-4DF6-BD6A-98DDAA59F9B8}" presName="sibTrans" presStyleCnt="0"/>
      <dgm:spPr/>
    </dgm:pt>
    <dgm:pt modelId="{BAE85358-51CE-4DA4-B7AB-EE9C601C610E}" type="pres">
      <dgm:prSet presAssocID="{C1B1F240-24B2-4716-81A7-87E163B51B4D}" presName="node" presStyleLbl="node1" presStyleIdx="6" presStyleCnt="11">
        <dgm:presLayoutVars>
          <dgm:bulletEnabled val="1"/>
        </dgm:presLayoutVars>
      </dgm:prSet>
      <dgm:spPr/>
    </dgm:pt>
    <dgm:pt modelId="{1244CB63-7AE7-4DC6-B0E8-B65769A09D23}" type="pres">
      <dgm:prSet presAssocID="{82AC92EA-8D15-47D6-86B1-6B66D42DBD57}" presName="sibTrans" presStyleCnt="0"/>
      <dgm:spPr/>
    </dgm:pt>
    <dgm:pt modelId="{043BBD74-D7D4-452D-995C-AF0BB5C8A3B3}" type="pres">
      <dgm:prSet presAssocID="{FD892E73-E1B7-4C42-BE33-5DE287093733}" presName="node" presStyleLbl="node1" presStyleIdx="7" presStyleCnt="11">
        <dgm:presLayoutVars>
          <dgm:bulletEnabled val="1"/>
        </dgm:presLayoutVars>
      </dgm:prSet>
      <dgm:spPr/>
    </dgm:pt>
    <dgm:pt modelId="{B7B80053-5A46-45A2-84A5-8F54BAB90F8A}" type="pres">
      <dgm:prSet presAssocID="{0D6B5363-A679-4BBB-AE91-FA453058282A}" presName="sibTrans" presStyleCnt="0"/>
      <dgm:spPr/>
    </dgm:pt>
    <dgm:pt modelId="{EDDEBAE2-D4E1-4578-8326-87A5DE49C1EB}" type="pres">
      <dgm:prSet presAssocID="{83D03843-66C8-434B-BB0E-AF5829781B50}" presName="node" presStyleLbl="node1" presStyleIdx="8" presStyleCnt="11">
        <dgm:presLayoutVars>
          <dgm:bulletEnabled val="1"/>
        </dgm:presLayoutVars>
      </dgm:prSet>
      <dgm:spPr/>
    </dgm:pt>
    <dgm:pt modelId="{0FAE4150-729A-44E4-A685-22F57A38145E}" type="pres">
      <dgm:prSet presAssocID="{D7A865DA-052F-4CC6-AA84-78D17A720B8A}" presName="sibTrans" presStyleCnt="0"/>
      <dgm:spPr/>
    </dgm:pt>
    <dgm:pt modelId="{EFE35533-8CBA-4462-B289-7493E8E1F071}" type="pres">
      <dgm:prSet presAssocID="{BED8C0CD-FE8E-4ECD-91CB-1389CFD88DF2}" presName="node" presStyleLbl="node1" presStyleIdx="9" presStyleCnt="11">
        <dgm:presLayoutVars>
          <dgm:bulletEnabled val="1"/>
        </dgm:presLayoutVars>
      </dgm:prSet>
      <dgm:spPr/>
    </dgm:pt>
    <dgm:pt modelId="{13AE81A1-29F6-4CD8-8F47-EBA4FCCF56A8}" type="pres">
      <dgm:prSet presAssocID="{4F4DC9F5-3984-4451-B8C7-33AAD1C80EA2}" presName="sibTrans" presStyleCnt="0"/>
      <dgm:spPr/>
    </dgm:pt>
    <dgm:pt modelId="{419C6226-3C9A-4C9E-B89B-E767F32D5582}" type="pres">
      <dgm:prSet presAssocID="{B7CD7703-C9C7-4741-B001-06E20F59BB5F}" presName="node" presStyleLbl="node1" presStyleIdx="10" presStyleCnt="11">
        <dgm:presLayoutVars>
          <dgm:bulletEnabled val="1"/>
        </dgm:presLayoutVars>
      </dgm:prSet>
      <dgm:spPr/>
    </dgm:pt>
  </dgm:ptLst>
  <dgm:cxnLst>
    <dgm:cxn modelId="{59399F0E-0CB8-4FA9-ACFD-0C1A7F3A157C}" type="presOf" srcId="{F69A6973-18E4-42AD-A0D6-C8D04CBE8D02}" destId="{21978D0A-2155-4D44-B7C3-3B040DBAFD26}" srcOrd="0" destOrd="0" presId="urn:microsoft.com/office/officeart/2005/8/layout/default"/>
    <dgm:cxn modelId="{928A4E0F-2301-4F15-AC01-8D024A5BCB29}" srcId="{F69A6973-18E4-42AD-A0D6-C8D04CBE8D02}" destId="{E9738889-9736-4411-ADC1-890D3FF06590}" srcOrd="0" destOrd="0" parTransId="{D8CC59A6-9CED-4235-930A-AB32328A738C}" sibTransId="{AFE7161A-1864-40C0-B362-CA1E6F57E468}"/>
    <dgm:cxn modelId="{9BCC2C25-5328-4A25-BA83-44DD177A5EC3}" type="presOf" srcId="{E9738889-9736-4411-ADC1-890D3FF06590}" destId="{75B751DD-7746-48C5-9A89-5C2820CA36C4}" srcOrd="0" destOrd="0" presId="urn:microsoft.com/office/officeart/2005/8/layout/default"/>
    <dgm:cxn modelId="{13B3AF5D-0EEC-412A-A570-5AC0D11E4F18}" type="presOf" srcId="{DDD0241A-5D9B-4671-AE48-F394E6828B89}" destId="{2FB8D089-6E6F-41E5-9ECA-57323195BE43}" srcOrd="0" destOrd="0" presId="urn:microsoft.com/office/officeart/2005/8/layout/default"/>
    <dgm:cxn modelId="{757A145E-C533-478B-8020-0FB2D742019E}" srcId="{F69A6973-18E4-42AD-A0D6-C8D04CBE8D02}" destId="{B7CD7703-C9C7-4741-B001-06E20F59BB5F}" srcOrd="10" destOrd="0" parTransId="{DEB329E9-1165-4F20-96A0-CAB6FE710B94}" sibTransId="{1FC513C7-5282-4EC3-B068-B77DEC66518C}"/>
    <dgm:cxn modelId="{706C7E5E-462D-4489-B550-01AAEFD9E030}" srcId="{F69A6973-18E4-42AD-A0D6-C8D04CBE8D02}" destId="{37244664-2EE3-4899-8D70-A6F6B39A4DB5}" srcOrd="5" destOrd="0" parTransId="{01B99603-CAE9-491D-86F4-B1FF8E009EBA}" sibTransId="{7765088E-4CF0-4DF6-BD6A-98DDAA59F9B8}"/>
    <dgm:cxn modelId="{72B4F643-B832-40EE-8CC3-6E21B58792F7}" srcId="{F69A6973-18E4-42AD-A0D6-C8D04CBE8D02}" destId="{BED8C0CD-FE8E-4ECD-91CB-1389CFD88DF2}" srcOrd="9" destOrd="0" parTransId="{63FAF877-7CEA-4C22-AC2F-2697FA4724E5}" sibTransId="{4F4DC9F5-3984-4451-B8C7-33AAD1C80EA2}"/>
    <dgm:cxn modelId="{D6E84044-0A30-4188-AEE2-2F39EB129F6B}" srcId="{F69A6973-18E4-42AD-A0D6-C8D04CBE8D02}" destId="{83D03843-66C8-434B-BB0E-AF5829781B50}" srcOrd="8" destOrd="0" parTransId="{2AD63BB4-CA98-4316-AE86-EB6BED35DC84}" sibTransId="{D7A865DA-052F-4CC6-AA84-78D17A720B8A}"/>
    <dgm:cxn modelId="{83FF244C-D72B-4C60-8872-566748712719}" srcId="{F69A6973-18E4-42AD-A0D6-C8D04CBE8D02}" destId="{FD892E73-E1B7-4C42-BE33-5DE287093733}" srcOrd="7" destOrd="0" parTransId="{D27E3932-A391-4A76-B311-2525E9151B12}" sibTransId="{0D6B5363-A679-4BBB-AE91-FA453058282A}"/>
    <dgm:cxn modelId="{A690B357-84C4-4B48-A786-A48D303608F8}" srcId="{F69A6973-18E4-42AD-A0D6-C8D04CBE8D02}" destId="{C1B1F240-24B2-4716-81A7-87E163B51B4D}" srcOrd="6" destOrd="0" parTransId="{B86F9DB4-233F-4E8F-AB95-22DA82D85881}" sibTransId="{82AC92EA-8D15-47D6-86B1-6B66D42DBD57}"/>
    <dgm:cxn modelId="{80BD405A-B44A-4694-9661-876EAB65AEB5}" type="presOf" srcId="{FD892E73-E1B7-4C42-BE33-5DE287093733}" destId="{043BBD74-D7D4-452D-995C-AF0BB5C8A3B3}" srcOrd="0" destOrd="0" presId="urn:microsoft.com/office/officeart/2005/8/layout/default"/>
    <dgm:cxn modelId="{EAFD5B93-CAC7-497A-B9EB-A15D96CCA1FD}" srcId="{F69A6973-18E4-42AD-A0D6-C8D04CBE8D02}" destId="{DDD0241A-5D9B-4671-AE48-F394E6828B89}" srcOrd="4" destOrd="0" parTransId="{83FB3202-EC45-4CE2-8BED-7C196246C1C3}" sibTransId="{EB7FBF37-95C1-4D5E-B06B-6C1C3ECAF346}"/>
    <dgm:cxn modelId="{EA11A097-FC2A-485C-AB5D-EEEA02F1A72F}" type="presOf" srcId="{B7CD7703-C9C7-4741-B001-06E20F59BB5F}" destId="{419C6226-3C9A-4C9E-B89B-E767F32D5582}" srcOrd="0" destOrd="0" presId="urn:microsoft.com/office/officeart/2005/8/layout/default"/>
    <dgm:cxn modelId="{D54B0BA8-1641-49EF-A5E7-DBBF84B080A5}" type="presOf" srcId="{BED8C0CD-FE8E-4ECD-91CB-1389CFD88DF2}" destId="{EFE35533-8CBA-4462-B289-7493E8E1F071}" srcOrd="0" destOrd="0" presId="urn:microsoft.com/office/officeart/2005/8/layout/default"/>
    <dgm:cxn modelId="{E845B8B6-9AA0-4406-ACE0-E1BABC33CBAF}" srcId="{F69A6973-18E4-42AD-A0D6-C8D04CBE8D02}" destId="{EDF56FC3-0D91-477C-929F-B71E73624121}" srcOrd="3" destOrd="0" parTransId="{28775C8C-6136-4905-89D3-7621438B17C8}" sibTransId="{499605AD-D3D0-4213-9A00-7C1D1403151F}"/>
    <dgm:cxn modelId="{A821D1C3-61F4-4DC9-A47B-73ABBAB8072C}" srcId="{F69A6973-18E4-42AD-A0D6-C8D04CBE8D02}" destId="{BE66DD38-4824-42A9-93C5-054ABF5C556C}" srcOrd="1" destOrd="0" parTransId="{B2275484-11AA-4944-99D5-B4419F0B029D}" sibTransId="{C5B4403C-8A41-4843-9D25-5E9AD2C5CBDA}"/>
    <dgm:cxn modelId="{64717AC8-9C20-4B17-928F-939950FAAA6A}" type="presOf" srcId="{37244664-2EE3-4899-8D70-A6F6B39A4DB5}" destId="{205487A4-CC03-461F-AB35-A076E9F892B9}" srcOrd="0" destOrd="0" presId="urn:microsoft.com/office/officeart/2005/8/layout/default"/>
    <dgm:cxn modelId="{340902C9-1323-4972-A673-6717BD0A11F5}" srcId="{F69A6973-18E4-42AD-A0D6-C8D04CBE8D02}" destId="{108C6BAC-A31A-49D8-8EB9-8AD25A982C9E}" srcOrd="2" destOrd="0" parTransId="{E1A65DD0-489E-453D-9B8D-AE7CBB5523F9}" sibTransId="{A70056A2-FEF8-4A8E-B30A-BB44BD4AE2B1}"/>
    <dgm:cxn modelId="{697436D0-447D-4D6D-938D-3889B676B4BC}" type="presOf" srcId="{83D03843-66C8-434B-BB0E-AF5829781B50}" destId="{EDDEBAE2-D4E1-4578-8326-87A5DE49C1EB}" srcOrd="0" destOrd="0" presId="urn:microsoft.com/office/officeart/2005/8/layout/default"/>
    <dgm:cxn modelId="{9AF152D5-1DE2-4E14-94B6-FDCBABAE2C02}" type="presOf" srcId="{BE66DD38-4824-42A9-93C5-054ABF5C556C}" destId="{E8F75361-7419-4C1D-9457-259C5B6B0B2C}" srcOrd="0" destOrd="0" presId="urn:microsoft.com/office/officeart/2005/8/layout/default"/>
    <dgm:cxn modelId="{E21BD0E6-EB6E-45AE-8F29-AD06B4321094}" type="presOf" srcId="{C1B1F240-24B2-4716-81A7-87E163B51B4D}" destId="{BAE85358-51CE-4DA4-B7AB-EE9C601C610E}" srcOrd="0" destOrd="0" presId="urn:microsoft.com/office/officeart/2005/8/layout/default"/>
    <dgm:cxn modelId="{C16B63EF-E18D-4E27-ADEB-2447FA701EE4}" type="presOf" srcId="{108C6BAC-A31A-49D8-8EB9-8AD25A982C9E}" destId="{E2B31A41-ECBB-417C-BF83-AE725F0A1113}" srcOrd="0" destOrd="0" presId="urn:microsoft.com/office/officeart/2005/8/layout/default"/>
    <dgm:cxn modelId="{E39746F4-A975-4CBF-96F1-7EF03E1442BB}" type="presOf" srcId="{EDF56FC3-0D91-477C-929F-B71E73624121}" destId="{C559BD5E-16FB-499A-A003-1080D6B24431}" srcOrd="0" destOrd="0" presId="urn:microsoft.com/office/officeart/2005/8/layout/default"/>
    <dgm:cxn modelId="{FF8543D8-E9DC-4651-9DDF-4305FABE246E}" type="presParOf" srcId="{21978D0A-2155-4D44-B7C3-3B040DBAFD26}" destId="{75B751DD-7746-48C5-9A89-5C2820CA36C4}" srcOrd="0" destOrd="0" presId="urn:microsoft.com/office/officeart/2005/8/layout/default"/>
    <dgm:cxn modelId="{E7D49EE6-C5E9-42F1-8D34-88DF2D442A21}" type="presParOf" srcId="{21978D0A-2155-4D44-B7C3-3B040DBAFD26}" destId="{7D7B6CA3-E45C-4FA8-8CA8-A2ADCD46C843}" srcOrd="1" destOrd="0" presId="urn:microsoft.com/office/officeart/2005/8/layout/default"/>
    <dgm:cxn modelId="{19C5A64E-2EA8-4991-A39C-9C08849C2851}" type="presParOf" srcId="{21978D0A-2155-4D44-B7C3-3B040DBAFD26}" destId="{E8F75361-7419-4C1D-9457-259C5B6B0B2C}" srcOrd="2" destOrd="0" presId="urn:microsoft.com/office/officeart/2005/8/layout/default"/>
    <dgm:cxn modelId="{09FC59CD-98EC-4C4D-A4DC-F039E301977A}" type="presParOf" srcId="{21978D0A-2155-4D44-B7C3-3B040DBAFD26}" destId="{DA31534E-7592-4F98-84F3-1280763B0C3C}" srcOrd="3" destOrd="0" presId="urn:microsoft.com/office/officeart/2005/8/layout/default"/>
    <dgm:cxn modelId="{019040F5-9FCD-4367-BEE5-347EABE146A8}" type="presParOf" srcId="{21978D0A-2155-4D44-B7C3-3B040DBAFD26}" destId="{E2B31A41-ECBB-417C-BF83-AE725F0A1113}" srcOrd="4" destOrd="0" presId="urn:microsoft.com/office/officeart/2005/8/layout/default"/>
    <dgm:cxn modelId="{60358FB6-8625-4B9D-A12A-34B465D8FC0F}" type="presParOf" srcId="{21978D0A-2155-4D44-B7C3-3B040DBAFD26}" destId="{F5B60DA2-CF89-4A22-8FAA-95CA38DF79BC}" srcOrd="5" destOrd="0" presId="urn:microsoft.com/office/officeart/2005/8/layout/default"/>
    <dgm:cxn modelId="{0A94FFD8-25D0-4CD4-8940-7CCD221F04AA}" type="presParOf" srcId="{21978D0A-2155-4D44-B7C3-3B040DBAFD26}" destId="{C559BD5E-16FB-499A-A003-1080D6B24431}" srcOrd="6" destOrd="0" presId="urn:microsoft.com/office/officeart/2005/8/layout/default"/>
    <dgm:cxn modelId="{D77FF982-010A-4C5F-9E9E-9F2C2042D08C}" type="presParOf" srcId="{21978D0A-2155-4D44-B7C3-3B040DBAFD26}" destId="{38884EA5-486C-4681-AD0C-FBCD16E75C12}" srcOrd="7" destOrd="0" presId="urn:microsoft.com/office/officeart/2005/8/layout/default"/>
    <dgm:cxn modelId="{8E493937-CDEE-4D90-B045-BEEA4B374354}" type="presParOf" srcId="{21978D0A-2155-4D44-B7C3-3B040DBAFD26}" destId="{2FB8D089-6E6F-41E5-9ECA-57323195BE43}" srcOrd="8" destOrd="0" presId="urn:microsoft.com/office/officeart/2005/8/layout/default"/>
    <dgm:cxn modelId="{DB75378C-ABD7-4ACE-9C69-008D4B01528C}" type="presParOf" srcId="{21978D0A-2155-4D44-B7C3-3B040DBAFD26}" destId="{7ABF7813-4475-448C-B2EB-E3CB11623D2B}" srcOrd="9" destOrd="0" presId="urn:microsoft.com/office/officeart/2005/8/layout/default"/>
    <dgm:cxn modelId="{1569663A-0063-4782-8D02-CA6827F6B98C}" type="presParOf" srcId="{21978D0A-2155-4D44-B7C3-3B040DBAFD26}" destId="{205487A4-CC03-461F-AB35-A076E9F892B9}" srcOrd="10" destOrd="0" presId="urn:microsoft.com/office/officeart/2005/8/layout/default"/>
    <dgm:cxn modelId="{37D6EB58-4C09-4593-AFA3-639B57577FC7}" type="presParOf" srcId="{21978D0A-2155-4D44-B7C3-3B040DBAFD26}" destId="{713FF1EA-E0A0-4527-96A2-DA97C8AF6B6B}" srcOrd="11" destOrd="0" presId="urn:microsoft.com/office/officeart/2005/8/layout/default"/>
    <dgm:cxn modelId="{6194431F-10D0-4AFF-959D-C15F44DAB718}" type="presParOf" srcId="{21978D0A-2155-4D44-B7C3-3B040DBAFD26}" destId="{BAE85358-51CE-4DA4-B7AB-EE9C601C610E}" srcOrd="12" destOrd="0" presId="urn:microsoft.com/office/officeart/2005/8/layout/default"/>
    <dgm:cxn modelId="{8D35CF06-6DC5-49DF-9A0D-6CA1D04505AB}" type="presParOf" srcId="{21978D0A-2155-4D44-B7C3-3B040DBAFD26}" destId="{1244CB63-7AE7-4DC6-B0E8-B65769A09D23}" srcOrd="13" destOrd="0" presId="urn:microsoft.com/office/officeart/2005/8/layout/default"/>
    <dgm:cxn modelId="{73E22203-5B6C-4579-B739-4E80CB3C11C3}" type="presParOf" srcId="{21978D0A-2155-4D44-B7C3-3B040DBAFD26}" destId="{043BBD74-D7D4-452D-995C-AF0BB5C8A3B3}" srcOrd="14" destOrd="0" presId="urn:microsoft.com/office/officeart/2005/8/layout/default"/>
    <dgm:cxn modelId="{D3B10C2E-1756-4E9D-AB90-B63189397F06}" type="presParOf" srcId="{21978D0A-2155-4D44-B7C3-3B040DBAFD26}" destId="{B7B80053-5A46-45A2-84A5-8F54BAB90F8A}" srcOrd="15" destOrd="0" presId="urn:microsoft.com/office/officeart/2005/8/layout/default"/>
    <dgm:cxn modelId="{BC2D3C60-6482-44E1-A8DD-CA2023D1F3CE}" type="presParOf" srcId="{21978D0A-2155-4D44-B7C3-3B040DBAFD26}" destId="{EDDEBAE2-D4E1-4578-8326-87A5DE49C1EB}" srcOrd="16" destOrd="0" presId="urn:microsoft.com/office/officeart/2005/8/layout/default"/>
    <dgm:cxn modelId="{3894F458-F707-429B-BE72-E7DCACB8F744}" type="presParOf" srcId="{21978D0A-2155-4D44-B7C3-3B040DBAFD26}" destId="{0FAE4150-729A-44E4-A685-22F57A38145E}" srcOrd="17" destOrd="0" presId="urn:microsoft.com/office/officeart/2005/8/layout/default"/>
    <dgm:cxn modelId="{D1D6E955-5281-47ED-9A4A-A99153586368}" type="presParOf" srcId="{21978D0A-2155-4D44-B7C3-3B040DBAFD26}" destId="{EFE35533-8CBA-4462-B289-7493E8E1F071}" srcOrd="18" destOrd="0" presId="urn:microsoft.com/office/officeart/2005/8/layout/default"/>
    <dgm:cxn modelId="{237C227A-26DC-4AF3-948C-2D2CA84B886A}" type="presParOf" srcId="{21978D0A-2155-4D44-B7C3-3B040DBAFD26}" destId="{13AE81A1-29F6-4CD8-8F47-EBA4FCCF56A8}" srcOrd="19" destOrd="0" presId="urn:microsoft.com/office/officeart/2005/8/layout/default"/>
    <dgm:cxn modelId="{85BD9CF5-DCD3-4F48-B769-D5167D55D831}" type="presParOf" srcId="{21978D0A-2155-4D44-B7C3-3B040DBAFD26}" destId="{419C6226-3C9A-4C9E-B89B-E767F32D5582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B751DD-7746-48C5-9A89-5C2820CA36C4}">
      <dsp:nvSpPr>
        <dsp:cNvPr id="0" name=""/>
        <dsp:cNvSpPr/>
      </dsp:nvSpPr>
      <dsp:spPr>
        <a:xfrm>
          <a:off x="568734" y="1404"/>
          <a:ext cx="1825566" cy="1095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Algoritmus</a:t>
          </a:r>
          <a:endParaRPr lang="en-US" sz="1900" kern="1200"/>
        </a:p>
      </dsp:txBody>
      <dsp:txXfrm>
        <a:off x="568734" y="1404"/>
        <a:ext cx="1825566" cy="1095339"/>
      </dsp:txXfrm>
    </dsp:sp>
    <dsp:sp modelId="{E8F75361-7419-4C1D-9457-259C5B6B0B2C}">
      <dsp:nvSpPr>
        <dsp:cNvPr id="0" name=""/>
        <dsp:cNvSpPr/>
      </dsp:nvSpPr>
      <dsp:spPr>
        <a:xfrm>
          <a:off x="2576857" y="1404"/>
          <a:ext cx="1825566" cy="1095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Vlastnosti algoritmu</a:t>
          </a:r>
          <a:endParaRPr lang="en-US" sz="1900" kern="1200" dirty="0"/>
        </a:p>
      </dsp:txBody>
      <dsp:txXfrm>
        <a:off x="2576857" y="1404"/>
        <a:ext cx="1825566" cy="1095339"/>
      </dsp:txXfrm>
    </dsp:sp>
    <dsp:sp modelId="{E2B31A41-ECBB-417C-BF83-AE725F0A1113}">
      <dsp:nvSpPr>
        <dsp:cNvPr id="0" name=""/>
        <dsp:cNvSpPr/>
      </dsp:nvSpPr>
      <dsp:spPr>
        <a:xfrm>
          <a:off x="4584980" y="1404"/>
          <a:ext cx="1825566" cy="1095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Program</a:t>
          </a:r>
          <a:endParaRPr lang="en-US" sz="1900" kern="1200"/>
        </a:p>
      </dsp:txBody>
      <dsp:txXfrm>
        <a:off x="4584980" y="1404"/>
        <a:ext cx="1825566" cy="1095339"/>
      </dsp:txXfrm>
    </dsp:sp>
    <dsp:sp modelId="{C559BD5E-16FB-499A-A003-1080D6B24431}">
      <dsp:nvSpPr>
        <dsp:cNvPr id="0" name=""/>
        <dsp:cNvSpPr/>
      </dsp:nvSpPr>
      <dsp:spPr>
        <a:xfrm>
          <a:off x="6593103" y="1404"/>
          <a:ext cx="1825566" cy="1095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Programovací jazyk</a:t>
          </a:r>
          <a:endParaRPr lang="en-US" sz="1900" kern="1200"/>
        </a:p>
      </dsp:txBody>
      <dsp:txXfrm>
        <a:off x="6593103" y="1404"/>
        <a:ext cx="1825566" cy="1095339"/>
      </dsp:txXfrm>
    </dsp:sp>
    <dsp:sp modelId="{2FB8D089-6E6F-41E5-9ECA-57323195BE43}">
      <dsp:nvSpPr>
        <dsp:cNvPr id="0" name=""/>
        <dsp:cNvSpPr/>
      </dsp:nvSpPr>
      <dsp:spPr>
        <a:xfrm>
          <a:off x="568734" y="1279300"/>
          <a:ext cx="1825566" cy="1095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Proměnná</a:t>
          </a:r>
          <a:endParaRPr lang="en-US" sz="1900" kern="1200" dirty="0"/>
        </a:p>
      </dsp:txBody>
      <dsp:txXfrm>
        <a:off x="568734" y="1279300"/>
        <a:ext cx="1825566" cy="1095339"/>
      </dsp:txXfrm>
    </dsp:sp>
    <dsp:sp modelId="{205487A4-CC03-461F-AB35-A076E9F892B9}">
      <dsp:nvSpPr>
        <dsp:cNvPr id="0" name=""/>
        <dsp:cNvSpPr/>
      </dsp:nvSpPr>
      <dsp:spPr>
        <a:xfrm>
          <a:off x="2576857" y="1279300"/>
          <a:ext cx="1825566" cy="1095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Konstanta</a:t>
          </a:r>
          <a:endParaRPr lang="en-US" sz="1900" kern="1200"/>
        </a:p>
      </dsp:txBody>
      <dsp:txXfrm>
        <a:off x="2576857" y="1279300"/>
        <a:ext cx="1825566" cy="1095339"/>
      </dsp:txXfrm>
    </dsp:sp>
    <dsp:sp modelId="{BAE85358-51CE-4DA4-B7AB-EE9C601C610E}">
      <dsp:nvSpPr>
        <dsp:cNvPr id="0" name=""/>
        <dsp:cNvSpPr/>
      </dsp:nvSpPr>
      <dsp:spPr>
        <a:xfrm>
          <a:off x="4584980" y="1279300"/>
          <a:ext cx="1825566" cy="1095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Datový typ</a:t>
          </a:r>
          <a:endParaRPr lang="en-US" sz="1900" kern="1200" dirty="0"/>
        </a:p>
      </dsp:txBody>
      <dsp:txXfrm>
        <a:off x="4584980" y="1279300"/>
        <a:ext cx="1825566" cy="1095339"/>
      </dsp:txXfrm>
    </dsp:sp>
    <dsp:sp modelId="{043BBD74-D7D4-452D-995C-AF0BB5C8A3B3}">
      <dsp:nvSpPr>
        <dsp:cNvPr id="0" name=""/>
        <dsp:cNvSpPr/>
      </dsp:nvSpPr>
      <dsp:spPr>
        <a:xfrm>
          <a:off x="6593103" y="1279300"/>
          <a:ext cx="1825566" cy="1095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Sekvence</a:t>
          </a:r>
        </a:p>
      </dsp:txBody>
      <dsp:txXfrm>
        <a:off x="6593103" y="1279300"/>
        <a:ext cx="1825566" cy="1095339"/>
      </dsp:txXfrm>
    </dsp:sp>
    <dsp:sp modelId="{EDDEBAE2-D4E1-4578-8326-87A5DE49C1EB}">
      <dsp:nvSpPr>
        <dsp:cNvPr id="0" name=""/>
        <dsp:cNvSpPr/>
      </dsp:nvSpPr>
      <dsp:spPr>
        <a:xfrm>
          <a:off x="1572795" y="2557197"/>
          <a:ext cx="1825566" cy="1095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Větvení</a:t>
          </a:r>
          <a:endParaRPr lang="en-US" sz="1900" kern="1200"/>
        </a:p>
      </dsp:txBody>
      <dsp:txXfrm>
        <a:off x="1572795" y="2557197"/>
        <a:ext cx="1825566" cy="1095339"/>
      </dsp:txXfrm>
    </dsp:sp>
    <dsp:sp modelId="{EFE35533-8CBA-4462-B289-7493E8E1F071}">
      <dsp:nvSpPr>
        <dsp:cNvPr id="0" name=""/>
        <dsp:cNvSpPr/>
      </dsp:nvSpPr>
      <dsp:spPr>
        <a:xfrm>
          <a:off x="3580918" y="2557197"/>
          <a:ext cx="1825566" cy="1095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Cyklus</a:t>
          </a:r>
          <a:endParaRPr lang="en-US" sz="1900" kern="1200"/>
        </a:p>
      </dsp:txBody>
      <dsp:txXfrm>
        <a:off x="3580918" y="2557197"/>
        <a:ext cx="1825566" cy="1095339"/>
      </dsp:txXfrm>
    </dsp:sp>
    <dsp:sp modelId="{419C6226-3C9A-4C9E-B89B-E767F32D5582}">
      <dsp:nvSpPr>
        <dsp:cNvPr id="0" name=""/>
        <dsp:cNvSpPr/>
      </dsp:nvSpPr>
      <dsp:spPr>
        <a:xfrm>
          <a:off x="5589041" y="2557197"/>
          <a:ext cx="1825566" cy="1095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/>
            <a:t>Podprogram</a:t>
          </a:r>
          <a:endParaRPr lang="en-US" sz="1900" kern="1200" dirty="0"/>
        </a:p>
      </dsp:txBody>
      <dsp:txXfrm>
        <a:off x="5589041" y="2557197"/>
        <a:ext cx="1825566" cy="1095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CBD7E-8EC4-40D0-831C-FC6BF586B823}" type="datetimeFigureOut">
              <a:rPr lang="cs-CZ" smtClean="0"/>
              <a:t>13.11.2022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19CD6-A7A2-478E-9294-6B57494289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3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9CD6-A7A2-478E-9294-6B57494289C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561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1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156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3191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7911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866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0736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6302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799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366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944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098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13.11.2022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13.11.2022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640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13.11.2022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140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576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842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A23A1-6BD0-48D8-A1FE-BC95074C88FA}" type="datetimeFigureOut">
              <a:rPr lang="cs-CZ" smtClean="0"/>
              <a:t>13.11.2022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426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A65BDAB9-42B9-4804-8008-D12F332BA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AB646C-DDAF-4266-A8C5-84777B9D2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7C90CD6-0E54-5071-9182-36048610B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967417"/>
            <a:ext cx="5280460" cy="3943250"/>
          </a:xfrm>
        </p:spPr>
        <p:txBody>
          <a:bodyPr>
            <a:normAutofit/>
          </a:bodyPr>
          <a:lstStyle/>
          <a:p>
            <a:r>
              <a:rPr lang="cs-CZ" sz="4000">
                <a:solidFill>
                  <a:srgbClr val="FEFFFF"/>
                </a:solidFill>
              </a:rPr>
              <a:t>Programování</a:t>
            </a:r>
          </a:p>
        </p:txBody>
      </p:sp>
      <p:pic>
        <p:nvPicPr>
          <p:cNvPr id="5" name="Picture 4" descr="101010 datové řádky do nekonečna">
            <a:extLst>
              <a:ext uri="{FF2B5EF4-FFF2-40B4-BE49-F238E27FC236}">
                <a16:creationId xmlns:a16="http://schemas.microsoft.com/office/drawing/2014/main" id="{DF8F8E36-46E3-C140-472F-2A2C04AC36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07" r="19528"/>
          <a:stretch/>
        </p:blipFill>
        <p:spPr>
          <a:xfrm>
            <a:off x="6111242" y="-5534"/>
            <a:ext cx="6080758" cy="6863534"/>
          </a:xfrm>
          <a:prstGeom prst="rect">
            <a:avLst/>
          </a:prstGeom>
        </p:spPr>
      </p:pic>
      <p:sp>
        <p:nvSpPr>
          <p:cNvPr id="22" name="Freeform 27">
            <a:extLst>
              <a:ext uri="{FF2B5EF4-FFF2-40B4-BE49-F238E27FC236}">
                <a16:creationId xmlns:a16="http://schemas.microsoft.com/office/drawing/2014/main" id="{FD806A9B-2314-4181-A38D-D5B6445B8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364F67-BE5F-AA7F-9525-0F7D636F3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9" y="5189400"/>
            <a:ext cx="5280460" cy="544260"/>
          </a:xfrm>
        </p:spPr>
        <p:txBody>
          <a:bodyPr anchor="ctr">
            <a:normAutofit/>
          </a:bodyPr>
          <a:lstStyle/>
          <a:p>
            <a:r>
              <a:rPr lang="cs-CZ" sz="1600" dirty="0">
                <a:solidFill>
                  <a:srgbClr val="FEFFFF"/>
                </a:solidFill>
              </a:rPr>
              <a:t>Základní pojmy a definice v programování</a:t>
            </a:r>
          </a:p>
        </p:txBody>
      </p:sp>
    </p:spTree>
    <p:extLst>
      <p:ext uri="{BB962C8B-B14F-4D97-AF65-F5344CB8AC3E}">
        <p14:creationId xmlns:p14="http://schemas.microsoft.com/office/powerpoint/2010/main" val="117941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9BD230D-0708-4782-93C2-6421485ED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90847E2-58CF-741D-ADD5-4B594266B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cs-CZ" dirty="0"/>
              <a:t>Sekvence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30D25A-547E-4D17-B65E-FA2B88893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F95689E-9EEF-D1A4-33A8-35DB726D6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6574535" cy="3759253"/>
          </a:xfrm>
        </p:spPr>
        <p:txBody>
          <a:bodyPr>
            <a:normAutofit/>
          </a:bodyPr>
          <a:lstStyle/>
          <a:p>
            <a:r>
              <a:rPr lang="cs-CZ" dirty="0"/>
              <a:t>= lineární posloupnost příkazů, tvořící program</a:t>
            </a:r>
          </a:p>
          <a:p>
            <a:r>
              <a:rPr lang="cs-CZ" dirty="0"/>
              <a:t>Pořadí těchto příkazů je i pořadím vykonávání instrukcí</a:t>
            </a:r>
          </a:p>
          <a:p>
            <a:r>
              <a:rPr lang="cs-CZ" dirty="0"/>
              <a:t>Nejjednodušší typ algoritmů – neobsahuje žádné cykly ani větvení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9F80273-4AF7-31E5-E754-D482C1B4B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139" y="645106"/>
            <a:ext cx="3359353" cy="5247747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F39C56FC-EE04-4CE0-8DE2-736A201E9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rak 5">
            <a:extLst>
              <a:ext uri="{FF2B5EF4-FFF2-40B4-BE49-F238E27FC236}">
                <a16:creationId xmlns:a16="http://schemas.microsoft.com/office/drawing/2014/main" id="{B4786129-651F-8B73-37ED-4D1A5AA8B7B6}"/>
              </a:ext>
            </a:extLst>
          </p:cNvPr>
          <p:cNvSpPr/>
          <p:nvPr/>
        </p:nvSpPr>
        <p:spPr>
          <a:xfrm>
            <a:off x="1873770" y="3428999"/>
            <a:ext cx="4856980" cy="263222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K zamyšlení: Prohoďte hodnoty v proměnných </a:t>
            </a:r>
            <a:r>
              <a:rPr lang="cs-CZ" b="1" dirty="0"/>
              <a:t>A</a:t>
            </a:r>
            <a:r>
              <a:rPr lang="cs-CZ" dirty="0"/>
              <a:t> </a:t>
            </a:r>
            <a:r>
              <a:rPr lang="cs-CZ" dirty="0" err="1"/>
              <a:t>a</a:t>
            </a:r>
            <a:r>
              <a:rPr lang="cs-CZ" dirty="0"/>
              <a:t> </a:t>
            </a:r>
            <a:r>
              <a:rPr lang="cs-CZ" b="1" dirty="0"/>
              <a:t>B</a:t>
            </a:r>
            <a:r>
              <a:rPr lang="cs-CZ" dirty="0"/>
              <a:t> bez použití pomocné proměnné</a:t>
            </a:r>
          </a:p>
        </p:txBody>
      </p:sp>
    </p:spTree>
    <p:extLst>
      <p:ext uri="{BB962C8B-B14F-4D97-AF65-F5344CB8AC3E}">
        <p14:creationId xmlns:p14="http://schemas.microsoft.com/office/powerpoint/2010/main" val="2791240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7503BC-743B-A3C3-CDE2-2C38A235D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Větvení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AFD8E3-8787-7DA8-A5C0-9BEF7FE8B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rozdělení chování algoritmu z důvodu více možností, jak dále pokračovat</a:t>
            </a:r>
          </a:p>
          <a:p>
            <a:r>
              <a:rPr lang="cs-CZ" dirty="0"/>
              <a:t>Lze jej použít pro ošetření nevalidních stavů v algoritmu</a:t>
            </a:r>
          </a:p>
          <a:p>
            <a:r>
              <a:rPr lang="cs-CZ" dirty="0"/>
              <a:t>Pro větvení využíváme podmínku, která rozhodne o dalším průběhu algoritmu</a:t>
            </a:r>
          </a:p>
          <a:p>
            <a:r>
              <a:rPr lang="cs-CZ" dirty="0"/>
              <a:t>Podmínka musí být rozhodnutelná – výsledek je ano / ne (</a:t>
            </a:r>
            <a:r>
              <a:rPr lang="cs-CZ" dirty="0" err="1"/>
              <a:t>bool</a:t>
            </a:r>
            <a:r>
              <a:rPr lang="cs-CZ" dirty="0"/>
              <a:t>)</a:t>
            </a:r>
          </a:p>
          <a:p>
            <a:r>
              <a:rPr lang="cs-CZ" dirty="0"/>
              <a:t>V programování lze větvení reprezentovat pomocí konstrukcí:</a:t>
            </a:r>
          </a:p>
          <a:p>
            <a:pPr lvl="1"/>
            <a:r>
              <a:rPr lang="cs-CZ" b="1" dirty="0" err="1"/>
              <a:t>If-else</a:t>
            </a:r>
            <a:endParaRPr lang="cs-CZ" b="1" dirty="0"/>
          </a:p>
          <a:p>
            <a:pPr lvl="1"/>
            <a:r>
              <a:rPr lang="cs-CZ" b="1" dirty="0"/>
              <a:t>Switch-case</a:t>
            </a:r>
          </a:p>
        </p:txBody>
      </p:sp>
    </p:spTree>
    <p:extLst>
      <p:ext uri="{BB962C8B-B14F-4D97-AF65-F5344CB8AC3E}">
        <p14:creationId xmlns:p14="http://schemas.microsoft.com/office/powerpoint/2010/main" val="2929068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2488D4-43ED-E2C9-AE39-47F6C321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Cyklus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226CC72-E5D0-4EA9-A0B5-7DA6A81CD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část algoritmu (blok kódu), která se opakuje</a:t>
            </a:r>
          </a:p>
          <a:p>
            <a:r>
              <a:rPr lang="cs-CZ" dirty="0"/>
              <a:t>Dělení cyklů:</a:t>
            </a:r>
          </a:p>
          <a:p>
            <a:pPr lvl="1"/>
            <a:r>
              <a:rPr lang="cs-CZ" dirty="0"/>
              <a:t>Cykly s pevným počtem opakování (</a:t>
            </a:r>
            <a:r>
              <a:rPr lang="cs-CZ" b="1" dirty="0" err="1"/>
              <a:t>for</a:t>
            </a:r>
            <a:r>
              <a:rPr lang="cs-CZ" b="1" dirty="0"/>
              <a:t>, </a:t>
            </a:r>
            <a:r>
              <a:rPr lang="cs-CZ" b="1" dirty="0" err="1"/>
              <a:t>foreach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Cykly s neznámým počtem opakování</a:t>
            </a:r>
          </a:p>
          <a:p>
            <a:pPr lvl="2"/>
            <a:r>
              <a:rPr lang="cs-CZ" dirty="0"/>
              <a:t>Cykly řízené podmínkou na konci (</a:t>
            </a:r>
            <a:r>
              <a:rPr lang="cs-CZ" b="1" dirty="0"/>
              <a:t>do-</a:t>
            </a:r>
            <a:r>
              <a:rPr lang="cs-CZ" b="1" dirty="0" err="1"/>
              <a:t>while</a:t>
            </a:r>
            <a:r>
              <a:rPr lang="cs-CZ" dirty="0"/>
              <a:t>)</a:t>
            </a:r>
          </a:p>
          <a:p>
            <a:pPr lvl="2"/>
            <a:r>
              <a:rPr lang="cs-CZ" dirty="0"/>
              <a:t>Cykly řízená podmínkou na začátku (</a:t>
            </a:r>
            <a:r>
              <a:rPr lang="cs-CZ" b="1" dirty="0" err="1"/>
              <a:t>while</a:t>
            </a:r>
            <a:r>
              <a:rPr lang="cs-CZ" dirty="0"/>
              <a:t>)</a:t>
            </a:r>
          </a:p>
          <a:p>
            <a:r>
              <a:rPr lang="cs-CZ" dirty="0"/>
              <a:t>Podmínky v cyklech mají stejné náležitosti, jako podmínky u větvení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0677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C0B142-82C4-72C4-2D43-466E5DD6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Podprogram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DEC351-2E62-6EE9-19C7-50BE6882F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malá celistvá část programu, kterou lze opakovaně volat z různých míst</a:t>
            </a:r>
          </a:p>
          <a:p>
            <a:r>
              <a:rPr lang="cs-CZ" dirty="0"/>
              <a:t>Využíváme pro redukci duplicit částí kódu</a:t>
            </a:r>
          </a:p>
          <a:p>
            <a:r>
              <a:rPr lang="cs-CZ" dirty="0"/>
              <a:t>= funkce</a:t>
            </a:r>
          </a:p>
          <a:p>
            <a:r>
              <a:rPr lang="cs-CZ" dirty="0"/>
              <a:t>Funkce mohou mít vstupní parametry (data se kterými má pracovat)</a:t>
            </a:r>
          </a:p>
          <a:p>
            <a:r>
              <a:rPr lang="cs-CZ" dirty="0"/>
              <a:t>Tyto podprogramy mohou vracet na základě vstupů vracet konkrétní hodnoty</a:t>
            </a:r>
          </a:p>
          <a:p>
            <a:r>
              <a:rPr lang="cs-CZ" dirty="0"/>
              <a:t>Hlavička funkce v jazyce C# musí obsahovat</a:t>
            </a:r>
          </a:p>
          <a:p>
            <a:pPr lvl="1"/>
            <a:r>
              <a:rPr lang="cs-CZ" dirty="0"/>
              <a:t>Viditelnost, návratový datový typ, název, seznam vstupních parametrů (může být prázdný)</a:t>
            </a:r>
          </a:p>
        </p:txBody>
      </p:sp>
    </p:spTree>
    <p:extLst>
      <p:ext uri="{BB962C8B-B14F-4D97-AF65-F5344CB8AC3E}">
        <p14:creationId xmlns:p14="http://schemas.microsoft.com/office/powerpoint/2010/main" val="185486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8C9F670-D457-4F9E-BDA1-B6468C778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78DF40D-3A78-8B71-406E-887AC20E9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cs-CZ"/>
              <a:t>Základní pojmy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0E2333-C7BB-42CB-A674-0BE0C8ED7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6CADF7DA-72EF-4990-9F27-D443BAF7D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F34F6C6F-01F7-FE13-21FC-510C5268C2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013070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21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D08227-50C1-D4DD-3D06-EEA6844A6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Algoritmus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01A4825-C46D-964C-0E00-43A7213B7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jasný popis postupu pro řešení konkrétního problému / úlohy</a:t>
            </a:r>
          </a:p>
          <a:p>
            <a:r>
              <a:rPr lang="cs-CZ" dirty="0"/>
              <a:t>Lze jej popsat různými způsoby:</a:t>
            </a:r>
          </a:p>
          <a:p>
            <a:pPr lvl="1"/>
            <a:r>
              <a:rPr lang="cs-CZ" dirty="0"/>
              <a:t>Graficky - diagramem</a:t>
            </a:r>
          </a:p>
          <a:p>
            <a:pPr lvl="1"/>
            <a:r>
              <a:rPr lang="cs-CZ" dirty="0"/>
              <a:t>Slovně (recept)</a:t>
            </a:r>
          </a:p>
          <a:p>
            <a:pPr lvl="1"/>
            <a:r>
              <a:rPr lang="cs-CZ" dirty="0"/>
              <a:t>Matematická rovnice</a:t>
            </a:r>
          </a:p>
          <a:p>
            <a:pPr lvl="1"/>
            <a:r>
              <a:rPr lang="cs-CZ" dirty="0"/>
              <a:t>Pseudokód</a:t>
            </a:r>
          </a:p>
          <a:p>
            <a:pPr lvl="1"/>
            <a:r>
              <a:rPr lang="cs-CZ" dirty="0"/>
              <a:t>Implementací</a:t>
            </a:r>
          </a:p>
          <a:p>
            <a:r>
              <a:rPr lang="cs-CZ" dirty="0"/>
              <a:t>Obvykle slouží pro teoretické řešení problému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621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153E25-8DFE-2A72-1CBB-3E921FAF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Vlastnosti algoritmu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949698-3A6C-9784-BAFA-82010C99B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Hromadnost</a:t>
            </a:r>
          </a:p>
          <a:p>
            <a:pPr lvl="1"/>
            <a:r>
              <a:rPr lang="cs-CZ" dirty="0"/>
              <a:t>Řešení celé, přesně vymezené třídy problémů, které se liší pouze vstupními hodnotami</a:t>
            </a:r>
          </a:p>
          <a:p>
            <a:r>
              <a:rPr lang="cs-CZ" b="1" dirty="0"/>
              <a:t>Determinovanost/determinismus</a:t>
            </a:r>
          </a:p>
          <a:p>
            <a:pPr lvl="1"/>
            <a:r>
              <a:rPr lang="cs-CZ" dirty="0"/>
              <a:t>Každý krok je přesně definován, víme co má následovat a kdy tak má nastat</a:t>
            </a:r>
          </a:p>
          <a:p>
            <a:pPr lvl="1"/>
            <a:r>
              <a:rPr lang="cs-CZ" dirty="0"/>
              <a:t>Při stejných podmínkách algoritmus vrací vždy stejné výsledky pro stejné vstupy</a:t>
            </a:r>
          </a:p>
          <a:p>
            <a:r>
              <a:rPr lang="cs-CZ" b="1" dirty="0"/>
              <a:t>Konečnost</a:t>
            </a:r>
          </a:p>
          <a:p>
            <a:pPr lvl="1"/>
            <a:r>
              <a:rPr lang="cs-CZ" dirty="0"/>
              <a:t>Algoritmus je ukončen v konečném počtu elementárních kroků</a:t>
            </a:r>
          </a:p>
          <a:p>
            <a:r>
              <a:rPr lang="cs-CZ" b="1" dirty="0"/>
              <a:t>Rezultativnost</a:t>
            </a:r>
          </a:p>
          <a:p>
            <a:pPr lvl="1"/>
            <a:r>
              <a:rPr lang="cs-CZ" dirty="0"/>
              <a:t>Algoritmus má minimálně jeden výstup, který je očekávaným výsledkem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15802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B3AD0C-E4C0-8D26-EFD3-13F15447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Program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CC74B46-80C4-FD79-0947-5DAB9581A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zápis algoritmu v konkrétním programovacím jazyce</a:t>
            </a:r>
          </a:p>
          <a:p>
            <a:r>
              <a:rPr lang="cs-CZ" dirty="0"/>
              <a:t>= posloupnost instrukcí, zpracovávaná počítačem, která řeší konkrétní úlohu/problém</a:t>
            </a:r>
          </a:p>
        </p:txBody>
      </p:sp>
    </p:spTree>
    <p:extLst>
      <p:ext uri="{BB962C8B-B14F-4D97-AF65-F5344CB8AC3E}">
        <p14:creationId xmlns:p14="http://schemas.microsoft.com/office/powerpoint/2010/main" val="249697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01958B-73D6-9A2B-7282-F2870511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Programovací jazyk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BC8AE3F-7302-0E67-6A56-27174A057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umělý jazyk sloužící, pro definování sekvence příkazů, které lze zpracovat počítačem</a:t>
            </a:r>
          </a:p>
          <a:p>
            <a:r>
              <a:rPr lang="cs-CZ" dirty="0"/>
              <a:t>Slouží pro implementaci programu, řešící algoritmus</a:t>
            </a:r>
          </a:p>
          <a:p>
            <a:r>
              <a:rPr lang="cs-CZ" dirty="0"/>
              <a:t>Dělní programovacích jazyků:</a:t>
            </a:r>
          </a:p>
          <a:p>
            <a:pPr lvl="1"/>
            <a:r>
              <a:rPr lang="cs-CZ" b="1" dirty="0"/>
              <a:t>Míra abstrakce</a:t>
            </a:r>
          </a:p>
          <a:p>
            <a:pPr lvl="2"/>
            <a:r>
              <a:rPr lang="cs-CZ" dirty="0"/>
              <a:t>Vyšší, nižší</a:t>
            </a:r>
          </a:p>
          <a:p>
            <a:pPr lvl="1"/>
            <a:r>
              <a:rPr lang="cs-CZ" b="1" dirty="0"/>
              <a:t>Způsob překladu</a:t>
            </a:r>
          </a:p>
          <a:p>
            <a:pPr lvl="2"/>
            <a:r>
              <a:rPr lang="cs-CZ" dirty="0"/>
              <a:t>Kompilované, interpretované</a:t>
            </a:r>
          </a:p>
        </p:txBody>
      </p:sp>
    </p:spTree>
    <p:extLst>
      <p:ext uri="{BB962C8B-B14F-4D97-AF65-F5344CB8AC3E}">
        <p14:creationId xmlns:p14="http://schemas.microsoft.com/office/powerpoint/2010/main" val="88958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0F9961-5E34-2139-387B-9CC3257B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9B521DF-3633-0ADD-0124-204986790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pojmenované místo v paměti, jehož obsahem je konkrétní hodnota</a:t>
            </a:r>
          </a:p>
          <a:p>
            <a:r>
              <a:rPr lang="cs-CZ" dirty="0"/>
              <a:t>Pro potřebu práci s proměnnou se na ni odkazujeme jejím pojmenováním</a:t>
            </a:r>
          </a:p>
          <a:p>
            <a:r>
              <a:rPr lang="cs-CZ" dirty="0"/>
              <a:t>Při pojmenování dodržujeme konvence daného programovacího jazyku</a:t>
            </a:r>
          </a:p>
          <a:p>
            <a:r>
              <a:rPr lang="cs-CZ" b="1" dirty="0"/>
              <a:t>Lokální proměnná</a:t>
            </a:r>
          </a:p>
          <a:p>
            <a:pPr lvl="1"/>
            <a:r>
              <a:rPr lang="cs-CZ" dirty="0"/>
              <a:t>Proměnná přístupná pouze pro určitou část programu (blok kódu, funkce, třída)</a:t>
            </a:r>
          </a:p>
          <a:p>
            <a:r>
              <a:rPr lang="cs-CZ" b="1" dirty="0"/>
              <a:t>Globální proměnná</a:t>
            </a:r>
          </a:p>
          <a:p>
            <a:pPr lvl="1"/>
            <a:r>
              <a:rPr lang="cs-CZ" dirty="0"/>
              <a:t>Proměnná přístupná z kteréhokoliv místa v programu</a:t>
            </a:r>
          </a:p>
          <a:p>
            <a:r>
              <a:rPr lang="cs-CZ" dirty="0"/>
              <a:t>Pro vložení hodnoty do proměnné využíváme přiřazovací operátor </a:t>
            </a:r>
            <a:r>
              <a:rPr lang="cs-CZ" b="1" dirty="0"/>
              <a:t>=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76302F84-991B-BD84-0DA2-1C541E555057}"/>
              </a:ext>
            </a:extLst>
          </p:cNvPr>
          <p:cNvSpPr txBox="1"/>
          <p:nvPr/>
        </p:nvSpPr>
        <p:spPr>
          <a:xfrm>
            <a:off x="4911777" y="5421969"/>
            <a:ext cx="340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PROMĚNNÁ = HODNOTA</a:t>
            </a:r>
          </a:p>
        </p:txBody>
      </p:sp>
    </p:spTree>
    <p:extLst>
      <p:ext uri="{BB962C8B-B14F-4D97-AF65-F5344CB8AC3E}">
        <p14:creationId xmlns:p14="http://schemas.microsoft.com/office/powerpoint/2010/main" val="667446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ECC6CD-3E08-3404-0951-F36883D2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Datový typ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B892017-801F-05CE-6C60-E05ACAC0D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specifikace určující, jaký typ hodnoty je uložen v proměnné</a:t>
            </a:r>
          </a:p>
          <a:p>
            <a:r>
              <a:rPr lang="cs-CZ" dirty="0"/>
              <a:t>Datový typ je kontrolován při vkládání hodnoty do proměnné </a:t>
            </a:r>
          </a:p>
          <a:p>
            <a:r>
              <a:rPr lang="cs-CZ" dirty="0"/>
              <a:t>Nelze vkládat do proměnné datového typu </a:t>
            </a:r>
            <a:r>
              <a:rPr lang="cs-CZ" b="1" dirty="0"/>
              <a:t>A</a:t>
            </a:r>
            <a:r>
              <a:rPr lang="cs-CZ" dirty="0"/>
              <a:t> hodnoty typu </a:t>
            </a:r>
            <a:r>
              <a:rPr lang="cs-CZ" b="1" dirty="0"/>
              <a:t>B</a:t>
            </a:r>
          </a:p>
          <a:p>
            <a:r>
              <a:rPr lang="cs-CZ" b="1" dirty="0"/>
              <a:t>Číselné datové typy</a:t>
            </a:r>
          </a:p>
          <a:p>
            <a:pPr lvl="1"/>
            <a:r>
              <a:rPr lang="cs-CZ" dirty="0" err="1"/>
              <a:t>short</a:t>
            </a:r>
            <a:r>
              <a:rPr lang="cs-CZ" dirty="0"/>
              <a:t>, </a:t>
            </a:r>
            <a:r>
              <a:rPr lang="cs-CZ" dirty="0" err="1"/>
              <a:t>int</a:t>
            </a:r>
            <a:r>
              <a:rPr lang="cs-CZ" dirty="0"/>
              <a:t>, double, </a:t>
            </a:r>
            <a:r>
              <a:rPr lang="cs-CZ" dirty="0" err="1"/>
              <a:t>float</a:t>
            </a:r>
            <a:r>
              <a:rPr lang="cs-CZ" dirty="0"/>
              <a:t>, long</a:t>
            </a:r>
          </a:p>
          <a:p>
            <a:r>
              <a:rPr lang="cs-CZ" b="1" dirty="0"/>
              <a:t>Znakové</a:t>
            </a:r>
          </a:p>
          <a:p>
            <a:pPr lvl="1"/>
            <a:r>
              <a:rPr lang="cs-CZ" dirty="0" err="1"/>
              <a:t>char</a:t>
            </a:r>
            <a:endParaRPr lang="cs-CZ" dirty="0"/>
          </a:p>
          <a:p>
            <a:r>
              <a:rPr lang="cs-CZ" b="1" dirty="0"/>
              <a:t>Pravdivostní </a:t>
            </a:r>
          </a:p>
          <a:p>
            <a:pPr lvl="1"/>
            <a:r>
              <a:rPr lang="cs-CZ" dirty="0" err="1"/>
              <a:t>bool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1453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4C9A59-63A1-12C6-DEEB-67A234F1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Konstanta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48735B-551F-47CE-ECFD-D91CB0DE3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typ proměnné, jehož hodnota je po celou dobu programu neměnná</a:t>
            </a:r>
          </a:p>
          <a:p>
            <a:r>
              <a:rPr lang="cs-CZ" dirty="0"/>
              <a:t>Do tohoto typu proměnné nelze vkládat hodnotu</a:t>
            </a:r>
          </a:p>
          <a:p>
            <a:r>
              <a:rPr lang="cs-CZ" dirty="0"/>
              <a:t>Její hodnota je definována již při její deklaraci</a:t>
            </a:r>
          </a:p>
          <a:p>
            <a:r>
              <a:rPr lang="cs-CZ" dirty="0"/>
              <a:t>Příkladem konstanty může být: Ludolfovo číslo, Euklidovo číslo, hodnota gravitačního zrychlení, …</a:t>
            </a:r>
          </a:p>
          <a:p>
            <a:r>
              <a:rPr lang="cs-CZ" dirty="0"/>
              <a:t>Deklarace konstanty v jazyce C#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4352A57-7F45-4A99-8CA4-C352DF59E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954" y="4680912"/>
            <a:ext cx="7775916" cy="55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68345"/>
      </p:ext>
    </p:extLst>
  </p:cSld>
  <p:clrMapOvr>
    <a:masterClrMapping/>
  </p:clrMapOvr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Stébl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527</TotalTime>
  <Words>567</Words>
  <Application>Microsoft Office PowerPoint</Application>
  <PresentationFormat>Širokoúhlá obrazovka</PresentationFormat>
  <Paragraphs>102</Paragraphs>
  <Slides>13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Stébla</vt:lpstr>
      <vt:lpstr>Programování</vt:lpstr>
      <vt:lpstr>Základní pojmy</vt:lpstr>
      <vt:lpstr>Algoritmus</vt:lpstr>
      <vt:lpstr>Vlastnosti algoritmu</vt:lpstr>
      <vt:lpstr>Program</vt:lpstr>
      <vt:lpstr>Programovací jazyk</vt:lpstr>
      <vt:lpstr>Proměnná</vt:lpstr>
      <vt:lpstr>Datový typ</vt:lpstr>
      <vt:lpstr>Konstanta</vt:lpstr>
      <vt:lpstr>Sekvence</vt:lpstr>
      <vt:lpstr>Větvení</vt:lpstr>
      <vt:lpstr>Cyklus</vt:lpstr>
      <vt:lpstr>Podprogram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41</cp:revision>
  <dcterms:created xsi:type="dcterms:W3CDTF">2022-09-21T15:44:15Z</dcterms:created>
  <dcterms:modified xsi:type="dcterms:W3CDTF">2022-11-13T14:51:42Z</dcterms:modified>
</cp:coreProperties>
</file>