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27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3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38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895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85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600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25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3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60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62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47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41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169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591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27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7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9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A09888-6191-4706-9701-E2CFC5BD5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Waluty elektroniczne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4BA9DB2-DBF5-4DE3-A1F1-6A3F226D3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Projekt zaliczeniowy NPR</a:t>
            </a:r>
          </a:p>
        </p:txBody>
      </p:sp>
    </p:spTree>
    <p:extLst>
      <p:ext uri="{BB962C8B-B14F-4D97-AF65-F5344CB8AC3E}">
        <p14:creationId xmlns:p14="http://schemas.microsoft.com/office/powerpoint/2010/main" val="10985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64338A-DB14-4F23-A8C5-ABF77826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do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E88901-133A-4EFE-838D-79E39070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R/</a:t>
            </a:r>
            <a:r>
              <a:rPr lang="pl-PL" dirty="0" err="1"/>
              <a:t>Shiny</a:t>
            </a:r>
            <a:endParaRPr lang="pl-PL" dirty="0"/>
          </a:p>
          <a:p>
            <a:r>
              <a:rPr lang="pl-PL" dirty="0"/>
              <a:t>Wyświetlanie danych pobranych poprzez API z różnych źródeł</a:t>
            </a:r>
          </a:p>
          <a:p>
            <a:r>
              <a:rPr lang="pl-PL" dirty="0"/>
              <a:t>Współpraca w zespole </a:t>
            </a:r>
          </a:p>
          <a:p>
            <a:r>
              <a:rPr lang="pl-PL" dirty="0"/>
              <a:t>Współdzielenie kodu na GitHub</a:t>
            </a:r>
          </a:p>
        </p:txBody>
      </p:sp>
    </p:spTree>
    <p:extLst>
      <p:ext uri="{BB962C8B-B14F-4D97-AF65-F5344CB8AC3E}">
        <p14:creationId xmlns:p14="http://schemas.microsoft.com/office/powerpoint/2010/main" val="170331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57898C-A498-4233-996E-6B6C8D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Trudności które napotkaliśmy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D8B4F4-D1B1-4BC6-834E-A65BF39F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API:</a:t>
            </a:r>
          </a:p>
          <a:p>
            <a:pPr lvl="1"/>
            <a:r>
              <a:rPr lang="pl-PL" dirty="0"/>
              <a:t>Brak darmowych API które dostarczały </a:t>
            </a:r>
            <a:r>
              <a:rPr lang="pl-PL"/>
              <a:t>by informacji o kursie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225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57898C-A498-4233-996E-6B6C8D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Trudności które napotkaliśmy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D8B4F4-D1B1-4BC6-834E-A65BF39F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Komunikacja w zespole</a:t>
            </a:r>
          </a:p>
          <a:p>
            <a:r>
              <a:rPr lang="pl-PL" dirty="0"/>
              <a:t>Słabe </a:t>
            </a:r>
            <a:r>
              <a:rPr lang="pl-PL" dirty="0" err="1"/>
              <a:t>przywódctwo</a:t>
            </a:r>
            <a:r>
              <a:rPr lang="pl-PL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4401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52947C-9337-443F-83F4-97847767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A97A54-D5DB-444B-9FF5-69032600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686941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Neon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51</Words>
  <Application>Microsoft Office PowerPoint</Application>
  <PresentationFormat>Panoramiczny</PresentationFormat>
  <Paragraphs>14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Faseta</vt:lpstr>
      <vt:lpstr>Waluty elektroniczne</vt:lpstr>
      <vt:lpstr>Założenia do projektu</vt:lpstr>
      <vt:lpstr>Trudności które napotkaliśmy</vt:lpstr>
      <vt:lpstr>Trudności które napotkaliśmy</vt:lpstr>
      <vt:lpstr>Przygotowali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Waluty elektroniczne</dc:title>
  <dc:creator>Kajetan Krzewina</dc:creator>
  <cp:lastModifiedBy>Kajetan Krzewina</cp:lastModifiedBy>
  <cp:revision>7</cp:revision>
  <dcterms:created xsi:type="dcterms:W3CDTF">2019-01-15T06:58:21Z</dcterms:created>
  <dcterms:modified xsi:type="dcterms:W3CDTF">2019-01-15T07:37:46Z</dcterms:modified>
</cp:coreProperties>
</file>