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8" r:id="rId3"/>
    <p:sldId id="259" r:id="rId4"/>
    <p:sldId id="261" r:id="rId5"/>
    <p:sldId id="262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827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3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7381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9895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4858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6002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1250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335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560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262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447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141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169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591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727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47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71726-D324-4839-8882-48564AA0C253}" type="datetimeFigureOut">
              <a:rPr lang="pl-PL" smtClean="0"/>
              <a:t>15.01.2019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10B73F-AC2B-4F5B-B637-5F1C23822C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892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A09888-6191-4706-9701-E2CFC5BD5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Waluty elektroniczne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4BA9DB2-DBF5-4DE3-A1F1-6A3F226D3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Projekt zaliczeniowy NPR</a:t>
            </a:r>
          </a:p>
        </p:txBody>
      </p:sp>
    </p:spTree>
    <p:extLst>
      <p:ext uri="{BB962C8B-B14F-4D97-AF65-F5344CB8AC3E}">
        <p14:creationId xmlns:p14="http://schemas.microsoft.com/office/powerpoint/2010/main" val="10985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64338A-DB14-4F23-A8C5-ABF77826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 do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E88901-133A-4EFE-838D-79E39070A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Aplikacja R/</a:t>
            </a:r>
            <a:r>
              <a:rPr lang="pl-PL" dirty="0" err="1"/>
              <a:t>Shiny</a:t>
            </a:r>
            <a:endParaRPr lang="pl-PL" dirty="0"/>
          </a:p>
          <a:p>
            <a:r>
              <a:rPr lang="pl-PL" dirty="0"/>
              <a:t>Wyświetlanie danych pobranych poprzez API z różnych źródeł</a:t>
            </a:r>
          </a:p>
          <a:p>
            <a:r>
              <a:rPr lang="pl-PL" dirty="0"/>
              <a:t>Współpraca w zespole </a:t>
            </a:r>
          </a:p>
          <a:p>
            <a:r>
              <a:rPr lang="pl-PL" dirty="0"/>
              <a:t>Współdzielenie kodu na GitHub</a:t>
            </a:r>
          </a:p>
        </p:txBody>
      </p:sp>
    </p:spTree>
    <p:extLst>
      <p:ext uri="{BB962C8B-B14F-4D97-AF65-F5344CB8AC3E}">
        <p14:creationId xmlns:p14="http://schemas.microsoft.com/office/powerpoint/2010/main" val="170331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57898C-A498-4233-996E-6B6C8D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Trudności które napotkaliśmy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D8B4F4-D1B1-4BC6-834E-A65BF39FC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API:</a:t>
            </a:r>
          </a:p>
          <a:p>
            <a:pPr lvl="1"/>
            <a:r>
              <a:rPr lang="pl-PL" dirty="0"/>
              <a:t>Brak darmowych API które dostarczały by informacji o kursie historycznym </a:t>
            </a:r>
            <a:br>
              <a:rPr lang="pl-PL" dirty="0"/>
            </a:br>
            <a:r>
              <a:rPr lang="pl-PL" dirty="0"/>
              <a:t>(udało nam się znaleźć tylko dla BTC, 30 dni)</a:t>
            </a:r>
          </a:p>
          <a:p>
            <a:pPr lvl="1"/>
            <a:r>
              <a:rPr lang="pl-PL" dirty="0"/>
              <a:t>Gdy odpytujemy API </a:t>
            </a:r>
            <a:r>
              <a:rPr lang="pl-PL" dirty="0" err="1"/>
              <a:t>Bitfinex</a:t>
            </a:r>
            <a:r>
              <a:rPr lang="pl-PL" dirty="0"/>
              <a:t> o wartości kursu poszczególnych walut </a:t>
            </a:r>
            <a:br>
              <a:rPr lang="pl-PL" dirty="0"/>
            </a:br>
            <a:r>
              <a:rPr lang="pl-PL" dirty="0"/>
              <a:t>(których listę również otrzymujemy od nich – ok 330 różnych kursów), </a:t>
            </a:r>
            <a:br>
              <a:rPr lang="pl-PL" dirty="0"/>
            </a:br>
            <a:r>
              <a:rPr lang="pl-PL" dirty="0"/>
              <a:t>dla każdego poszczególnego kursu musimy wykonać nowe zapytanie, co powoduje, że będąc darmowym użytkownikiem po kilku/kilkunastu zapytaniach serwer zwraca błąd 429 (to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requests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225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57898C-A498-4233-996E-6B6C8D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Trudności które napotkaliśmy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FD376093-970D-4FEA-80F5-1557EAE49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R/</a:t>
            </a:r>
            <a:r>
              <a:rPr lang="pl-PL" dirty="0" err="1"/>
              <a:t>Shiny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Brak znajomości języka oraz jego składni był dla nas dużą bolączką</a:t>
            </a:r>
          </a:p>
          <a:p>
            <a:pPr lvl="1"/>
            <a:r>
              <a:rPr lang="pl-PL" dirty="0"/>
              <a:t>Nie jest dobrym pomysłem dla każdej instancji (a nawet odświeżenia) pobierać na nowo te same dane – lepszym sposobem było by zbudowanie osobnej usługi do magazynowania tych danych, a w R skupić się tylko na wyświetlaniu</a:t>
            </a:r>
          </a:p>
          <a:p>
            <a:pPr lvl="1"/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9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D45D7F-0370-487A-AD78-59FD00C2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Potencjalne zastosowanie komercyjne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C6B035-FA89-4307-A416-804D44028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Strona informacyjna jakie są obecnie kursy, z możliwym w przyszłości rozwinięciem aplikacji do pełnoprawnej giełdy walut elektronicznych </a:t>
            </a:r>
            <a:br>
              <a:rPr lang="pl-PL" dirty="0"/>
            </a:br>
            <a:r>
              <a:rPr lang="pl-PL" dirty="0"/>
              <a:t>(choć już do tego R/</a:t>
            </a:r>
            <a:r>
              <a:rPr lang="pl-PL" dirty="0" err="1"/>
              <a:t>Shiny</a:t>
            </a:r>
            <a:r>
              <a:rPr lang="pl-PL" dirty="0"/>
              <a:t> się nie nadaje – zabezpieczenia, </a:t>
            </a:r>
            <a:r>
              <a:rPr lang="pl-PL" dirty="0" err="1"/>
              <a:t>responsywność</a:t>
            </a:r>
            <a:r>
              <a:rPr lang="pl-PL" dirty="0"/>
              <a:t>, skalowalność)</a:t>
            </a:r>
          </a:p>
        </p:txBody>
      </p:sp>
    </p:spTree>
    <p:extLst>
      <p:ext uri="{BB962C8B-B14F-4D97-AF65-F5344CB8AC3E}">
        <p14:creationId xmlns:p14="http://schemas.microsoft.com/office/powerpoint/2010/main" val="56448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52947C-9337-443F-83F4-97847767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Przygotowali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A97A54-D5DB-444B-9FF5-690326002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Patrycja Brzozowska</a:t>
            </a:r>
          </a:p>
          <a:p>
            <a:r>
              <a:rPr lang="pl-PL" dirty="0"/>
              <a:t>Kajetan Krzewina</a:t>
            </a:r>
          </a:p>
          <a:p>
            <a:r>
              <a:rPr lang="pl-PL"/>
              <a:t>Bartosz Pawlak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6869419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Neon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127</Words>
  <Application>Microsoft Office PowerPoint</Application>
  <PresentationFormat>Panoramiczny</PresentationFormat>
  <Paragraphs>21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Faseta</vt:lpstr>
      <vt:lpstr>Waluty elektroniczne</vt:lpstr>
      <vt:lpstr>Założenia do projektu</vt:lpstr>
      <vt:lpstr>Trudności które napotkaliśmy</vt:lpstr>
      <vt:lpstr>Trudności które napotkaliśmy</vt:lpstr>
      <vt:lpstr>Potencjalne zastosowanie komercyjne</vt:lpstr>
      <vt:lpstr>Przygotowali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Waluty elektroniczne</dc:title>
  <dc:creator>Kajetan Krzewina</dc:creator>
  <cp:lastModifiedBy>Kajetan Krzewina</cp:lastModifiedBy>
  <cp:revision>16</cp:revision>
  <dcterms:created xsi:type="dcterms:W3CDTF">2019-01-15T06:58:21Z</dcterms:created>
  <dcterms:modified xsi:type="dcterms:W3CDTF">2019-01-15T07:55:59Z</dcterms:modified>
</cp:coreProperties>
</file>