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72" r:id="rId4"/>
    <p:sldId id="256" r:id="rId5"/>
    <p:sldId id="257" r:id="rId6"/>
    <p:sldId id="259" r:id="rId7"/>
    <p:sldId id="258" r:id="rId8"/>
    <p:sldId id="268" r:id="rId9"/>
    <p:sldId id="262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2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9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4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5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1CE6-791E-493E-A1CC-C380BAC72D30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AE0A-52CA-4AF1-878F-B536690B02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3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833" y="2182245"/>
            <a:ext cx="8470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PKNU3  </a:t>
            </a:r>
            <a:r>
              <a:rPr lang="ko-KR" altLang="en-US" sz="6000" dirty="0" err="1" smtClean="0"/>
              <a:t>휘트니스</a:t>
            </a:r>
            <a:r>
              <a:rPr lang="ko-KR" altLang="en-US" sz="6000" dirty="0" smtClean="0"/>
              <a:t> </a:t>
            </a:r>
            <a:endParaRPr lang="en-US" altLang="ko-KR" sz="6000" dirty="0" smtClean="0"/>
          </a:p>
          <a:p>
            <a:r>
              <a:rPr lang="en-US" altLang="ko-KR" sz="6000" dirty="0" smtClean="0"/>
              <a:t>–</a:t>
            </a:r>
            <a:r>
              <a:rPr lang="ko-KR" altLang="en-US" sz="6000" dirty="0" err="1" smtClean="0"/>
              <a:t>부경대점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9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6178" y="216133"/>
            <a:ext cx="1446415" cy="1147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학생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수업신청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페이지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525"/>
          <a:stretch/>
        </p:blipFill>
        <p:spPr>
          <a:xfrm>
            <a:off x="4721630" y="0"/>
            <a:ext cx="4779820" cy="196386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96968"/>
              </p:ext>
            </p:extLst>
          </p:nvPr>
        </p:nvGraphicFramePr>
        <p:xfrm>
          <a:off x="1692593" y="2565091"/>
          <a:ext cx="81280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045783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94016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8531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2355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4361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1091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120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45895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6070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612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종류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수업 명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요일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시간대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강의실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강사명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신청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6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PT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 </a:t>
                      </a:r>
                      <a:r>
                        <a:rPr lang="en-US" altLang="ko-KR" sz="1200" dirty="0" smtClean="0"/>
                        <a:t>PT 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회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13:00~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14:00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</a:t>
                      </a:r>
                      <a:r>
                        <a:rPr lang="ko-KR" altLang="en-US" sz="1200" dirty="0" smtClean="0"/>
                        <a:t>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김원익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그룹수업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스프닝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13:00~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15:00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</a:t>
                      </a:r>
                      <a:r>
                        <a:rPr lang="ko-KR" altLang="en-US" sz="1200" dirty="0" smtClean="0"/>
                        <a:t>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정진석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3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그룹수업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스프닝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15:00~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16:00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201</a:t>
                      </a:r>
                      <a:r>
                        <a:rPr lang="ko-KR" altLang="en-US" sz="1200" dirty="0" smtClean="0"/>
                        <a:t>호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3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6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681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14" y="2067626"/>
            <a:ext cx="8232179" cy="497465"/>
          </a:xfrm>
          <a:prstGeom prst="rect">
            <a:avLst/>
          </a:prstGeom>
        </p:spPr>
      </p:pic>
      <p:sp>
        <p:nvSpPr>
          <p:cNvPr id="9" name="아래쪽 화살표 설명선 8"/>
          <p:cNvSpPr/>
          <p:nvPr/>
        </p:nvSpPr>
        <p:spPr>
          <a:xfrm>
            <a:off x="1976828" y="639431"/>
            <a:ext cx="2460567" cy="1340408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필터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상품별 필터 </a:t>
            </a:r>
            <a:r>
              <a:rPr lang="en-US" altLang="ko-KR" sz="1100" dirty="0" smtClean="0">
                <a:solidFill>
                  <a:schemeClr val="tx1"/>
                </a:solidFill>
              </a:rPr>
              <a:t>–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그룹수업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수업 명 검색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강사 명 검색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85811" y="2992582"/>
            <a:ext cx="648393" cy="249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085811" y="3420073"/>
            <a:ext cx="648393" cy="249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04828" y="1963111"/>
            <a:ext cx="146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수업에 인원수가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조회 할 때</a:t>
            </a:r>
            <a:endParaRPr lang="en-US" altLang="ko-KR" dirty="0" smtClean="0"/>
          </a:p>
          <a:p>
            <a:r>
              <a:rPr lang="ko-KR" altLang="en-US" dirty="0" smtClean="0"/>
              <a:t>제외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778924" y="5569527"/>
            <a:ext cx="26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 누르면 횟수 </a:t>
            </a:r>
            <a:r>
              <a:rPr lang="en-US" altLang="ko-KR" dirty="0" smtClean="0"/>
              <a:t>-1 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92735" y="4663440"/>
            <a:ext cx="3208715" cy="144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이용권 조회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PT </a:t>
            </a:r>
            <a:r>
              <a:rPr lang="ko-KR" altLang="en-US" dirty="0" smtClean="0"/>
              <a:t>횟수를 따지고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헬스</a:t>
            </a:r>
            <a:r>
              <a:rPr lang="en-US" altLang="ko-KR" dirty="0" smtClean="0"/>
              <a:t>, GX</a:t>
            </a:r>
            <a:r>
              <a:rPr lang="ko-KR" altLang="en-US" dirty="0" smtClean="0"/>
              <a:t>수업 남은 기간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조건에 맞으면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4736" y="73428"/>
            <a:ext cx="1782129" cy="95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회원 자유 게시판</a:t>
            </a:r>
            <a:endParaRPr lang="ko-KR" altLang="en-US" dirty="0"/>
          </a:p>
        </p:txBody>
      </p:sp>
      <p:pic>
        <p:nvPicPr>
          <p:cNvPr id="6" name="그림 5" descr="http://www.onfit.com/img/onfit_management/onfit_management_step1_screen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4" y="530627"/>
            <a:ext cx="7502640" cy="43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4736" y="2186247"/>
            <a:ext cx="4101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게시판 형태로 </a:t>
            </a:r>
            <a:r>
              <a:rPr lang="ko-KR" altLang="en-US" dirty="0" err="1" smtClean="0"/>
              <a:t>할것이고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제목누르면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나옴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안에는 공지 내용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본문에 나와야 함 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회원이 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가능 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뎃글</a:t>
            </a:r>
            <a:r>
              <a:rPr lang="ko-KR" altLang="en-US" dirty="0" smtClean="0"/>
              <a:t> 가능 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좋아요 가능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92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http://www.onfit.com/img/onfit_management/onfit_management_step1_screen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53" y="767543"/>
            <a:ext cx="8397614" cy="51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2927" y="1167684"/>
            <a:ext cx="2787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연령대 별 인기있는 상품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성별 인기있는 상품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수강율</a:t>
            </a:r>
            <a:r>
              <a:rPr lang="ko-KR" altLang="en-US" dirty="0" smtClean="0"/>
              <a:t> 높은 상품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강사 선호도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325985" y="2560320"/>
            <a:ext cx="457200" cy="168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65664" y="1327265"/>
            <a:ext cx="7705899" cy="45082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http://www.onfit.com/img/onfit_management/onfit_management_step1_screen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89" y="1584959"/>
            <a:ext cx="6934777" cy="40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04" y="1860416"/>
            <a:ext cx="3190875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710" y="4113531"/>
            <a:ext cx="2246773" cy="20809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65664" y="1066993"/>
            <a:ext cx="1080654" cy="257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상품통계</a:t>
            </a:r>
            <a:endParaRPr lang="ko-KR" altLang="en-US" sz="105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93" y="1860416"/>
            <a:ext cx="3190875" cy="20478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03" y="4188392"/>
            <a:ext cx="3190875" cy="2047875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501200" y="131332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회원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관련통계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908988" y="804312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이용권 조회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50674" y="786892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40710" y="778386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4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9107547" y="63042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107547" y="80910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매출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107546" y="2379519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수업 스케줄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182359" y="404067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</a:t>
            </a:r>
            <a:r>
              <a:rPr lang="ko-KR" altLang="en-US" dirty="0" smtClean="0"/>
              <a:t>상품관리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182358" y="496962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7.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12574" y="1122219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12574" y="1918855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12573" y="2827713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7" idx="2"/>
          </p:cNvCxnSpPr>
          <p:nvPr/>
        </p:nvCxnSpPr>
        <p:spPr>
          <a:xfrm flipV="1">
            <a:off x="5802283" y="1145773"/>
            <a:ext cx="3305264" cy="27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6" idx="2"/>
          </p:cNvCxnSpPr>
          <p:nvPr/>
        </p:nvCxnSpPr>
        <p:spPr>
          <a:xfrm flipV="1">
            <a:off x="5802283" y="399707"/>
            <a:ext cx="3305264" cy="101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9182359" y="3171998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5.</a:t>
            </a:r>
            <a:r>
              <a:rPr lang="ko-KR" altLang="en-US" dirty="0" err="1" smtClean="0"/>
              <a:t>학생신청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2" idx="3"/>
            <a:endCxn id="8" idx="2"/>
          </p:cNvCxnSpPr>
          <p:nvPr/>
        </p:nvCxnSpPr>
        <p:spPr>
          <a:xfrm>
            <a:off x="5802283" y="2216035"/>
            <a:ext cx="3305263" cy="5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3"/>
            <a:endCxn id="8" idx="2"/>
          </p:cNvCxnSpPr>
          <p:nvPr/>
        </p:nvCxnSpPr>
        <p:spPr>
          <a:xfrm flipV="1">
            <a:off x="5802282" y="2716184"/>
            <a:ext cx="3305264" cy="40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32" idx="2"/>
          </p:cNvCxnSpPr>
          <p:nvPr/>
        </p:nvCxnSpPr>
        <p:spPr>
          <a:xfrm flipV="1">
            <a:off x="5802283" y="1916432"/>
            <a:ext cx="3305263" cy="29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3"/>
            <a:endCxn id="22" idx="2"/>
          </p:cNvCxnSpPr>
          <p:nvPr/>
        </p:nvCxnSpPr>
        <p:spPr>
          <a:xfrm>
            <a:off x="5802282" y="3124893"/>
            <a:ext cx="3380077" cy="38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9107546" y="1554482"/>
            <a:ext cx="1446415" cy="723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강사신청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22" idx="0"/>
            <a:endCxn id="8" idx="4"/>
          </p:cNvCxnSpPr>
          <p:nvPr/>
        </p:nvCxnSpPr>
        <p:spPr>
          <a:xfrm flipH="1" flipV="1">
            <a:off x="9830754" y="3052849"/>
            <a:ext cx="74813" cy="11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2" idx="4"/>
            <a:endCxn id="8" idx="0"/>
          </p:cNvCxnSpPr>
          <p:nvPr/>
        </p:nvCxnSpPr>
        <p:spPr>
          <a:xfrm>
            <a:off x="9830754" y="2278382"/>
            <a:ext cx="0" cy="10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94060" y="345271"/>
            <a:ext cx="280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다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한정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703733" y="5706533"/>
            <a:ext cx="258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다 접근 가능</a:t>
            </a:r>
            <a:endParaRPr lang="en-US" altLang="ko-KR" dirty="0" smtClean="0"/>
          </a:p>
          <a:p>
            <a:r>
              <a:rPr lang="ko-KR" altLang="en-US" dirty="0" smtClean="0"/>
              <a:t>쓰기는 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강사만 </a:t>
            </a:r>
            <a:endParaRPr lang="en-US" altLang="ko-KR" dirty="0" smtClean="0"/>
          </a:p>
          <a:p>
            <a:r>
              <a:rPr lang="ko-KR" altLang="en-US" dirty="0" smtClean="0"/>
              <a:t>회원은 읽기만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32514" y="4449387"/>
            <a:ext cx="17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관리자만 추가 및 삭제 접근 가능 </a:t>
            </a:r>
            <a:endParaRPr lang="en-US" altLang="ko-KR" dirty="0" smtClean="0"/>
          </a:p>
        </p:txBody>
      </p:sp>
      <p:cxnSp>
        <p:nvCxnSpPr>
          <p:cNvPr id="54" name="꺾인 연결선 53"/>
          <p:cNvCxnSpPr>
            <a:stCxn id="11" idx="1"/>
            <a:endCxn id="9" idx="2"/>
          </p:cNvCxnSpPr>
          <p:nvPr/>
        </p:nvCxnSpPr>
        <p:spPr>
          <a:xfrm rot="10800000" flipH="1" flipV="1">
            <a:off x="5012573" y="1419399"/>
            <a:ext cx="4169785" cy="2957944"/>
          </a:xfrm>
          <a:prstGeom prst="bentConnector3">
            <a:avLst>
              <a:gd name="adj1" fmla="val -5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643059" y="1879369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출결 관리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12" idx="1"/>
            <a:endCxn id="55" idx="6"/>
          </p:cNvCxnSpPr>
          <p:nvPr/>
        </p:nvCxnSpPr>
        <p:spPr>
          <a:xfrm flipH="1" flipV="1">
            <a:off x="4089474" y="2216034"/>
            <a:ext cx="923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8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696563" y="-1301282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469247" y="-1275997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매출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84712" y="276536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수업 스케줄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742433" y="1195521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</a:t>
            </a:r>
            <a:r>
              <a:rPr lang="ko-KR" altLang="en-US" dirty="0" err="1" smtClean="0"/>
              <a:t>상품보기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513746" y="4618628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7.</a:t>
            </a:r>
            <a:r>
              <a:rPr lang="ko-KR" altLang="en-US" dirty="0" smtClean="0"/>
              <a:t>회원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자유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973" y="-1326567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52722" y="-1287082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44794" y="2824592"/>
            <a:ext cx="789709" cy="59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579297" y="3409602"/>
            <a:ext cx="1772683" cy="9050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</a:t>
            </a:r>
            <a:r>
              <a:rPr lang="ko-KR" altLang="en-US" dirty="0" smtClean="0"/>
              <a:t>회원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수업 신청 페이지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905565" y="-1326567"/>
            <a:ext cx="1446415" cy="723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강사신청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3592062" y="-1326567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출결 관리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890300" y="2804850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173120" y="2765365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173119" y="4107920"/>
            <a:ext cx="1446415" cy="6733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13" idx="3"/>
            <a:endCxn id="27" idx="2"/>
          </p:cNvCxnSpPr>
          <p:nvPr/>
        </p:nvCxnSpPr>
        <p:spPr>
          <a:xfrm>
            <a:off x="1934503" y="3121772"/>
            <a:ext cx="95579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27" idx="6"/>
            <a:endCxn id="29" idx="2"/>
          </p:cNvCxnSpPr>
          <p:nvPr/>
        </p:nvCxnSpPr>
        <p:spPr>
          <a:xfrm flipV="1">
            <a:off x="4336715" y="3102030"/>
            <a:ext cx="836405" cy="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4"/>
            <a:endCxn id="31" idx="0"/>
          </p:cNvCxnSpPr>
          <p:nvPr/>
        </p:nvCxnSpPr>
        <p:spPr>
          <a:xfrm flipH="1">
            <a:off x="5896327" y="3438695"/>
            <a:ext cx="1" cy="66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9" idx="6"/>
            <a:endCxn id="8" idx="2"/>
          </p:cNvCxnSpPr>
          <p:nvPr/>
        </p:nvCxnSpPr>
        <p:spPr>
          <a:xfrm>
            <a:off x="6619535" y="3102030"/>
            <a:ext cx="465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6"/>
            <a:endCxn id="9" idx="2"/>
          </p:cNvCxnSpPr>
          <p:nvPr/>
        </p:nvCxnSpPr>
        <p:spPr>
          <a:xfrm flipV="1">
            <a:off x="8531127" y="1532186"/>
            <a:ext cx="1211306" cy="1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6"/>
            <a:endCxn id="22" idx="2"/>
          </p:cNvCxnSpPr>
          <p:nvPr/>
        </p:nvCxnSpPr>
        <p:spPr>
          <a:xfrm>
            <a:off x="8531127" y="3102030"/>
            <a:ext cx="1048170" cy="76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8" idx="6"/>
            <a:endCxn id="10" idx="2"/>
          </p:cNvCxnSpPr>
          <p:nvPr/>
        </p:nvCxnSpPr>
        <p:spPr>
          <a:xfrm>
            <a:off x="8531127" y="3102030"/>
            <a:ext cx="982619" cy="20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852123" y="967177"/>
            <a:ext cx="1838234" cy="10201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8.</a:t>
            </a:r>
            <a:r>
              <a:rPr lang="ko-KR" altLang="en-US" dirty="0" smtClean="0"/>
              <a:t>회원 </a:t>
            </a:r>
            <a:r>
              <a:rPr lang="ko-KR" altLang="en-US" dirty="0" err="1" smtClean="0"/>
              <a:t>관련통계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8" idx="0"/>
            <a:endCxn id="28" idx="4"/>
          </p:cNvCxnSpPr>
          <p:nvPr/>
        </p:nvCxnSpPr>
        <p:spPr>
          <a:xfrm flipH="1" flipV="1">
            <a:off x="7771240" y="1987349"/>
            <a:ext cx="36680" cy="77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300678"/>
            <a:ext cx="8102571" cy="60303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87236" y="300678"/>
            <a:ext cx="673331" cy="62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74272" y="108619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74272" y="161544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74272" y="2075411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74272" y="2535382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06876" y="329998"/>
            <a:ext cx="399011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59039" y="329998"/>
            <a:ext cx="399011" cy="324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216342" y="382385"/>
            <a:ext cx="1064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en-US" altLang="ko-KR" dirty="0" smtClean="0"/>
              <a:t>-&gt; l :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페이지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J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회원가입 페이지 이동 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80187" y="382385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이용권 조회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189" y="864524"/>
            <a:ext cx="118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테이블 </a:t>
            </a:r>
            <a:r>
              <a:rPr lang="ko-KR" altLang="en-US" dirty="0" err="1" smtClean="0"/>
              <a:t>만들떄</a:t>
            </a:r>
            <a:endParaRPr lang="en-US" altLang="ko-KR" dirty="0" smtClean="0"/>
          </a:p>
          <a:p>
            <a:r>
              <a:rPr lang="ko-KR" altLang="en-US" dirty="0" smtClean="0"/>
              <a:t>이용권도 같이 만들어주자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30436" y="1615440"/>
            <a:ext cx="3133898" cy="408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71010" y="1790787"/>
            <a:ext cx="2252749" cy="32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보유중인 이용권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812" y="2374669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PT 10/13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048812" y="3338734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헬스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마감일</a:t>
            </a:r>
            <a:r>
              <a:rPr lang="en-US" altLang="ko-KR" dirty="0" smtClean="0"/>
              <a:t>: ~~)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88881" y="4317826"/>
            <a:ext cx="2017006" cy="4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GX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: ~~)</a:t>
            </a:r>
            <a:r>
              <a:rPr lang="ko-KR" altLang="en-US" dirty="0"/>
              <a:t> </a:t>
            </a:r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94465" y="5070764"/>
            <a:ext cx="1040908" cy="432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974272" y="3126295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74272" y="654194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8" y="759265"/>
            <a:ext cx="6561945" cy="4620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987" y="117127"/>
            <a:ext cx="25104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 형식 아님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규정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특수문자 제외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만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기억하기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쿠키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아이디 몰라요</a:t>
            </a:r>
            <a:endParaRPr lang="en-US" altLang="ko-KR" dirty="0" smtClean="0"/>
          </a:p>
          <a:p>
            <a:r>
              <a:rPr lang="en-US" altLang="ko-KR" dirty="0" smtClean="0"/>
              <a:t>-&gt; ID?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이메일주소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/>
              <a:t> </a:t>
            </a:r>
            <a:r>
              <a:rPr lang="ko-KR" altLang="en-US" dirty="0" smtClean="0"/>
              <a:t>니 아이디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PW?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위와 동일 </a:t>
            </a:r>
            <a:endParaRPr lang="en-US" altLang="ko-KR" dirty="0" smtClean="0"/>
          </a:p>
          <a:p>
            <a:r>
              <a:rPr lang="en-US" altLang="ko-KR" dirty="0" smtClean="0"/>
              <a:t>-&gt; ID,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51" y="3069449"/>
            <a:ext cx="2465157" cy="3051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94313" y="5379633"/>
            <a:ext cx="64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등급에따라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비활성화 또는 페이지 구조 나누기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4329" y="3930535"/>
            <a:ext cx="814648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7453" y="3930535"/>
            <a:ext cx="814648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55" y="3205726"/>
            <a:ext cx="2645051" cy="327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8768" y="1695213"/>
            <a:ext cx="3399189" cy="276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77687" y="3599411"/>
            <a:ext cx="1317090" cy="5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61326" y="2133383"/>
            <a:ext cx="1895302" cy="4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76706" y="2760995"/>
            <a:ext cx="1895302" cy="4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2262" y="91440"/>
            <a:ext cx="385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비밀번호 찾기 </a:t>
            </a:r>
            <a:r>
              <a:rPr lang="ko-KR" altLang="en-US" dirty="0" err="1" smtClean="0"/>
              <a:t>팝업창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64891" y="1695213"/>
            <a:ext cx="3399189" cy="276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56814" y="3535898"/>
            <a:ext cx="1317090" cy="555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46968" y="2614028"/>
            <a:ext cx="29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니</a:t>
            </a:r>
            <a:r>
              <a:rPr lang="ko-KR" altLang="en-US" dirty="0" smtClean="0"/>
              <a:t> 아이디 </a:t>
            </a:r>
            <a:r>
              <a:rPr lang="en-US" altLang="ko-KR" dirty="0" smtClean="0"/>
              <a:t>~~~ 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3505" y="423949"/>
            <a:ext cx="2510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JOIN</a:t>
            </a:r>
          </a:p>
          <a:p>
            <a:endParaRPr lang="en-US" altLang="ko-KR" dirty="0"/>
          </a:p>
          <a:p>
            <a:r>
              <a:rPr lang="en-US" altLang="ko-KR" dirty="0" smtClean="0"/>
              <a:t>-&gt; ID</a:t>
            </a:r>
          </a:p>
          <a:p>
            <a:r>
              <a:rPr lang="en-US" altLang="ko-KR" dirty="0" smtClean="0"/>
              <a:t>-&gt; PW</a:t>
            </a:r>
          </a:p>
          <a:p>
            <a:r>
              <a:rPr lang="en-US" altLang="ko-KR" dirty="0" smtClean="0"/>
              <a:t>-&gt; NAME</a:t>
            </a:r>
          </a:p>
          <a:p>
            <a:r>
              <a:rPr lang="en-US" altLang="ko-KR" dirty="0" smtClean="0"/>
              <a:t>-&gt; EMAIL</a:t>
            </a:r>
          </a:p>
          <a:p>
            <a:r>
              <a:rPr lang="en-US" altLang="ko-KR" dirty="0" smtClean="0"/>
              <a:t>-&gt; BIRTH</a:t>
            </a:r>
          </a:p>
          <a:p>
            <a:r>
              <a:rPr lang="en-US" altLang="ko-KR" dirty="0" smtClean="0"/>
              <a:t>-&gt; GENDER</a:t>
            </a:r>
          </a:p>
          <a:p>
            <a:r>
              <a:rPr lang="en-US" altLang="ko-KR" dirty="0" smtClean="0"/>
              <a:t>-&gt; TEL</a:t>
            </a:r>
          </a:p>
          <a:p>
            <a:r>
              <a:rPr lang="en-US" altLang="ko-KR" dirty="0" smtClean="0"/>
              <a:t>-&gt; ADDR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58" y="759265"/>
            <a:ext cx="6561945" cy="46203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1" y="766738"/>
            <a:ext cx="3117273" cy="4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9296" y="245919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수업 스케줄</a:t>
            </a:r>
            <a:endParaRPr lang="ko-KR" altLang="en-US" dirty="0"/>
          </a:p>
        </p:txBody>
      </p:sp>
      <p:pic>
        <p:nvPicPr>
          <p:cNvPr id="5" name="그림 4" descr="http://www.onfit.com/img/onfit_management/onfit_management_step1_screen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582584"/>
            <a:ext cx="8775488" cy="56528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2349" y="3107420"/>
            <a:ext cx="146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</a:t>
            </a:r>
            <a:endParaRPr lang="en-US" altLang="ko-KR" dirty="0" smtClean="0"/>
          </a:p>
          <a:p>
            <a:r>
              <a:rPr lang="ko-KR" altLang="en-US" dirty="0" smtClean="0"/>
              <a:t>신청한 수업을 표시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0000" y="919249"/>
            <a:ext cx="7721600" cy="99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하지마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6748" y="1913467"/>
            <a:ext cx="64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월 화 수 목 금 토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4189" y="6235478"/>
            <a:ext cx="78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013" y="2151839"/>
            <a:ext cx="3807229" cy="4039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부위별 근력 향상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기대 효과</a:t>
            </a:r>
            <a:r>
              <a:rPr lang="en-US" altLang="ko-KR" dirty="0" smtClean="0">
                <a:solidFill>
                  <a:schemeClr val="tx1"/>
                </a:solidFill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63" y="4292813"/>
            <a:ext cx="2663328" cy="18241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6859" y="3199753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아래쪽 화살표 설명선 12"/>
          <p:cNvSpPr/>
          <p:nvPr/>
        </p:nvSpPr>
        <p:spPr>
          <a:xfrm>
            <a:off x="7051711" y="1339606"/>
            <a:ext cx="2038464" cy="122253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수업 들으면 근력 향상 기대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9373" y="2352365"/>
            <a:ext cx="3013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수업명</a:t>
            </a:r>
            <a:endParaRPr lang="en-US" altLang="ko-KR" dirty="0" smtClean="0"/>
          </a:p>
          <a:p>
            <a:r>
              <a:rPr lang="ko-KR" altLang="en-US" dirty="0" err="1" smtClean="0"/>
              <a:t>강사명</a:t>
            </a:r>
            <a:endParaRPr lang="en-US" altLang="ko-KR" dirty="0" smtClean="0"/>
          </a:p>
          <a:p>
            <a:r>
              <a:rPr lang="ko-KR" altLang="en-US" dirty="0" smtClean="0"/>
              <a:t>수업시간</a:t>
            </a:r>
            <a:endParaRPr lang="en-US" altLang="ko-KR" dirty="0" smtClean="0"/>
          </a:p>
          <a:p>
            <a:r>
              <a:rPr lang="ko-KR" altLang="en-US" dirty="0" smtClean="0"/>
              <a:t>인원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강의실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969650" y="632227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이용권 조회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11336" y="614807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01372" y="606301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4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1362" y="100446"/>
            <a:ext cx="1446415" cy="67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상품보기</a:t>
            </a:r>
            <a:endParaRPr lang="ko-KR" altLang="en-US" dirty="0"/>
          </a:p>
        </p:txBody>
      </p:sp>
      <p:pic>
        <p:nvPicPr>
          <p:cNvPr id="6" name="그림 5" descr="http://www.onfit.com/img/onfit_management/onfit_management_step1_screen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94" y="100446"/>
            <a:ext cx="7723159" cy="45969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68036" y="4704237"/>
            <a:ext cx="5277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상품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헬스 </a:t>
            </a:r>
            <a:r>
              <a:rPr lang="en-US" altLang="ko-KR" dirty="0" smtClean="0"/>
              <a:t>– 1, 3, 6 ,12 </a:t>
            </a:r>
            <a:r>
              <a:rPr lang="ko-KR" altLang="en-US" dirty="0" smtClean="0"/>
              <a:t>개월 정기권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PT  – </a:t>
            </a:r>
            <a:r>
              <a:rPr lang="ko-KR" altLang="en-US" dirty="0" smtClean="0"/>
              <a:t>개인 </a:t>
            </a:r>
            <a:r>
              <a:rPr lang="en-US" altLang="ko-KR" dirty="0" smtClean="0"/>
              <a:t>PT  12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45</a:t>
            </a:r>
            <a:r>
              <a:rPr lang="ko-KR" altLang="en-US" dirty="0" smtClean="0"/>
              <a:t>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-  </a:t>
            </a:r>
            <a:r>
              <a:rPr lang="ko-KR" altLang="en-US" dirty="0" smtClean="0"/>
              <a:t>그룹 </a:t>
            </a:r>
            <a:r>
              <a:rPr lang="en-US" altLang="ko-KR" dirty="0" smtClean="0"/>
              <a:t>PT   12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회</a:t>
            </a:r>
            <a:r>
              <a:rPr lang="en-US" altLang="ko-KR" dirty="0" smtClean="0"/>
              <a:t>, 45</a:t>
            </a:r>
            <a:r>
              <a:rPr lang="ko-KR" altLang="en-US" dirty="0" smtClean="0"/>
              <a:t>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그룹수업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필라테스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1, 3, 6 </a:t>
            </a:r>
            <a:r>
              <a:rPr lang="ko-KR" altLang="en-US" dirty="0" smtClean="0"/>
              <a:t>개월 정기권 </a:t>
            </a:r>
            <a:endParaRPr lang="en-US" altLang="ko-KR" dirty="0" smtClean="0"/>
          </a:p>
          <a:p>
            <a:r>
              <a:rPr lang="en-US" altLang="ko-KR" dirty="0" smtClean="0"/>
              <a:t>                  - </a:t>
            </a:r>
            <a:r>
              <a:rPr lang="ko-KR" altLang="en-US" dirty="0"/>
              <a:t> </a:t>
            </a:r>
            <a:r>
              <a:rPr lang="ko-KR" altLang="en-US" dirty="0" err="1" smtClean="0"/>
              <a:t>스피닝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 - 1, 3, 6</a:t>
            </a:r>
            <a:r>
              <a:rPr lang="ko-KR" altLang="en-US" dirty="0" smtClean="0"/>
              <a:t>개월 정기권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-   </a:t>
            </a:r>
            <a:r>
              <a:rPr lang="ko-KR" altLang="en-US" dirty="0" smtClean="0"/>
              <a:t>요가    </a:t>
            </a:r>
            <a:r>
              <a:rPr lang="en-US" altLang="ko-KR" dirty="0" smtClean="0"/>
              <a:t>- 1, 3, 6</a:t>
            </a:r>
            <a:r>
              <a:rPr lang="ko-KR" altLang="en-US" dirty="0" smtClean="0"/>
              <a:t>개월 정기권 </a:t>
            </a:r>
            <a:r>
              <a:rPr lang="en-US" altLang="ko-KR" dirty="0" smtClean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5667" y="4885476"/>
            <a:ext cx="5277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내역 </a:t>
            </a:r>
            <a:endParaRPr lang="en-US" altLang="ko-KR" dirty="0" smtClean="0"/>
          </a:p>
          <a:p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시간대</a:t>
            </a:r>
            <a:endParaRPr lang="en-US" altLang="ko-KR" dirty="0" smtClean="0"/>
          </a:p>
          <a:p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총인원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1362" y="1309000"/>
            <a:ext cx="2522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필터 및 검색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SB1-&gt; </a:t>
            </a:r>
            <a:r>
              <a:rPr lang="ko-KR" altLang="en-US" dirty="0" smtClean="0"/>
              <a:t>최근 </a:t>
            </a:r>
            <a:r>
              <a:rPr lang="ko-KR" altLang="en-US" dirty="0" err="1" smtClean="0"/>
              <a:t>등록순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-&gt;  </a:t>
            </a:r>
            <a:r>
              <a:rPr lang="ko-KR" altLang="en-US" dirty="0" smtClean="0"/>
              <a:t>오래된 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SB2 -&gt; </a:t>
            </a:r>
            <a:r>
              <a:rPr lang="ko-KR" altLang="en-US" dirty="0" smtClean="0"/>
              <a:t>높은 </a:t>
            </a:r>
            <a:r>
              <a:rPr lang="ko-KR" altLang="en-US" dirty="0" err="1" smtClean="0"/>
              <a:t>가격순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smtClean="0"/>
              <a:t>     -&gt; </a:t>
            </a:r>
            <a:r>
              <a:rPr lang="ko-KR" altLang="en-US" dirty="0" smtClean="0"/>
              <a:t>낮은 </a:t>
            </a:r>
            <a:r>
              <a:rPr lang="ko-KR" altLang="en-US" dirty="0" err="1" smtClean="0"/>
              <a:t>가격순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테이블 상세 내역 조회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분류 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019944" y="119520"/>
            <a:ext cx="1704109" cy="25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이용권 조회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61630" y="102100"/>
            <a:ext cx="1096572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1666" y="93594"/>
            <a:ext cx="1358214" cy="26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571</Words>
  <Application>Microsoft Office PowerPoint</Application>
  <PresentationFormat>와이드스크린</PresentationFormat>
  <Paragraphs>208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PKNU</dc:creator>
  <cp:lastModifiedBy>PKNU</cp:lastModifiedBy>
  <cp:revision>60</cp:revision>
  <dcterms:created xsi:type="dcterms:W3CDTF">2020-07-29T09:21:24Z</dcterms:created>
  <dcterms:modified xsi:type="dcterms:W3CDTF">2020-07-30T13:04:07Z</dcterms:modified>
</cp:coreProperties>
</file>