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notesMasterIdLst>
    <p:notesMasterId r:id="rId16"/>
  </p:notesMasterIdLst>
  <p:sldIdLst>
    <p:sldId id="256" r:id="rId2"/>
    <p:sldId id="266" r:id="rId3"/>
    <p:sldId id="262" r:id="rId4"/>
    <p:sldId id="267" r:id="rId5"/>
    <p:sldId id="257" r:id="rId6"/>
    <p:sldId id="260" r:id="rId7"/>
    <p:sldId id="264" r:id="rId8"/>
    <p:sldId id="259" r:id="rId9"/>
    <p:sldId id="258" r:id="rId10"/>
    <p:sldId id="263" r:id="rId11"/>
    <p:sldId id="261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00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41D9-3AAA-4FD9-9CF8-FE36FC8D6A84}" type="datetimeFigureOut">
              <a:rPr lang="en-SG" smtClean="0"/>
              <a:t>31/1/2020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6704D-F1AD-40FB-BFA9-C31BFE1175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1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depression_help/duplicates/etpwww/20_surprising_things_that_make_people_with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704D-F1AD-40FB-BFA9-C31BFE11751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6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Very similar words frequently used in these two subreddits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“depression”, “depressed” VS “die”, “</a:t>
            </a:r>
            <a:r>
              <a:rPr lang="en-SG" dirty="0" err="1"/>
              <a:t>wanna</a:t>
            </a:r>
            <a:r>
              <a:rPr lang="en-SG" dirty="0"/>
              <a:t>”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704D-F1AD-40FB-BFA9-C31BFE11751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78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704D-F1AD-40FB-BFA9-C31BFE11751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82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704D-F1AD-40FB-BFA9-C31BFE11751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76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https://www.reddit.com/r/depression_help/duplicates/etpwww/20_surprising_things_that_make_people_with/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704D-F1AD-40FB-BFA9-C31BFE11751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56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704D-F1AD-40FB-BFA9-C31BFE117516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901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1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9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7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1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2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7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3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0FF6-DDD0-4A39-BED7-17C5B723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z="8800" dirty="0"/>
              <a:t>Reddit classification with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22A15-0DBA-4EE2-A247-4DE95E355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151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24F5-0414-4843-9642-0349627C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Crosspost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D4AD-A311-44C8-8245-F16BA8F916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E6C75-95DD-4043-BBBF-3B0C73CA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0" y="1883247"/>
            <a:ext cx="5010646" cy="497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904F8-F048-4014-B4F3-C5A429724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60" y="-284205"/>
            <a:ext cx="658332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5F761-D61C-4FD7-8585-512A4DF4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912" y="2112232"/>
            <a:ext cx="7058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965B-4F00-4997-A27F-CB80F2F5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Timestamp of the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2D6B-CEFE-4795-BD13-B7FD5D70B7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3398926" cy="3144022"/>
          </a:xfrm>
        </p:spPr>
        <p:txBody>
          <a:bodyPr/>
          <a:lstStyle/>
          <a:p>
            <a:r>
              <a:rPr lang="en-SG" dirty="0" err="1"/>
              <a:t>Create_utc</a:t>
            </a:r>
            <a:r>
              <a:rPr lang="en-SG" dirty="0"/>
              <a:t> is used to convert into human readable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E9AAC-7A88-4493-A355-8A18CCBF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45" y="3623493"/>
            <a:ext cx="6890951" cy="29121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7CE6C42-192A-4056-95E3-C4A2B757A0FC}"/>
              </a:ext>
            </a:extLst>
          </p:cNvPr>
          <p:cNvGrpSpPr/>
          <p:nvPr/>
        </p:nvGrpSpPr>
        <p:grpSpPr>
          <a:xfrm>
            <a:off x="4448431" y="2171769"/>
            <a:ext cx="7426217" cy="1417389"/>
            <a:chOff x="4547287" y="1751638"/>
            <a:chExt cx="7426217" cy="14173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7D7373-43B6-405A-B292-620813D4A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7287" y="1751638"/>
              <a:ext cx="7426217" cy="141738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D8C5083-D0E9-49FA-87FE-42DBD1BA409B}"/>
                </a:ext>
              </a:extLst>
            </p:cNvPr>
            <p:cNvSpPr/>
            <p:nvPr/>
          </p:nvSpPr>
          <p:spPr>
            <a:xfrm>
              <a:off x="8983362" y="2508419"/>
              <a:ext cx="2829697" cy="25943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6711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12126C-6240-442C-A1D5-5F35FF3D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" y="4255770"/>
            <a:ext cx="6810375" cy="1104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ECF093E-5E1A-467D-8CA5-B15B7BE9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" y="1818979"/>
            <a:ext cx="305853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TfidfVectorizer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0.7843438219493477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sublinear_tf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__norm': 'l2’,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5000,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0.9,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__solver': 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liblinear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__penalty': 'l2’,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'balanced’,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__C': 0.55}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6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8E4ECCC-CFB7-4A12-BAD2-FA1A1CDA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02" y="3238553"/>
            <a:ext cx="3826368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CountVectorizer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MultinomialNB</a:t>
            </a: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0.7881811204911742</a:t>
            </a:r>
            <a:r>
              <a:rPr lang="en-US" altLang="en-US" sz="12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ngram_range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(1, 5),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’: 2,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5000,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0.9}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8ABEF-6E3A-4CDB-AB6D-27C483908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30" y="304800"/>
            <a:ext cx="3363321" cy="288120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3A671C9-06F2-4629-A78D-28ECDB9F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805" y="3429000"/>
            <a:ext cx="393467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TfidfVectorizer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MultinomialNB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0.7751343054489639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sublinear_tf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__norm': 'l2’,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ngram_range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(1, 2),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5000,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tvec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': 0.9}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19EF3-15DC-4A33-8C07-82A2AE6D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20" y="304800"/>
            <a:ext cx="3363321" cy="2933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08B816-173D-45FF-B463-AAC8CE5DE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02" y="5287775"/>
            <a:ext cx="5750215" cy="867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AA5B52-8A37-428A-8D26-ADCAEAEA3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271" y="5854119"/>
            <a:ext cx="5162427" cy="7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1A48-D42C-4784-B6B4-1E03474E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DA34-CAB8-4D5D-AEC4-75507FA105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5A34F-9104-49B2-9DB2-84A43C82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7" y="2400300"/>
            <a:ext cx="5086350" cy="205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570C0-5753-452E-913D-29EC61559B32}"/>
              </a:ext>
            </a:extLst>
          </p:cNvPr>
          <p:cNvSpPr txBox="1"/>
          <p:nvPr/>
        </p:nvSpPr>
        <p:spPr>
          <a:xfrm>
            <a:off x="679622" y="4831492"/>
            <a:ext cx="511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One user posted 14 messages on </a:t>
            </a:r>
            <a:r>
              <a:rPr lang="en-SG" dirty="0" err="1"/>
              <a:t>suicidewatch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59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6DF6-43EA-4551-A9CF-8CFB0271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D16B-E3C5-4764-BB1E-1F6C5899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35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6DC0-DE0C-490B-BA25-14F9088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8728-529D-425E-BFE4-E439D78983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029AB-1E34-4A64-B737-E8D32FDE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78" y="1761870"/>
            <a:ext cx="4007503" cy="4397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DDB5B-4107-451A-9C38-1E38BF6DE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05" y="1769846"/>
            <a:ext cx="4265421" cy="2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1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7649AE9-54C9-4FA4-A975-28219CEC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Most mentioned words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38725C5-E944-45FE-9E11-3B73DADA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838187"/>
            <a:ext cx="4754880" cy="640080"/>
          </a:xfrm>
        </p:spPr>
        <p:txBody>
          <a:bodyPr/>
          <a:lstStyle/>
          <a:p>
            <a:pPr algn="ctr"/>
            <a:r>
              <a:rPr lang="en-SG" dirty="0" err="1"/>
              <a:t>Depression_help</a:t>
            </a:r>
            <a:endParaRPr lang="en-S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1AD6B98-4974-4A1A-80F6-E92B4743B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838187"/>
            <a:ext cx="4754880" cy="640080"/>
          </a:xfrm>
        </p:spPr>
        <p:txBody>
          <a:bodyPr/>
          <a:lstStyle/>
          <a:p>
            <a:pPr algn="ctr"/>
            <a:r>
              <a:rPr lang="en-SG" dirty="0" err="1"/>
              <a:t>SuicideWatch</a:t>
            </a:r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EE0DAD-FFB6-4ED9-8871-59AA536E0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9" t="24504" r="8246" b="24504"/>
          <a:stretch/>
        </p:blipFill>
        <p:spPr>
          <a:xfrm>
            <a:off x="249924" y="2397703"/>
            <a:ext cx="5728371" cy="2915700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D3EEA7-06AC-42E1-A675-2F2A28BC9031}"/>
              </a:ext>
            </a:extLst>
          </p:cNvPr>
          <p:cNvSpPr txBox="1"/>
          <p:nvPr/>
        </p:nvSpPr>
        <p:spPr>
          <a:xfrm>
            <a:off x="2330796" y="5627812"/>
            <a:ext cx="7412981" cy="87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/>
              <a:t>Tough task for the classifiers to distinguish the two subreddits</a:t>
            </a:r>
          </a:p>
          <a:p>
            <a:pPr>
              <a:lnSpc>
                <a:spcPct val="150000"/>
              </a:lnSpc>
            </a:pPr>
            <a:r>
              <a:rPr lang="en-SG" b="1" dirty="0"/>
              <a:t>Will higher n-gram help to distinguish one from another?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A55794E-2BCD-4A3C-B1D3-6B1CA2725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62" t="24516" r="9054" b="25735"/>
          <a:stretch/>
        </p:blipFill>
        <p:spPr>
          <a:xfrm>
            <a:off x="6185698" y="2401520"/>
            <a:ext cx="5815376" cy="291188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7840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3C27-30DB-4033-8912-C3B17BEF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1609"/>
          </a:xfrm>
        </p:spPr>
        <p:txBody>
          <a:bodyPr>
            <a:normAutofit fontScale="90000"/>
          </a:bodyPr>
          <a:lstStyle/>
          <a:p>
            <a:r>
              <a:rPr lang="en-SG" dirty="0"/>
              <a:t>Data Overviews - </a:t>
            </a:r>
            <a:r>
              <a:rPr lang="en-SG" dirty="0" err="1"/>
              <a:t>Depression_help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FD6E-5A7B-4C26-9B1B-2830DF1455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22774"/>
            <a:ext cx="10363826" cy="4986586"/>
          </a:xfrm>
        </p:spPr>
        <p:txBody>
          <a:bodyPr>
            <a:normAutofit fontScale="92500" lnSpcReduction="10000"/>
          </a:bodyPr>
          <a:lstStyle/>
          <a:p>
            <a:r>
              <a:rPr lang="en-SG" sz="1400" dirty="0"/>
              <a:t>1241 rows, 104 columns : </a:t>
            </a:r>
            <a:r>
              <a:rPr lang="en-US" sz="1400" dirty="0"/>
              <a:t>bool(26), float64(27), int64(8), object(43)</a:t>
            </a:r>
          </a:p>
          <a:p>
            <a:r>
              <a:rPr lang="en-US" dirty="0"/>
              <a:t>The message was posted between Dec 27 2019 to Jan 22 2020</a:t>
            </a:r>
            <a:endParaRPr lang="en-SG" sz="1400" dirty="0"/>
          </a:p>
          <a:p>
            <a:pPr marL="457200" indent="-457200">
              <a:buFont typeface="+mj-lt"/>
              <a:buAutoNum type="arabicPeriod"/>
            </a:pPr>
            <a:r>
              <a:rPr lang="en-SG" sz="1400" dirty="0"/>
              <a:t>Remove duplicate using pd. </a:t>
            </a:r>
            <a:r>
              <a:rPr lang="en-SG" sz="1400" dirty="0" err="1"/>
              <a:t>Drop_duplicates</a:t>
            </a:r>
            <a:r>
              <a:rPr lang="en-SG" sz="1400" dirty="0"/>
              <a:t>() with subset of  ‘title’ and ‘</a:t>
            </a:r>
            <a:r>
              <a:rPr lang="en-SG" sz="1400" dirty="0" err="1"/>
              <a:t>selftext</a:t>
            </a:r>
            <a:r>
              <a:rPr lang="en-SG" sz="1400" dirty="0"/>
              <a:t>’ bring rows down to 989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SG" sz="1200" dirty="0"/>
              <a:t>Can’t remove duplicate completely if the post contents are not 100% same.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`'title'`, `'</a:t>
            </a:r>
            <a:r>
              <a:rPr lang="en-US" sz="1400" dirty="0" err="1"/>
              <a:t>selftext</a:t>
            </a:r>
            <a:r>
              <a:rPr lang="en-US" sz="1400" dirty="0"/>
              <a:t>'` and `'subreddit'` are the columns that will be used for classification, but information from other columns are explored below to have a better understanding of the subreddit structure and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400" dirty="0"/>
              <a:t>25 out of 43 object columns are all null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1400" dirty="0"/>
              <a:t>Most of the numeric columns have no data (count =0, </a:t>
            </a:r>
            <a:r>
              <a:rPr lang="en-SG" sz="1400" dirty="0" err="1"/>
              <a:t>NaN</a:t>
            </a:r>
            <a:r>
              <a:rPr lang="en-SG" sz="1400" dirty="0"/>
              <a:t> in all describe() statistics.  </a:t>
            </a:r>
            <a:r>
              <a:rPr lang="en-US" sz="1400" dirty="0"/>
              <a:t>Potential meaningful numeric columns are: </a:t>
            </a:r>
          </a:p>
          <a:p>
            <a:pPr lvl="2"/>
            <a:r>
              <a:rPr lang="en-US" sz="1000" dirty="0"/>
              <a:t>Ups ( same as score) – number of up votes by reader</a:t>
            </a:r>
          </a:p>
          <a:p>
            <a:pPr lvl="2"/>
            <a:r>
              <a:rPr lang="en-US" sz="1000" dirty="0"/>
              <a:t>Created – time in Unix epoch time, It is the number of seconds that have elapsed since the Unix epoch, that is the time 00:00:00 UTC on 1 January 1970, minus leap seconds.</a:t>
            </a:r>
          </a:p>
          <a:p>
            <a:pPr lvl="2"/>
            <a:r>
              <a:rPr lang="en-US" sz="1000" dirty="0" err="1"/>
              <a:t>created_utc</a:t>
            </a:r>
            <a:r>
              <a:rPr lang="en-US" sz="1000" dirty="0"/>
              <a:t> - Unix epoch time which is in UTC and local </a:t>
            </a:r>
            <a:r>
              <a:rPr lang="en-US" sz="1000" dirty="0" err="1"/>
              <a:t>unix</a:t>
            </a:r>
            <a:r>
              <a:rPr lang="en-US" sz="1000" dirty="0"/>
              <a:t> time.</a:t>
            </a:r>
          </a:p>
          <a:p>
            <a:pPr lvl="2"/>
            <a:r>
              <a:rPr lang="en-US" sz="1000" dirty="0" err="1"/>
              <a:t>num_comments</a:t>
            </a:r>
            <a:r>
              <a:rPr lang="en-US" sz="1000" dirty="0"/>
              <a:t> – number of comments collected from other viewers</a:t>
            </a:r>
          </a:p>
          <a:p>
            <a:pPr lvl="2"/>
            <a:r>
              <a:rPr lang="en-US" sz="1000" dirty="0" err="1"/>
              <a:t>num_crossposts</a:t>
            </a:r>
            <a:r>
              <a:rPr lang="en-US" sz="1000" dirty="0"/>
              <a:t> -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Visual inspection suggested the following columns could be of interests:</a:t>
            </a:r>
          </a:p>
          <a:p>
            <a:pPr lvl="2"/>
            <a:r>
              <a:rPr lang="en-SG" sz="1000" dirty="0" err="1"/>
              <a:t>link_flair_text</a:t>
            </a:r>
            <a:r>
              <a:rPr lang="en-SG" sz="1000" dirty="0"/>
              <a:t> </a:t>
            </a:r>
          </a:p>
          <a:p>
            <a:pPr lvl="2"/>
            <a:r>
              <a:rPr lang="en-US" sz="1000" dirty="0" err="1"/>
              <a:t>author_flair_text</a:t>
            </a:r>
            <a:r>
              <a:rPr lang="en-US" sz="1000" dirty="0"/>
              <a:t> – indicates moderator’s posts ( 2 in the data)</a:t>
            </a:r>
          </a:p>
          <a:p>
            <a:pPr lvl="2"/>
            <a:r>
              <a:rPr lang="en-US" sz="1000" dirty="0"/>
              <a:t>distinguished (moderator 1) – a setting that moderator can choose for his/her message</a:t>
            </a:r>
          </a:p>
          <a:p>
            <a:pPr lvl="2"/>
            <a:r>
              <a:rPr lang="en-US" sz="1000" dirty="0" err="1"/>
              <a:t>stickied</a:t>
            </a:r>
            <a:r>
              <a:rPr lang="en-US" sz="1000" dirty="0"/>
              <a:t>  ( 1) - Mods can highlight a post by making it a sticky. It's then always the top post on the subreddit's frontpage, independent of votes and time since posting.</a:t>
            </a:r>
          </a:p>
          <a:p>
            <a:pPr lvl="2"/>
            <a:r>
              <a:rPr lang="fr-FR" sz="1000" dirty="0" err="1"/>
              <a:t>crosspost_parent_list</a:t>
            </a:r>
            <a:r>
              <a:rPr lang="fr-FR" sz="1000" dirty="0"/>
              <a:t> **?</a:t>
            </a:r>
          </a:p>
          <a:p>
            <a:pPr lvl="2"/>
            <a:r>
              <a:rPr lang="fr-FR" sz="1000" dirty="0" err="1"/>
              <a:t>crosspost_parent</a:t>
            </a:r>
            <a:r>
              <a:rPr lang="fr-FR" sz="1000" dirty="0"/>
              <a:t>  **?</a:t>
            </a:r>
          </a:p>
          <a:p>
            <a:pPr lvl="2"/>
            <a:r>
              <a:rPr lang="en-US" sz="1000" dirty="0" err="1"/>
              <a:t>is_video</a:t>
            </a:r>
            <a:r>
              <a:rPr lang="en-US" sz="1000" dirty="0"/>
              <a:t> (12 are true)</a:t>
            </a:r>
          </a:p>
          <a:p>
            <a:pPr lvl="2"/>
            <a:r>
              <a:rPr lang="en-US" sz="1000" dirty="0"/>
              <a:t>media (30 with media, should </a:t>
            </a:r>
            <a:r>
              <a:rPr lang="en-US" sz="1000" dirty="0" err="1"/>
              <a:t>i</a:t>
            </a:r>
            <a:r>
              <a:rPr lang="en-US" sz="1000" dirty="0"/>
              <a:t> remove those rows?)</a:t>
            </a:r>
            <a:endParaRPr lang="en-SG" sz="1000" dirty="0"/>
          </a:p>
          <a:p>
            <a:pPr marL="0" indent="0">
              <a:buNone/>
            </a:pP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2179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B755-4D26-4497-8D5D-A3F7E4FA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pd. </a:t>
            </a:r>
            <a:r>
              <a:rPr lang="en-SG" dirty="0" err="1"/>
              <a:t>Drop_duplicates</a:t>
            </a:r>
            <a:r>
              <a:rPr lang="en-SG" dirty="0"/>
              <a:t>() ineffective on posts like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E20E-4CD7-4CF5-B16C-1DFE1E91E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00650"/>
            <a:ext cx="10363826" cy="1025608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Can’t remove duplicate completely if the post contents are not 100% same.</a:t>
            </a:r>
          </a:p>
          <a:p>
            <a:r>
              <a:rPr lang="en-SG" dirty="0">
                <a:highlight>
                  <a:srgbClr val="FFFF00"/>
                </a:highlight>
              </a:rPr>
              <a:t>Run it again after removing URL link</a:t>
            </a:r>
          </a:p>
          <a:p>
            <a:r>
              <a:rPr lang="en-SG" dirty="0">
                <a:solidFill>
                  <a:srgbClr val="FF0000"/>
                </a:solidFill>
              </a:rPr>
              <a:t>any other things that could cause duplicate removal failure?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14173-20CF-43B1-9263-41F20DCB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3" y="3195775"/>
            <a:ext cx="8003646" cy="3251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F467E3-5E95-44FE-BD27-E4E663EA0EEC}"/>
              </a:ext>
            </a:extLst>
          </p:cNvPr>
          <p:cNvSpPr/>
          <p:nvPr/>
        </p:nvSpPr>
        <p:spPr>
          <a:xfrm>
            <a:off x="9315203" y="2756926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i="1" dirty="0">
                <a:latin typeface="Bodoni MT Condensed" panose="02070606080606020203" pitchFamily="18" charset="0"/>
              </a:rPr>
              <a:t>Humans are unpredictable!</a:t>
            </a:r>
          </a:p>
        </p:txBody>
      </p:sp>
    </p:spTree>
    <p:extLst>
      <p:ext uri="{BB962C8B-B14F-4D97-AF65-F5344CB8AC3E}">
        <p14:creationId xmlns:p14="http://schemas.microsoft.com/office/powerpoint/2010/main" val="36487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0341-3BFB-4DFA-909F-46FF90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</a:t>
            </a:r>
            <a:r>
              <a:rPr lang="en-SG" dirty="0" err="1"/>
              <a:t>Cleanup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A58C-9864-4E7C-A7A4-8D74545442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Drop duplicates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Remove posts that are not seeking help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Remove </a:t>
            </a:r>
            <a:r>
              <a:rPr lang="en-SG" dirty="0" err="1"/>
              <a:t>crossposts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880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DA6-7858-41A7-98EE-90E5675F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26918"/>
          </a:xfrm>
        </p:spPr>
        <p:txBody>
          <a:bodyPr>
            <a:normAutofit fontScale="90000"/>
          </a:bodyPr>
          <a:lstStyle/>
          <a:p>
            <a:r>
              <a:rPr lang="en-SG" dirty="0"/>
              <a:t>This column ‘</a:t>
            </a:r>
            <a:r>
              <a:rPr lang="en-SG" dirty="0" err="1"/>
              <a:t>link_flair_text</a:t>
            </a:r>
            <a:r>
              <a:rPr lang="en-SG" dirty="0"/>
              <a:t>’ shows that not all posts here are seeking help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A73D31-57E1-421B-9933-829640DB1255}"/>
              </a:ext>
            </a:extLst>
          </p:cNvPr>
          <p:cNvGrpSpPr/>
          <p:nvPr/>
        </p:nvGrpSpPr>
        <p:grpSpPr>
          <a:xfrm>
            <a:off x="449402" y="1601733"/>
            <a:ext cx="6507749" cy="3433115"/>
            <a:chOff x="582570" y="1850307"/>
            <a:chExt cx="6507749" cy="34331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BCCB6F-EDCC-42F2-A467-3650C2C8D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1086" y="1850307"/>
              <a:ext cx="5239233" cy="3343130"/>
            </a:xfrm>
            <a:prstGeom prst="rect">
              <a:avLst/>
            </a:prstGeom>
          </p:spPr>
        </p:pic>
        <p:pic>
          <p:nvPicPr>
            <p:cNvPr id="12" name="Content Placeholder 4">
              <a:extLst>
                <a:ext uri="{FF2B5EF4-FFF2-40B4-BE49-F238E27FC236}">
                  <a16:creationId xmlns:a16="http://schemas.microsoft.com/office/drawing/2014/main" id="{8CF17750-2C13-4956-97A2-081068B39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70" y="1859185"/>
              <a:ext cx="4025985" cy="34242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58FF88-2C80-4F63-8C1F-123A469860D6}"/>
              </a:ext>
            </a:extLst>
          </p:cNvPr>
          <p:cNvSpPr txBox="1"/>
          <p:nvPr/>
        </p:nvSpPr>
        <p:spPr>
          <a:xfrm>
            <a:off x="5743903" y="2156120"/>
            <a:ext cx="6258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are posts seeking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are posts providing helps/advice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Mis-classification occurred (people asking for help, but posted under PROVIDING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(verb.) speak or shout at length in an angry, impassioned 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(noun.) a long, angry speech of criticism or accusation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261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35FA-1DBD-4CA4-8ECE-479CE4AE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Wrong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40B9-BF93-4E59-A86D-C56A6B04AA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236D62-B64C-4E58-977E-3D8BEE5D4ECC}"/>
              </a:ext>
            </a:extLst>
          </p:cNvPr>
          <p:cNvGrpSpPr/>
          <p:nvPr/>
        </p:nvGrpSpPr>
        <p:grpSpPr>
          <a:xfrm>
            <a:off x="2669059" y="1783493"/>
            <a:ext cx="6596551" cy="4876799"/>
            <a:chOff x="111211" y="1066801"/>
            <a:chExt cx="6596551" cy="48767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1D236A-481C-4388-92EE-A1C0C8FE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211" y="1066801"/>
              <a:ext cx="6596551" cy="23801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24263F-13F1-4A8E-8ACF-B2262950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11" y="3997076"/>
              <a:ext cx="6596551" cy="194652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38A048-3D22-45EA-80A1-A4AE41E0CCF8}"/>
                </a:ext>
              </a:extLst>
            </p:cNvPr>
            <p:cNvSpPr/>
            <p:nvPr/>
          </p:nvSpPr>
          <p:spPr>
            <a:xfrm>
              <a:off x="111211" y="1285103"/>
              <a:ext cx="6596551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3B063F-C07A-4C04-997A-171CD526F106}"/>
                </a:ext>
              </a:extLst>
            </p:cNvPr>
            <p:cNvSpPr/>
            <p:nvPr/>
          </p:nvSpPr>
          <p:spPr>
            <a:xfrm>
              <a:off x="111211" y="4020930"/>
              <a:ext cx="6596551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3553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2447</TotalTime>
  <Words>755</Words>
  <Application>Microsoft Office PowerPoint</Application>
  <PresentationFormat>Widescreen</PresentationFormat>
  <Paragraphs>88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 Condensed</vt:lpstr>
      <vt:lpstr>Calibri</vt:lpstr>
      <vt:lpstr>Courier New</vt:lpstr>
      <vt:lpstr>Rockwell</vt:lpstr>
      <vt:lpstr>Rockwell Condensed</vt:lpstr>
      <vt:lpstr>Wingdings</vt:lpstr>
      <vt:lpstr>Wood Type</vt:lpstr>
      <vt:lpstr>Reddit classification with NLP</vt:lpstr>
      <vt:lpstr>PowerPoint Presentation</vt:lpstr>
      <vt:lpstr>Problem Statement</vt:lpstr>
      <vt:lpstr>Most mentioned words</vt:lpstr>
      <vt:lpstr>Data Overviews - Depression_help</vt:lpstr>
      <vt:lpstr>pd. Drop_duplicates() ineffective on posts like below</vt:lpstr>
      <vt:lpstr>Data Cleanup</vt:lpstr>
      <vt:lpstr>This column ‘link_flair_text’ shows that not all posts here are seeking help</vt:lpstr>
      <vt:lpstr>Wrong classification</vt:lpstr>
      <vt:lpstr>Crosspost</vt:lpstr>
      <vt:lpstr>Timestamp of the message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LUN</dc:creator>
  <cp:lastModifiedBy>Dawn LUN</cp:lastModifiedBy>
  <cp:revision>47</cp:revision>
  <dcterms:created xsi:type="dcterms:W3CDTF">2020-01-27T10:14:07Z</dcterms:created>
  <dcterms:modified xsi:type="dcterms:W3CDTF">2020-01-30T21:20:44Z</dcterms:modified>
</cp:coreProperties>
</file>