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257" r:id="rId4"/>
    <p:sldId id="261" r:id="rId5"/>
    <p:sldId id="262" r:id="rId6"/>
    <p:sldId id="263" r:id="rId7"/>
    <p:sldId id="258" r:id="rId8"/>
    <p:sldId id="271" r:id="rId9"/>
    <p:sldId id="274" r:id="rId10"/>
    <p:sldId id="282" r:id="rId11"/>
    <p:sldId id="275" r:id="rId12"/>
    <p:sldId id="276" r:id="rId13"/>
    <p:sldId id="284" r:id="rId14"/>
    <p:sldId id="285" r:id="rId15"/>
    <p:sldId id="273" r:id="rId16"/>
    <p:sldId id="279" r:id="rId17"/>
    <p:sldId id="281" r:id="rId18"/>
    <p:sldId id="283" r:id="rId19"/>
    <p:sldId id="287" r:id="rId20"/>
    <p:sldId id="288" r:id="rId21"/>
    <p:sldId id="28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14B32-1725-46DB-AE45-F64A2DC5677B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74C92-7877-4D14-AA59-D224F8504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161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74C92-7877-4D14-AA59-D224F8504B3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140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B1A6-C796-4430-8495-98919AF76607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7F2-8BE2-4F53-97E3-48C48E5B1F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B1A6-C796-4430-8495-98919AF76607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7F2-8BE2-4F53-97E3-48C48E5B1F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B1A6-C796-4430-8495-98919AF76607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7F2-8BE2-4F53-97E3-48C48E5B1F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B1A6-C796-4430-8495-98919AF76607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7F2-8BE2-4F53-97E3-48C48E5B1F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B1A6-C796-4430-8495-98919AF76607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7F2-8BE2-4F53-97E3-48C48E5B1F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B1A6-C796-4430-8495-98919AF76607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7F2-8BE2-4F53-97E3-48C48E5B1F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B1A6-C796-4430-8495-98919AF76607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7F2-8BE2-4F53-97E3-48C48E5B1F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B1A6-C796-4430-8495-98919AF76607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7F2-8BE2-4F53-97E3-48C48E5B1F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B1A6-C796-4430-8495-98919AF76607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7F2-8BE2-4F53-97E3-48C48E5B1F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B1A6-C796-4430-8495-98919AF76607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7F2-8BE2-4F53-97E3-48C48E5B1F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B1A6-C796-4430-8495-98919AF76607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7F2-8BE2-4F53-97E3-48C48E5B1F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5B1A6-C796-4430-8495-98919AF76607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C17F2-8BE2-4F53-97E3-48C48E5B1F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../../materials/&#24322;&#24120;&#34892;&#20026;(&#26085;&#24535;)&#26816;&#27979;/dataset/train_base_features_v2.cs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阿里云安全恶意程序检测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训练结果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50465"/>
            <a:ext cx="9030970" cy="8121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37285" y="3867785"/>
            <a:ext cx="37001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验证集上：</a:t>
            </a:r>
          </a:p>
          <a:p>
            <a:r>
              <a:rPr lang="en-US" altLang="zh-CN"/>
              <a:t>	</a:t>
            </a:r>
            <a:r>
              <a:rPr lang="zh-CN" altLang="en-US"/>
              <a:t>准确率：</a:t>
            </a:r>
            <a:r>
              <a:rPr lang="en-US" altLang="zh-CN"/>
              <a:t>45.8%</a:t>
            </a:r>
          </a:p>
          <a:p>
            <a:r>
              <a:rPr lang="en-US" altLang="zh-CN"/>
              <a:t>	</a:t>
            </a:r>
            <a:r>
              <a:rPr lang="zh-CN" altLang="en-US"/>
              <a:t>平均召回率：</a:t>
            </a:r>
            <a:r>
              <a:rPr lang="en-US" altLang="zh-CN"/>
              <a:t>25.0%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xgboost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参数配置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55" y="2372995"/>
            <a:ext cx="5252085" cy="38042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690" y="3001645"/>
            <a:ext cx="5270500" cy="18402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训练结果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075" y="1813560"/>
            <a:ext cx="9644380" cy="685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05865" y="3344545"/>
            <a:ext cx="37001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验证集上：</a:t>
            </a:r>
          </a:p>
          <a:p>
            <a:r>
              <a:rPr lang="en-US" altLang="zh-CN"/>
              <a:t>	</a:t>
            </a:r>
            <a:r>
              <a:rPr lang="zh-CN" altLang="en-US"/>
              <a:t>准确率：</a:t>
            </a:r>
            <a:r>
              <a:rPr lang="en-US" altLang="zh-CN"/>
              <a:t>71.7%</a:t>
            </a:r>
          </a:p>
          <a:p>
            <a:r>
              <a:rPr lang="en-US" altLang="zh-CN"/>
              <a:t>	</a:t>
            </a:r>
            <a:r>
              <a:rPr lang="zh-CN" altLang="en-US"/>
              <a:t>平均召回率：</a:t>
            </a:r>
            <a:r>
              <a:rPr lang="en-US" altLang="zh-CN"/>
              <a:t>54.7%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B5F7-E4A7-4FA4-AE18-ACF8074B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特征工程：增加</a:t>
            </a:r>
            <a:r>
              <a:rPr lang="en-US" altLang="zh-CN" dirty="0"/>
              <a:t>2</a:t>
            </a:r>
            <a:r>
              <a:rPr lang="zh-CN" altLang="en-US" dirty="0"/>
              <a:t>类特征</a:t>
            </a:r>
            <a:br>
              <a:rPr lang="en-US" altLang="zh-CN" dirty="0"/>
            </a:br>
            <a:r>
              <a:rPr lang="zh-CN" altLang="en-US" dirty="0"/>
              <a:t>阶段二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01161-7B43-4BF8-9FBE-FC779A74F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10</a:t>
            </a:r>
            <a:r>
              <a:rPr lang="zh-CN" altLang="en-US" dirty="0"/>
              <a:t>、对于每个文件，每种</a:t>
            </a:r>
            <a:r>
              <a:rPr lang="en-US" altLang="zh-CN" dirty="0"/>
              <a:t>API</a:t>
            </a:r>
            <a:r>
              <a:rPr lang="zh-CN" altLang="en-US" dirty="0"/>
              <a:t>各自出现的次数   （增加</a:t>
            </a:r>
            <a:r>
              <a:rPr lang="en-US" altLang="zh-CN" dirty="0"/>
              <a:t>266</a:t>
            </a:r>
            <a:r>
              <a:rPr lang="zh-CN" altLang="en-US" dirty="0"/>
              <a:t>维）</a:t>
            </a:r>
          </a:p>
          <a:p>
            <a:pPr marL="0" indent="0">
              <a:buNone/>
            </a:pPr>
            <a:r>
              <a:rPr lang="en-US" altLang="zh-CN" dirty="0"/>
              <a:t>11</a:t>
            </a:r>
            <a:r>
              <a:rPr lang="zh-CN" altLang="en-US" dirty="0"/>
              <a:t>、对于每个文件，每种</a:t>
            </a:r>
            <a:r>
              <a:rPr lang="en-US" altLang="zh-CN" dirty="0"/>
              <a:t>API</a:t>
            </a:r>
            <a:r>
              <a:rPr lang="zh-CN" altLang="en-US" dirty="0"/>
              <a:t>各自出现次数占该文件调用</a:t>
            </a:r>
            <a:r>
              <a:rPr lang="en-US" altLang="zh-CN" dirty="0"/>
              <a:t>API</a:t>
            </a:r>
            <a:r>
              <a:rPr lang="zh-CN" altLang="en-US" dirty="0"/>
              <a:t>总数的比例  （增加</a:t>
            </a:r>
            <a:r>
              <a:rPr lang="en-US" altLang="zh-CN" dirty="0"/>
              <a:t>266</a:t>
            </a:r>
            <a:r>
              <a:rPr lang="zh-CN" altLang="en-US" dirty="0"/>
              <a:t>维）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特征：</a:t>
            </a:r>
            <a:r>
              <a:rPr lang="en-US" altLang="zh-CN" dirty="0"/>
              <a:t>9 + 266 + 266 = 541</a:t>
            </a:r>
            <a:r>
              <a:rPr lang="zh-CN" altLang="en-US" dirty="0"/>
              <a:t>维</a:t>
            </a:r>
          </a:p>
        </p:txBody>
      </p:sp>
    </p:spTree>
    <p:extLst>
      <p:ext uri="{BB962C8B-B14F-4D97-AF65-F5344CB8AC3E}">
        <p14:creationId xmlns:p14="http://schemas.microsoft.com/office/powerpoint/2010/main" val="4107088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D0730-1268-4E2A-B33C-44BB35CFF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xgboost</a:t>
            </a:r>
            <a:r>
              <a:rPr lang="zh-CN" altLang="en-US" dirty="0"/>
              <a:t>训练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76318-C3B0-4FC4-9E3C-80D906B0E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验证集上：准确率：</a:t>
            </a:r>
            <a:r>
              <a:rPr lang="en-US" altLang="zh-CN" dirty="0"/>
              <a:t>0.83</a:t>
            </a:r>
          </a:p>
          <a:p>
            <a:pPr marL="914400" lvl="2" indent="0">
              <a:buNone/>
            </a:pPr>
            <a:r>
              <a:rPr lang="zh-CN" altLang="en-US" sz="2800" dirty="0"/>
              <a:t>              召回率：</a:t>
            </a:r>
            <a:r>
              <a:rPr lang="en-US" altLang="zh-CN" sz="2800" dirty="0"/>
              <a:t>0.66</a:t>
            </a:r>
          </a:p>
        </p:txBody>
      </p:sp>
    </p:spTree>
    <p:extLst>
      <p:ext uri="{BB962C8B-B14F-4D97-AF65-F5344CB8AC3E}">
        <p14:creationId xmlns:p14="http://schemas.microsoft.com/office/powerpoint/2010/main" val="1419300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特征工程：增加</a:t>
            </a:r>
            <a:r>
              <a:rPr lang="en-US" altLang="zh-CN" dirty="0"/>
              <a:t>1</a:t>
            </a:r>
            <a:r>
              <a:rPr lang="zh-CN" altLang="en-US" dirty="0"/>
              <a:t>类特征</a:t>
            </a:r>
            <a:br>
              <a:rPr lang="zh-CN" altLang="en-US" dirty="0"/>
            </a:br>
            <a:r>
              <a:rPr lang="zh-CN" altLang="en-US" sz="3200" dirty="0"/>
              <a:t>阶段三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12</a:t>
            </a:r>
            <a:r>
              <a:rPr lang="zh-CN" altLang="en-US" dirty="0"/>
              <a:t>、对于每个文件，每种</a:t>
            </a:r>
            <a:r>
              <a:rPr lang="en-US" altLang="zh-CN" dirty="0"/>
              <a:t>API</a:t>
            </a:r>
            <a:r>
              <a:rPr lang="zh-CN" altLang="en-US" dirty="0"/>
              <a:t>首次出现的</a:t>
            </a:r>
            <a:r>
              <a:rPr lang="en-US" altLang="zh-CN" dirty="0"/>
              <a:t>Index</a:t>
            </a:r>
            <a:r>
              <a:rPr lang="zh-CN" altLang="en-US" dirty="0"/>
              <a:t>（在该文件的</a:t>
            </a:r>
            <a:r>
              <a:rPr lang="en-US" altLang="zh-CN" dirty="0"/>
              <a:t>API</a:t>
            </a:r>
            <a:r>
              <a:rPr lang="zh-CN" altLang="en-US" dirty="0"/>
              <a:t>调用序列中最早出现时刻）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增加</a:t>
            </a:r>
            <a:r>
              <a:rPr lang="en-US" altLang="zh-CN" dirty="0"/>
              <a:t>266</a:t>
            </a:r>
            <a:r>
              <a:rPr lang="zh-CN" altLang="en-US" dirty="0"/>
              <a:t>维</a:t>
            </a: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总的特征维数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807 = 9 + 266 + 266 + 266</a:t>
            </a:r>
          </a:p>
          <a:p>
            <a:endParaRPr lang="en-US" altLang="zh-CN" dirty="0"/>
          </a:p>
          <a:p>
            <a:r>
              <a:rPr lang="zh-CN" altLang="en-US" dirty="0"/>
              <a:t>数据集特点：</a:t>
            </a:r>
            <a:r>
              <a:rPr lang="zh-CN" altLang="en-US" dirty="0">
                <a:hlinkClick r:id="rId3" action="ppaction://hlinkfile"/>
              </a:rPr>
              <a:t>稀疏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xgboost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415" y="1892935"/>
            <a:ext cx="11179175" cy="7531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07415" y="3028950"/>
            <a:ext cx="37001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验证集上：</a:t>
            </a:r>
          </a:p>
          <a:p>
            <a:r>
              <a:rPr lang="en-US" altLang="zh-CN"/>
              <a:t>	</a:t>
            </a:r>
            <a:r>
              <a:rPr lang="zh-CN" altLang="en-US"/>
              <a:t>准确率：</a:t>
            </a:r>
            <a:r>
              <a:rPr lang="en-US" altLang="zh-CN"/>
              <a:t>87.1%</a:t>
            </a:r>
          </a:p>
          <a:p>
            <a:r>
              <a:rPr lang="en-US" altLang="zh-CN"/>
              <a:t>	</a:t>
            </a:r>
            <a:r>
              <a:rPr lang="zh-CN" altLang="en-US"/>
              <a:t>平均召回率：</a:t>
            </a:r>
            <a:r>
              <a:rPr lang="en-US" altLang="zh-CN"/>
              <a:t>69.1%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725" y="1900555"/>
            <a:ext cx="11096625" cy="21996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68470"/>
            <a:ext cx="7992745" cy="4718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271D-9A5A-4571-849F-1B0A047B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特征工程：增加一类特征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5E073-3C89-4FDD-8981-10F56E12C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13</a:t>
            </a:r>
            <a:r>
              <a:rPr lang="zh-CN" altLang="en-US" dirty="0"/>
              <a:t>、对于每个文件，每种</a:t>
            </a:r>
            <a:r>
              <a:rPr lang="en-US" altLang="zh-CN" dirty="0"/>
              <a:t>API</a:t>
            </a:r>
            <a:r>
              <a:rPr lang="zh-CN" altLang="en-US" dirty="0"/>
              <a:t>末次出现的</a:t>
            </a:r>
            <a:r>
              <a:rPr lang="en-US" altLang="zh-CN" dirty="0"/>
              <a:t>Index</a:t>
            </a:r>
            <a:r>
              <a:rPr lang="zh-CN" altLang="en-US" dirty="0"/>
              <a:t>（在该文件的</a:t>
            </a:r>
            <a:r>
              <a:rPr lang="en-US" altLang="zh-CN" dirty="0"/>
              <a:t>API</a:t>
            </a:r>
            <a:r>
              <a:rPr lang="zh-CN" altLang="en-US" dirty="0"/>
              <a:t>调用序列中最后一次出现时刻）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特征维数：</a:t>
            </a:r>
            <a:r>
              <a:rPr lang="en-US" altLang="zh-CN" dirty="0"/>
              <a:t>1073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00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题目说明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使用机器学习技术检测恶意软件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998C-9F06-45EC-AB26-6D3BA9E7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66B1C-8079-4086-BC83-E0A3770B7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准确率：</a:t>
            </a:r>
            <a:r>
              <a:rPr lang="en-US" altLang="zh-CN" dirty="0"/>
              <a:t>0.853</a:t>
            </a:r>
          </a:p>
          <a:p>
            <a:r>
              <a:rPr lang="zh-CN" altLang="en-US" dirty="0"/>
              <a:t>召回率：</a:t>
            </a:r>
            <a:r>
              <a:rPr lang="en-US" altLang="zh-CN" dirty="0"/>
              <a:t>0.663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892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FF51E-D43F-4D14-BC90-A4D65601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9A764-6609-402F-8031-F2C441EBD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关键：</a:t>
            </a:r>
            <a:endParaRPr lang="en-US" altLang="zh-CN" dirty="0"/>
          </a:p>
          <a:p>
            <a:pPr lvl="1"/>
            <a:r>
              <a:rPr lang="zh-CN" altLang="en-US" dirty="0"/>
              <a:t>分析问题、特征工程</a:t>
            </a:r>
            <a:endParaRPr lang="en-US" altLang="zh-CN" dirty="0"/>
          </a:p>
          <a:p>
            <a:pPr lvl="1"/>
            <a:r>
              <a:rPr lang="zh-CN" altLang="en-US" dirty="0"/>
              <a:t>理解特征的实际意义，才能选择特征、构造新的特征</a:t>
            </a:r>
            <a:endParaRPr lang="en-US" altLang="zh-CN" dirty="0"/>
          </a:p>
          <a:p>
            <a:pPr lvl="1"/>
            <a:r>
              <a:rPr lang="en-US" altLang="zh-CN" dirty="0"/>
              <a:t>90%</a:t>
            </a:r>
            <a:r>
              <a:rPr lang="zh-CN" altLang="en-US" dirty="0"/>
              <a:t>以上的时间在数据处理</a:t>
            </a:r>
            <a:endParaRPr lang="en-US" altLang="zh-CN" dirty="0"/>
          </a:p>
          <a:p>
            <a:pPr lvl="1"/>
            <a:r>
              <a:rPr lang="zh-CN" altLang="en-US" dirty="0"/>
              <a:t>熟练使用</a:t>
            </a:r>
            <a:r>
              <a:rPr lang="en-US" altLang="zh-CN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409122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</a:t>
            </a:r>
            <a:r>
              <a:rPr lang="zh-CN" altLang="en-US"/>
              <a:t>据集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训练数据（</a:t>
            </a:r>
            <a:r>
              <a:rPr lang="en-US" altLang="zh-CN" dirty="0"/>
              <a:t>train.zip</a:t>
            </a:r>
            <a:r>
              <a:rPr lang="zh-CN" altLang="en-US" dirty="0"/>
              <a:t>）：调用记录近</a:t>
            </a:r>
            <a:r>
              <a:rPr lang="en-US" altLang="zh-CN" dirty="0"/>
              <a:t>1000</a:t>
            </a:r>
            <a:r>
              <a:rPr lang="zh-CN" altLang="en-US" dirty="0"/>
              <a:t>万次，文件</a:t>
            </a:r>
            <a:r>
              <a:rPr lang="en-US" altLang="zh-CN" dirty="0"/>
              <a:t>1605</a:t>
            </a:r>
            <a:r>
              <a:rPr lang="zh-CN" altLang="en-US" dirty="0"/>
              <a:t>个（以文件编号汇总），字段描述如下：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739390"/>
            <a:ext cx="108204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</a:t>
            </a:r>
            <a:r>
              <a:rPr lang="en-US" altLang="zh-CN" dirty="0"/>
              <a:t>1</a:t>
            </a:r>
            <a:r>
              <a:rPr lang="zh-CN" altLang="en-US" dirty="0"/>
              <a:t>的调用序列数据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32" y="4328557"/>
            <a:ext cx="8667750" cy="240982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6332" y="1690688"/>
            <a:ext cx="8943975" cy="24098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522" y="4130199"/>
            <a:ext cx="8439150" cy="1733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522" y="2087166"/>
            <a:ext cx="8524875" cy="1514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基于统计方法的分析预测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br>
              <a:rPr lang="zh-CN" altLang="en-US" dirty="0"/>
            </a:br>
            <a:r>
              <a:rPr lang="zh-CN" altLang="en-US" sz="3200" dirty="0"/>
              <a:t>阶段一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构造特征</a:t>
            </a:r>
            <a:endParaRPr lang="en-US" altLang="zh-CN" dirty="0"/>
          </a:p>
          <a:p>
            <a:pPr lvl="1"/>
            <a:r>
              <a:rPr lang="zh-CN" altLang="en-US" dirty="0"/>
              <a:t>每个文件共开启了多少个线程</a:t>
            </a:r>
          </a:p>
          <a:p>
            <a:pPr lvl="1"/>
            <a:r>
              <a:rPr lang="zh-CN" altLang="en-US" dirty="0">
                <a:sym typeface="+mn-ea"/>
              </a:rPr>
              <a:t>每个文件共调用了多少次</a:t>
            </a:r>
            <a:r>
              <a:rPr lang="en-US" altLang="zh-CN" dirty="0">
                <a:sym typeface="+mn-ea"/>
              </a:rPr>
              <a:t>API</a:t>
            </a:r>
            <a:endParaRPr lang="en-US" altLang="zh-CN" dirty="0"/>
          </a:p>
          <a:p>
            <a:pPr lvl="1"/>
            <a:r>
              <a:rPr lang="zh-CN" altLang="en-US" dirty="0"/>
              <a:t>每个文件总共调用了多少种不同的</a:t>
            </a:r>
            <a:r>
              <a:rPr lang="en-US" altLang="zh-CN" dirty="0"/>
              <a:t>API</a:t>
            </a:r>
          </a:p>
          <a:p>
            <a:pPr lvl="1"/>
            <a:r>
              <a:rPr lang="zh-CN" altLang="en-US" dirty="0"/>
              <a:t>每个文件启动的线程中调用  最多、最少、平均  的</a:t>
            </a:r>
            <a:r>
              <a:rPr lang="en-US" altLang="zh-CN" dirty="0"/>
              <a:t>API</a:t>
            </a:r>
            <a:r>
              <a:rPr lang="zh-CN" altLang="en-US" dirty="0"/>
              <a:t>数目</a:t>
            </a:r>
          </a:p>
          <a:p>
            <a:pPr lvl="1"/>
            <a:r>
              <a:rPr lang="zh-CN" altLang="en-US" dirty="0"/>
              <a:t>每个文件启动的线程中调用  最多、最少、平均  的不同种类的</a:t>
            </a:r>
            <a:r>
              <a:rPr lang="en-US" altLang="zh-CN" dirty="0"/>
              <a:t>API</a:t>
            </a:r>
            <a:r>
              <a:rPr lang="zh-CN" altLang="en-US" dirty="0"/>
              <a:t>数目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构造特征：</a:t>
            </a:r>
            <a:r>
              <a:rPr lang="en-US" altLang="zh-CN"/>
              <a:t>9</a:t>
            </a:r>
            <a:r>
              <a:rPr lang="zh-CN" altLang="en-US"/>
              <a:t>个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20000"/>
          </a:bodyPr>
          <a:lstStyle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file_cnt	:</a:t>
            </a:r>
            <a:r>
              <a:rPr lang="zh-CN" altLang="en-US" dirty="0">
                <a:sym typeface="+mn-ea"/>
              </a:rPr>
              <a:t>每个文件共调用了多少次</a:t>
            </a:r>
            <a:r>
              <a:rPr lang="en-US" altLang="zh-CN" dirty="0">
                <a:sym typeface="+mn-ea"/>
              </a:rPr>
              <a:t>API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tid_distinct_cnt  :</a:t>
            </a:r>
            <a:r>
              <a:rPr lang="zh-CN" altLang="en-US" dirty="0">
                <a:sym typeface="+mn-ea"/>
              </a:rPr>
              <a:t>每个文件共开启了多少个线程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api_distinct_cnt  :</a:t>
            </a:r>
            <a:r>
              <a:rPr lang="zh-CN" altLang="en-US"/>
              <a:t>每个文件共调用了多少种不同类型的</a:t>
            </a:r>
            <a:r>
              <a:rPr lang="en-US" altLang="zh-CN"/>
              <a:t>API</a:t>
            </a:r>
          </a:p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tid_api_cnt_max  </a:t>
            </a:r>
            <a:r>
              <a:rPr lang="zh-CN" altLang="en-US"/>
              <a:t>：每个文件启动的线程中调用的最多</a:t>
            </a:r>
            <a:r>
              <a:rPr lang="en-US" altLang="zh-CN"/>
              <a:t>API</a:t>
            </a:r>
            <a:r>
              <a:rPr lang="zh-CN" altLang="en-US"/>
              <a:t>数目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tid_api_cnt_min  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每个文件启动的线程中调用的最少</a:t>
            </a: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数目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en-US" altLang="zh-CN"/>
              <a:t>tid_api_cnt_mean  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每个文件启动的线程中调用的平均</a:t>
            </a: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数目</a:t>
            </a:r>
          </a:p>
          <a:p>
            <a:pPr marL="0" indent="0">
              <a:buNone/>
            </a:pP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tid_api_distinct_cnt_max  </a:t>
            </a:r>
            <a:r>
              <a:rPr lang="zh-CN" altLang="en-US">
                <a:sym typeface="+mn-ea"/>
              </a:rPr>
              <a:t>：每个文件启动的线程中调用的最多不同种类</a:t>
            </a: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数目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tid_api_distinct_cnt_min </a:t>
            </a:r>
            <a:r>
              <a:rPr lang="zh-CN" altLang="en-US">
                <a:sym typeface="+mn-ea"/>
              </a:rPr>
              <a:t>：每个文件启动的线程中调用的最少不同种类</a:t>
            </a: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数目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9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tid_api_distinct_cnt_mean </a:t>
            </a:r>
            <a:r>
              <a:rPr lang="zh-CN" altLang="en-US">
                <a:sym typeface="+mn-ea"/>
              </a:rPr>
              <a:t>：每个文件启动的线程中调用的平均不同种类</a:t>
            </a: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数目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svm</a:t>
            </a:r>
            <a:r>
              <a:rPr lang="zh-CN" altLang="en-US"/>
              <a:t>多分类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8000"/>
            <a:ext cx="6602095" cy="17811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88695" y="3896995"/>
            <a:ext cx="3167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one vs one</a:t>
            </a:r>
          </a:p>
          <a:p>
            <a:r>
              <a:rPr lang="en-US" altLang="zh-CN"/>
              <a:t>one vs rest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548</Words>
  <Application>Microsoft Office PowerPoint</Application>
  <PresentationFormat>Widescreen</PresentationFormat>
  <Paragraphs>72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Theme</vt:lpstr>
      <vt:lpstr>阿里云安全恶意程序检测</vt:lpstr>
      <vt:lpstr>题目说明</vt:lpstr>
      <vt:lpstr>数据集</vt:lpstr>
      <vt:lpstr>文件1的调用序列数据</vt:lpstr>
      <vt:lpstr>PowerPoint Presentation</vt:lpstr>
      <vt:lpstr>问题分析</vt:lpstr>
      <vt:lpstr>特征工程 阶段一</vt:lpstr>
      <vt:lpstr>构造特征：9个</vt:lpstr>
      <vt:lpstr>svm多分类</vt:lpstr>
      <vt:lpstr>训练结果</vt:lpstr>
      <vt:lpstr>xgboost</vt:lpstr>
      <vt:lpstr>训练结果</vt:lpstr>
      <vt:lpstr>特征工程：增加2类特征 阶段二</vt:lpstr>
      <vt:lpstr>xgboost训练</vt:lpstr>
      <vt:lpstr>特征工程：增加1类特征 阶段三</vt:lpstr>
      <vt:lpstr>总的特征维数</vt:lpstr>
      <vt:lpstr>xgboost</vt:lpstr>
      <vt:lpstr>PowerPoint Presentation</vt:lpstr>
      <vt:lpstr>特征工程：增加一类特征</vt:lpstr>
      <vt:lpstr>PowerPoint Presentation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阿里云安全恶意程序检测</dc:title>
  <dc:creator>魏 曙光</dc:creator>
  <cp:lastModifiedBy>魏 曙光</cp:lastModifiedBy>
  <cp:revision>122</cp:revision>
  <dcterms:created xsi:type="dcterms:W3CDTF">2019-06-02T07:52:00Z</dcterms:created>
  <dcterms:modified xsi:type="dcterms:W3CDTF">2019-07-20T11:38:52Z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2052-11.1.0.8663</vt:lpwstr>
  </property>
</Properties>
</file>