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6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7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5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9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4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0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3048-2C53-4B57-A34D-2ED1D68AC493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B586-630A-4AF1-B104-50EB11EDE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453" y="136525"/>
            <a:ext cx="11149263" cy="669591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基于词共现图的词权重计算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453" y="1416550"/>
            <a:ext cx="11032958" cy="4767681"/>
          </a:xfrm>
        </p:spPr>
        <p:txBody>
          <a:bodyPr>
            <a:no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语料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：春雨医生心内科对话语料，做去标点、分词、去停用词处理。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词图构建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：对每个句子以大小为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的滑动窗口构建词共现图，例如有窗口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[w1,w2,w3,w4]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w1-w2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w1-w3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w1-w4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构成三条边。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K-core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将图中所有度小于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的节点删除后留下的子图，其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core number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，子图的每个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number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CoreRank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每个节点将其所有相邻节点的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core number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和得到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CoreRank score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词权重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TW-IDF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：对每个词在对话段维度上计算逆文档频率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IDF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，乘以对应的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，即得到最终的词权重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TW-IDF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346" y="92623"/>
            <a:ext cx="4211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部分高权重词词云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21" y="677397"/>
            <a:ext cx="9963653" cy="63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578" y="677398"/>
            <a:ext cx="4797844" cy="60100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346" y="92623"/>
            <a:ext cx="861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所有内科语料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心内科语料权重前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词语比较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0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453" y="136525"/>
            <a:ext cx="11149263" cy="669591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453" y="1212013"/>
            <a:ext cx="11032958" cy="4767681"/>
          </a:xfrm>
        </p:spPr>
        <p:txBody>
          <a:bodyPr>
            <a:noAutofit/>
          </a:bodyPr>
          <a:lstStyle/>
          <a:p>
            <a:r>
              <a:rPr lang="zh-CN" altLang="en-US" smtClean="0"/>
              <a:t>在一段对话中，词的重要程度与词的</a:t>
            </a:r>
            <a:r>
              <a:rPr lang="en-US" altLang="zh-CN" smtClean="0"/>
              <a:t>CoreRank score</a:t>
            </a:r>
            <a:r>
              <a:rPr lang="zh-CN" altLang="en-US" smtClean="0"/>
              <a:t>成正比，与出现该词的对话数量成反比。</a:t>
            </a:r>
            <a:endParaRPr lang="en-US" altLang="zh-CN" smtClean="0"/>
          </a:p>
          <a:p>
            <a:r>
              <a:rPr lang="zh-CN" altLang="en-US" smtClean="0"/>
              <a:t>计算结果在心内科对话语料上较好地反映了词的重要程度。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0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220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基于词共现图的词权重计算</vt:lpstr>
      <vt:lpstr>PowerPoint 演示文稿</vt:lpstr>
      <vt:lpstr>PowerPoint 演示文稿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shiwan</dc:creator>
  <cp:lastModifiedBy>liu shiwan</cp:lastModifiedBy>
  <cp:revision>10</cp:revision>
  <dcterms:created xsi:type="dcterms:W3CDTF">2019-06-12T03:14:50Z</dcterms:created>
  <dcterms:modified xsi:type="dcterms:W3CDTF">2019-06-12T07:14:18Z</dcterms:modified>
</cp:coreProperties>
</file>