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966-CA59-4887-B00D-0296BEA029C7}" type="datetimeFigureOut">
              <a:rPr lang="ko-KR" altLang="en-US" smtClean="0"/>
              <a:t>2018. 7. 13.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3285-94DF-4626-BFE6-E6EF965B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4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966-CA59-4887-B00D-0296BEA029C7}" type="datetimeFigureOut">
              <a:rPr lang="ko-KR" altLang="en-US" smtClean="0"/>
              <a:t>2018. 7. 13.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3285-94DF-4626-BFE6-E6EF965B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966-CA59-4887-B00D-0296BEA029C7}" type="datetimeFigureOut">
              <a:rPr lang="ko-KR" altLang="en-US" smtClean="0"/>
              <a:t>2018. 7. 13.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3285-94DF-4626-BFE6-E6EF965B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4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966-CA59-4887-B00D-0296BEA029C7}" type="datetimeFigureOut">
              <a:rPr lang="ko-KR" altLang="en-US" smtClean="0"/>
              <a:t>2018. 7. 13.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3285-94DF-4626-BFE6-E6EF965B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966-CA59-4887-B00D-0296BEA029C7}" type="datetimeFigureOut">
              <a:rPr lang="ko-KR" altLang="en-US" smtClean="0"/>
              <a:t>2018. 7. 13.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3285-94DF-4626-BFE6-E6EF965B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8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966-CA59-4887-B00D-0296BEA029C7}" type="datetimeFigureOut">
              <a:rPr lang="ko-KR" altLang="en-US" smtClean="0"/>
              <a:t>2018. 7. 13.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3285-94DF-4626-BFE6-E6EF965B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9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966-CA59-4887-B00D-0296BEA029C7}" type="datetimeFigureOut">
              <a:rPr lang="ko-KR" altLang="en-US" smtClean="0"/>
              <a:t>2018. 7. 13.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3285-94DF-4626-BFE6-E6EF965B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1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966-CA59-4887-B00D-0296BEA029C7}" type="datetimeFigureOut">
              <a:rPr lang="ko-KR" altLang="en-US" smtClean="0"/>
              <a:t>2018. 7. 13.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3285-94DF-4626-BFE6-E6EF965B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5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966-CA59-4887-B00D-0296BEA029C7}" type="datetimeFigureOut">
              <a:rPr lang="ko-KR" altLang="en-US" smtClean="0"/>
              <a:t>2018. 7. 13.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3285-94DF-4626-BFE6-E6EF965B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966-CA59-4887-B00D-0296BEA029C7}" type="datetimeFigureOut">
              <a:rPr lang="ko-KR" altLang="en-US" smtClean="0"/>
              <a:t>2018. 7. 13.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3285-94DF-4626-BFE6-E6EF965B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4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966-CA59-4887-B00D-0296BEA029C7}" type="datetimeFigureOut">
              <a:rPr lang="ko-KR" altLang="en-US" smtClean="0"/>
              <a:t>2018. 7. 13.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3285-94DF-4626-BFE6-E6EF965B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5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78966-CA59-4887-B00D-0296BEA029C7}" type="datetimeFigureOut">
              <a:rPr lang="ko-KR" altLang="en-US" smtClean="0"/>
              <a:t>2018. 7. 13.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3285-94DF-4626-BFE6-E6EF965B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5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0437" y="599766"/>
            <a:ext cx="2438401" cy="266759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98197" y="691303"/>
            <a:ext cx="2330246" cy="2576056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7755" y="816077"/>
            <a:ext cx="1435510" cy="403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74624" y="816077"/>
            <a:ext cx="559829" cy="412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60655" y="2178346"/>
            <a:ext cx="6783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Ajax</a:t>
            </a:r>
            <a:endParaRPr lang="ko-KR" altLang="en-US" sz="2000" dirty="0"/>
          </a:p>
        </p:txBody>
      </p:sp>
      <p:cxnSp>
        <p:nvCxnSpPr>
          <p:cNvPr id="26" name="직선 화살표 연결선 25"/>
          <p:cNvCxnSpPr>
            <a:stCxn id="24" idx="3"/>
          </p:cNvCxnSpPr>
          <p:nvPr/>
        </p:nvCxnSpPr>
        <p:spPr>
          <a:xfrm flipV="1">
            <a:off x="2138993" y="1825442"/>
            <a:ext cx="2155727" cy="55295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4" idx="0"/>
          </p:cNvCxnSpPr>
          <p:nvPr/>
        </p:nvCxnSpPr>
        <p:spPr>
          <a:xfrm flipH="1">
            <a:off x="1799824" y="1549080"/>
            <a:ext cx="2448108" cy="6292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통 32"/>
          <p:cNvSpPr/>
          <p:nvPr/>
        </p:nvSpPr>
        <p:spPr>
          <a:xfrm>
            <a:off x="6653107" y="505129"/>
            <a:ext cx="1484672" cy="154106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NAVER </a:t>
            </a:r>
          </a:p>
          <a:p>
            <a:pPr algn="ctr"/>
            <a:r>
              <a:rPr lang="en-US" altLang="ko-KR" dirty="0"/>
              <a:t>Book Database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5630001" y="1594474"/>
            <a:ext cx="839422" cy="3492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5493222" y="1355550"/>
            <a:ext cx="947553" cy="41354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2596" y="1721782"/>
            <a:ext cx="1177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JSON</a:t>
            </a:r>
            <a:endParaRPr lang="ko-KR" altLang="en-US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24" y="4131967"/>
            <a:ext cx="792156" cy="1137066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7195842" y="3267357"/>
            <a:ext cx="2330246" cy="318565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330731" y="3570012"/>
            <a:ext cx="1435510" cy="403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물리학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87600" y="3570012"/>
            <a:ext cx="559829" cy="412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rcRect l="23871" t="49892" r="62823" b="20744"/>
          <a:stretch/>
        </p:blipFill>
        <p:spPr>
          <a:xfrm>
            <a:off x="8213907" y="4092056"/>
            <a:ext cx="783640" cy="117697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139586" y="5387953"/>
            <a:ext cx="492443" cy="4530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b="1" dirty="0"/>
              <a:t>…..</a:t>
            </a:r>
            <a:endParaRPr lang="ko-KR" altLang="en-US" sz="2000" b="1" dirty="0"/>
          </a:p>
        </p:txBody>
      </p:sp>
      <p:cxnSp>
        <p:nvCxnSpPr>
          <p:cNvPr id="52" name="꺾인 연결선 51"/>
          <p:cNvCxnSpPr>
            <a:stCxn id="4" idx="2"/>
          </p:cNvCxnSpPr>
          <p:nvPr/>
        </p:nvCxnSpPr>
        <p:spPr>
          <a:xfrm rot="16200000" flipH="1">
            <a:off x="3072038" y="1974958"/>
            <a:ext cx="2887635" cy="5472435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29263" y="1517665"/>
            <a:ext cx="981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success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2699" y="5840962"/>
            <a:ext cx="1457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success</a:t>
            </a:r>
            <a:r>
              <a:rPr lang="en-US" altLang="ko-KR" sz="1400" b="1" dirty="0">
                <a:solidFill>
                  <a:schemeClr val="accent2"/>
                </a:solidFill>
              </a:rPr>
              <a:t> </a:t>
            </a:r>
            <a:r>
              <a:rPr lang="ko-KR" altLang="en-US" sz="1400" b="1" dirty="0">
                <a:solidFill>
                  <a:schemeClr val="accent2"/>
                </a:solidFill>
              </a:rPr>
              <a:t>결과 </a:t>
            </a:r>
          </a:p>
        </p:txBody>
      </p:sp>
    </p:spTree>
    <p:extLst>
      <p:ext uri="{BB962C8B-B14F-4D97-AF65-F5344CB8AC3E}">
        <p14:creationId xmlns:p14="http://schemas.microsoft.com/office/powerpoint/2010/main" val="159908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0438" y="599766"/>
            <a:ext cx="2330246" cy="271370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10232" y="599767"/>
            <a:ext cx="2330246" cy="271370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87845" y="599767"/>
            <a:ext cx="2330246" cy="271370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20267" y="23043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Index.php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545525" y="230434"/>
            <a:ext cx="158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addBook.php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222937" y="230434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goApiNaver.php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539316" y="3141405"/>
            <a:ext cx="2330246" cy="271370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774408" y="2772072"/>
            <a:ext cx="2155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insertBooksDb.php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4822722" y="3972231"/>
            <a:ext cx="2330246" cy="271370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57700" y="3602899"/>
            <a:ext cx="246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showBooksGalary.php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717755" y="816077"/>
            <a:ext cx="1435510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30855" y="825910"/>
            <a:ext cx="432010" cy="412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93BC4150-99ED-654B-97E8-DD777B28D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0" r="21582" b="7747"/>
          <a:stretch/>
        </p:blipFill>
        <p:spPr>
          <a:xfrm>
            <a:off x="4892898" y="5263989"/>
            <a:ext cx="826265" cy="1484434"/>
          </a:xfrm>
          <a:prstGeom prst="rect">
            <a:avLst/>
          </a:prstGeom>
        </p:spPr>
      </p:pic>
      <p:sp>
        <p:nvSpPr>
          <p:cNvPr id="5" name="원통 4"/>
          <p:cNvSpPr/>
          <p:nvPr/>
        </p:nvSpPr>
        <p:spPr>
          <a:xfrm>
            <a:off x="6872864" y="612663"/>
            <a:ext cx="1514168" cy="1541066"/>
          </a:xfrm>
          <a:prstGeom prst="ca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Baghdad" pitchFamily="2" charset="-78"/>
              </a:rPr>
              <a:t>NAVER </a:t>
            </a:r>
          </a:p>
          <a:p>
            <a:pPr algn="ctr"/>
            <a:r>
              <a:rPr lang="en-US" altLang="ko-KR" b="1" dirty="0"/>
              <a:t>Book DB</a:t>
            </a:r>
          </a:p>
        </p:txBody>
      </p:sp>
      <p:cxnSp>
        <p:nvCxnSpPr>
          <p:cNvPr id="10" name="직선 화살표 연결선 9"/>
          <p:cNvCxnSpPr>
            <a:cxnSpLocks/>
          </p:cNvCxnSpPr>
          <p:nvPr/>
        </p:nvCxnSpPr>
        <p:spPr>
          <a:xfrm>
            <a:off x="4967379" y="1245157"/>
            <a:ext cx="1626736" cy="0"/>
          </a:xfrm>
          <a:prstGeom prst="straightConnector1">
            <a:avLst/>
          </a:prstGeom>
          <a:ln w="793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82139E-5D75-1841-B82E-E2901E49286D}"/>
              </a:ext>
            </a:extLst>
          </p:cNvPr>
          <p:cNvCxnSpPr>
            <a:cxnSpLocks/>
          </p:cNvCxnSpPr>
          <p:nvPr/>
        </p:nvCxnSpPr>
        <p:spPr>
          <a:xfrm flipH="1">
            <a:off x="4934328" y="1669930"/>
            <a:ext cx="1626736" cy="0"/>
          </a:xfrm>
          <a:prstGeom prst="straightConnector1">
            <a:avLst/>
          </a:prstGeom>
          <a:ln w="793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038AE1B-819E-0747-8B69-8BFFA56B8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47" y="791199"/>
            <a:ext cx="1495574" cy="14955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B8F2EA-69B4-4947-B6C3-471231308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0" y="701931"/>
            <a:ext cx="1362530" cy="13625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FB7C33D-C53E-3B48-BCF5-1A60CD5E3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033" y="1797122"/>
            <a:ext cx="720497" cy="72049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C2C7C84-5412-8548-8751-05B35F48D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77" y="556075"/>
            <a:ext cx="636503" cy="6365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BE2C9A-26C5-2D41-8DC1-22AACA46CE80}"/>
              </a:ext>
            </a:extLst>
          </p:cNvPr>
          <p:cNvSpPr txBox="1"/>
          <p:nvPr/>
        </p:nvSpPr>
        <p:spPr>
          <a:xfrm>
            <a:off x="3226947" y="144868"/>
            <a:ext cx="1459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Apache</a:t>
            </a:r>
          </a:p>
          <a:p>
            <a:pPr algn="ctr"/>
            <a:r>
              <a:rPr kumimoji="1" lang="en-US" altLang="ko-KR" b="1" dirty="0"/>
              <a:t>Web Server</a:t>
            </a:r>
            <a:endParaRPr kumimoji="1" lang="ko-KR" altLang="en-US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F3D4EBE-7EA9-B44C-ADEE-66E1B6F03F2E}"/>
              </a:ext>
            </a:extLst>
          </p:cNvPr>
          <p:cNvCxnSpPr>
            <a:cxnSpLocks/>
          </p:cNvCxnSpPr>
          <p:nvPr/>
        </p:nvCxnSpPr>
        <p:spPr>
          <a:xfrm>
            <a:off x="1773631" y="1226495"/>
            <a:ext cx="1151305" cy="0"/>
          </a:xfrm>
          <a:prstGeom prst="straightConnector1">
            <a:avLst/>
          </a:prstGeom>
          <a:ln w="793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AE3B5D4-73F7-CC44-8BDD-585928FF5FE8}"/>
              </a:ext>
            </a:extLst>
          </p:cNvPr>
          <p:cNvCxnSpPr>
            <a:cxnSpLocks/>
          </p:cNvCxnSpPr>
          <p:nvPr/>
        </p:nvCxnSpPr>
        <p:spPr>
          <a:xfrm flipH="1">
            <a:off x="1729564" y="1651268"/>
            <a:ext cx="1151304" cy="0"/>
          </a:xfrm>
          <a:prstGeom prst="straightConnector1">
            <a:avLst/>
          </a:prstGeom>
          <a:ln w="793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35C8ED-D383-624E-9F22-FB6607B2D114}"/>
              </a:ext>
            </a:extLst>
          </p:cNvPr>
          <p:cNvSpPr txBox="1"/>
          <p:nvPr/>
        </p:nvSpPr>
        <p:spPr>
          <a:xfrm>
            <a:off x="465098" y="28336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MySQL</a:t>
            </a:r>
            <a:endParaRPr kumimoji="1" lang="ko-KR" altLang="en-US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1A0BC85-9F83-154E-BDA2-24A8D26F38BD}"/>
              </a:ext>
            </a:extLst>
          </p:cNvPr>
          <p:cNvCxnSpPr>
            <a:cxnSpLocks/>
          </p:cNvCxnSpPr>
          <p:nvPr/>
        </p:nvCxnSpPr>
        <p:spPr>
          <a:xfrm flipV="1">
            <a:off x="4158161" y="3283744"/>
            <a:ext cx="0" cy="1095065"/>
          </a:xfrm>
          <a:prstGeom prst="straightConnector1">
            <a:avLst/>
          </a:prstGeom>
          <a:ln w="793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B358C4D-3972-4641-B7FC-FAEA6BED7957}"/>
              </a:ext>
            </a:extLst>
          </p:cNvPr>
          <p:cNvCxnSpPr>
            <a:cxnSpLocks/>
          </p:cNvCxnSpPr>
          <p:nvPr/>
        </p:nvCxnSpPr>
        <p:spPr>
          <a:xfrm flipH="1">
            <a:off x="3772064" y="3283744"/>
            <a:ext cx="1" cy="1168143"/>
          </a:xfrm>
          <a:prstGeom prst="straightConnector1">
            <a:avLst/>
          </a:prstGeom>
          <a:ln w="793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28FDA8A5-3E4A-1D46-9B9B-151DC90EE4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9" t="1" r="16633" b="24453"/>
          <a:stretch/>
        </p:blipFill>
        <p:spPr>
          <a:xfrm>
            <a:off x="5233527" y="3516690"/>
            <a:ext cx="494672" cy="62917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C14D7BE-412C-074A-8D01-93DD7BB1AA7A}"/>
              </a:ext>
            </a:extLst>
          </p:cNvPr>
          <p:cNvSpPr txBox="1"/>
          <p:nvPr/>
        </p:nvSpPr>
        <p:spPr>
          <a:xfrm>
            <a:off x="4193855" y="3669928"/>
            <a:ext cx="111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keyword</a:t>
            </a:r>
            <a:endParaRPr kumimoji="1" lang="ko-KR" altLang="en-US" b="1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30BC05A-23F9-2D45-A2C7-F7C8528C88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82" y="380382"/>
            <a:ext cx="1285056" cy="77923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5704B19-822A-EF47-B77E-2259607143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" r="11763"/>
          <a:stretch/>
        </p:blipFill>
        <p:spPr>
          <a:xfrm>
            <a:off x="3632667" y="2411116"/>
            <a:ext cx="610057" cy="76016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8BD270EE-E5CA-F345-9872-AD0506CCBD5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7" t="6309" r="37101" b="23771"/>
          <a:stretch/>
        </p:blipFill>
        <p:spPr>
          <a:xfrm>
            <a:off x="5006876" y="5467318"/>
            <a:ext cx="624152" cy="1011674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02948FB7-FC2B-8246-8651-AFD49E4800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11" y="4637365"/>
            <a:ext cx="1905261" cy="209222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5E78707A-EA13-C645-947D-16EE891E6CB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1" t="6309" r="12062" b="23771"/>
          <a:stretch/>
        </p:blipFill>
        <p:spPr>
          <a:xfrm>
            <a:off x="3055168" y="4716538"/>
            <a:ext cx="1757973" cy="13468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C93AA32-9655-344A-9DCC-12C1360EAC28}"/>
              </a:ext>
            </a:extLst>
          </p:cNvPr>
          <p:cNvSpPr txBox="1"/>
          <p:nvPr/>
        </p:nvSpPr>
        <p:spPr>
          <a:xfrm>
            <a:off x="1394536" y="820272"/>
            <a:ext cx="1792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Result Set</a:t>
            </a:r>
            <a:endParaRPr kumimoji="1" lang="ko-KR" altLang="en-US" sz="16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5F6308-FAF1-7147-8F7D-741B94B9FDA8}"/>
              </a:ext>
            </a:extLst>
          </p:cNvPr>
          <p:cNvSpPr txBox="1"/>
          <p:nvPr/>
        </p:nvSpPr>
        <p:spPr>
          <a:xfrm>
            <a:off x="1459452" y="1729635"/>
            <a:ext cx="1792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Query</a:t>
            </a:r>
            <a:endParaRPr kumimoji="1" lang="ko-KR" altLang="en-US" sz="1600" b="1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9BC2D95E-682F-FC4D-93E5-64A1ED351D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43" y="3469268"/>
            <a:ext cx="653509" cy="6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1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40</Words>
  <Application>Microsoft Macintosh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Hiragino Kaku Gothic StdN W8</vt:lpstr>
      <vt:lpstr>HY견고딕</vt:lpstr>
      <vt:lpstr>Arial</vt:lpstr>
      <vt:lpstr>Baghdad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EDU</dc:creator>
  <cp:lastModifiedBy>Kim Jayon</cp:lastModifiedBy>
  <cp:revision>21</cp:revision>
  <dcterms:created xsi:type="dcterms:W3CDTF">2018-07-06T03:06:46Z</dcterms:created>
  <dcterms:modified xsi:type="dcterms:W3CDTF">2018-07-13T15:22:56Z</dcterms:modified>
</cp:coreProperties>
</file>