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918845"/>
            <a:ext cx="10515600" cy="1546225"/>
          </a:xfrm>
        </p:spPr>
        <p:txBody>
          <a:bodyPr>
            <a:normAutofit fontScale="90000"/>
          </a:bodyPr>
          <a:p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样式：鼠标悬停</a:t>
            </a:r>
            <a:b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zh-CN" altLang="en-US" sz="3200"/>
            </a:br>
            <a:br>
              <a:rPr lang="zh-CN" altLang="en-US" sz="3200"/>
            </a:br>
            <a:br>
              <a:rPr lang="zh-CN" altLang="en-US" sz="3200"/>
            </a:br>
            <a:endParaRPr lang="zh-CN" altLang="en-US" sz="3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鼠标悬停是指用户在日常使用网页中，会遇到把鼠标放至图标上，图标会自动变颜色，当鼠标移出时，又会变回原来颜色的一种情况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基本结构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5" name="内容占位符 4" descr="图片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83385" y="1702435"/>
            <a:ext cx="8823960" cy="4474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/>
          <a:p>
            <a:pPr algn="ctr"/>
            <a:r>
              <a:rPr lang="en-US" altLang="zh-CN"/>
              <a:t>   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基本语法</a:t>
            </a:r>
            <a:b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>
                <a:solidFill>
                  <a:srgbClr val="00B0F0"/>
                </a:solidFill>
              </a:rPr>
              <a:t>以</a:t>
            </a:r>
            <a:r>
              <a:rPr lang="en-US" altLang="zh-CN" sz="2000">
                <a:solidFill>
                  <a:srgbClr val="00B0F0"/>
                </a:solidFill>
              </a:rPr>
              <a:t>a</a:t>
            </a:r>
            <a:r>
              <a:rPr lang="zh-CN" altLang="en-US" sz="2000">
                <a:solidFill>
                  <a:srgbClr val="00B0F0"/>
                </a:solidFill>
              </a:rPr>
              <a:t>标签为例：</a:t>
            </a:r>
            <a:endParaRPr lang="zh-CN" altLang="en-US" sz="2000">
              <a:solidFill>
                <a:srgbClr val="00B0F0"/>
              </a:solidFill>
            </a:endParaRPr>
          </a:p>
          <a:p>
            <a:r>
              <a:rPr lang="zh-CN" altLang="en-US" sz="2000">
                <a:solidFill>
                  <a:srgbClr val="00B0F0"/>
                </a:solidFill>
              </a:rPr>
              <a:t>     a:hover（这是鼠标悬停效果的代码）{</a:t>
            </a:r>
            <a:endParaRPr lang="zh-CN" altLang="en-US" sz="2000">
              <a:solidFill>
                <a:srgbClr val="00B0F0"/>
              </a:solidFill>
            </a:endParaRPr>
          </a:p>
          <a:p>
            <a:r>
              <a:rPr lang="zh-CN" altLang="en-US" sz="2000">
                <a:solidFill>
                  <a:srgbClr val="00B0F0"/>
                </a:solidFill>
              </a:rPr>
              <a:t>            color: #ffffff;（这是鼠标移入时文字要变换的颜色）</a:t>
            </a:r>
            <a:endParaRPr lang="zh-CN" altLang="en-US" sz="2000">
              <a:solidFill>
                <a:srgbClr val="00B0F0"/>
              </a:solidFill>
            </a:endParaRPr>
          </a:p>
          <a:p>
            <a:r>
              <a:rPr lang="zh-CN" altLang="en-US" sz="2000">
                <a:solidFill>
                  <a:srgbClr val="00B0F0"/>
                </a:solidFill>
              </a:rPr>
              <a:t>            background-color: #FF0000;（这是鼠标移入时图标要变换的颜色）</a:t>
            </a:r>
            <a:endParaRPr lang="zh-CN" altLang="en-US" sz="2000">
              <a:solidFill>
                <a:srgbClr val="00B0F0"/>
              </a:solidFill>
            </a:endParaRPr>
          </a:p>
          <a:p>
            <a:r>
              <a:rPr lang="zh-CN" altLang="en-US" sz="2000">
                <a:solidFill>
                  <a:srgbClr val="00B0F0"/>
                </a:solidFill>
              </a:rPr>
              <a:t>        }</a:t>
            </a:r>
            <a:endParaRPr lang="zh-CN" altLang="en-US" sz="200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WPS 演示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微软雅黑 Light</vt:lpstr>
      <vt:lpstr>微软雅黑</vt:lpstr>
      <vt:lpstr>Arial Unicode MS</vt:lpstr>
      <vt:lpstr>黑体</vt:lpstr>
      <vt:lpstr>Calibri</vt:lpstr>
      <vt:lpstr>Office 主题</vt:lpstr>
      <vt:lpstr>css样式：鼠标悬停    </vt:lpstr>
      <vt:lpstr>基本结构 </vt:lpstr>
      <vt:lpstr>   基本语法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oracleOAEC</dc:creator>
  <cp:lastModifiedBy>你觉得呢</cp:lastModifiedBy>
  <cp:revision>128</cp:revision>
  <dcterms:created xsi:type="dcterms:W3CDTF">2017-08-03T09:01:00Z</dcterms:created>
  <dcterms:modified xsi:type="dcterms:W3CDTF">2018-10-26T09:44:20Z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