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6" r:id="rId5"/>
    <p:sldId id="299" r:id="rId6"/>
    <p:sldId id="300" r:id="rId7"/>
    <p:sldId id="301" r:id="rId8"/>
    <p:sldId id="302" r:id="rId9"/>
    <p:sldId id="310" r:id="rId10"/>
    <p:sldId id="311" r:id="rId11"/>
    <p:sldId id="288" r:id="rId12"/>
    <p:sldId id="287" r:id="rId13"/>
    <p:sldId id="291" r:id="rId14"/>
    <p:sldId id="290" r:id="rId15"/>
    <p:sldId id="304" r:id="rId16"/>
    <p:sldId id="305" r:id="rId17"/>
    <p:sldId id="306" r:id="rId18"/>
    <p:sldId id="307" r:id="rId19"/>
    <p:sldId id="312" r:id="rId20"/>
    <p:sldId id="313" r:id="rId21"/>
    <p:sldId id="293" r:id="rId22"/>
    <p:sldId id="294" r:id="rId23"/>
    <p:sldId id="314" r:id="rId24"/>
    <p:sldId id="315" r:id="rId25"/>
    <p:sldId id="316" r:id="rId26"/>
    <p:sldId id="279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2018/12/2/Sunday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aven.aliyun.com/mvn/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7988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</a:t>
            </a:r>
          </a:p>
          <a:p>
            <a:r>
              <a:rPr lang="en-US" altLang="zh-CN" sz="8000" dirty="0" err="1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SpringMVC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266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面向切面编程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6"/>
            <a:ext cx="9539785" cy="448200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55635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后置方法增强</a:t>
            </a:r>
            <a:r>
              <a:rPr lang="en-US" altLang="zh-CN" sz="2000" b="1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AfterReturningAdvice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290E69-E818-483F-9A09-BFC03453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7" y="1377247"/>
            <a:ext cx="9048750" cy="3648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4F5E93-BAAC-4B48-8CD3-4B100B9FB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87" y="1876971"/>
            <a:ext cx="8362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081670" y="3333989"/>
            <a:ext cx="3787281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83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468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5"/>
            <a:ext cx="9539785" cy="5865520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32655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000" b="1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221169" cy="31458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的配置文件可以直接省略，将原先配置在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中的配置项，全部以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组件的形式配置到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的配置文件中即可。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需要引入新的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mybatis-spring-1.3.2.jar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（版本选择如下）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c3p0-0.9.2.1.jar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commons-dbcp-1.4.jar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commons-pool-1.6.jar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选择一种即可），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、引入数据库配置信息，配置数据源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、配置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工厂组件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的实现层继承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SqlSessionDaoSupport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即可直接获取到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，无需自己获取。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、配置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组件时注入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986AE0-D206-44EC-98E1-B6FBDA06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1" y="2598377"/>
            <a:ext cx="8296275" cy="2057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A329A3-245A-46A6-8251-0C007C7E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1" y="3729601"/>
            <a:ext cx="6829425" cy="2628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82531D-C337-44F1-8B00-FA1EB070B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7" y="1400656"/>
            <a:ext cx="7477125" cy="50577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30CAC7-2828-4FF1-8575-15D60423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41" y="4959451"/>
            <a:ext cx="6591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081670" y="3333989"/>
            <a:ext cx="378728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构建项目</a:t>
            </a:r>
          </a:p>
        </p:txBody>
      </p:sp>
    </p:spTree>
    <p:extLst>
      <p:ext uri="{BB962C8B-B14F-4D97-AF65-F5344CB8AC3E}">
        <p14:creationId xmlns:p14="http://schemas.microsoft.com/office/powerpoint/2010/main" val="368362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8"/>
            <a:ext cx="11011667" cy="279897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20255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是一个项目管理工具，它包含了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一个项目对象模型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(Project Object Model)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一组标准集合，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一个项目生命周期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(Project Lifecycle)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一个依赖管理系统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(Dependency Management System)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和用来运行定义在生命周期阶段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(phase)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中插件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(plugin)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(goal)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的逻辑。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能够很方便的帮你管理项目报告，生成站点，管理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AA12F-F669-4DE1-A4A9-245F21DE3E8E}"/>
              </a:ext>
            </a:extLst>
          </p:cNvPr>
          <p:cNvSpPr/>
          <p:nvPr/>
        </p:nvSpPr>
        <p:spPr>
          <a:xfrm>
            <a:off x="443585" y="3895355"/>
            <a:ext cx="11011667" cy="249219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B4933BB3-C386-4AF3-8341-C9A32B5B35FB}"/>
              </a:ext>
            </a:extLst>
          </p:cNvPr>
          <p:cNvSpPr txBox="1"/>
          <p:nvPr/>
        </p:nvSpPr>
        <p:spPr>
          <a:xfrm>
            <a:off x="551056" y="4040590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EFCB76-D8A7-4874-A074-C934D1A026ED}"/>
              </a:ext>
            </a:extLst>
          </p:cNvPr>
          <p:cNvSpPr txBox="1"/>
          <p:nvPr/>
        </p:nvSpPr>
        <p:spPr>
          <a:xfrm>
            <a:off x="551057" y="4501044"/>
            <a:ext cx="9963291" cy="174547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项目设置遵循统一的规则。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任意工程中共享。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依赖管理包括自动更新。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一个庞大且不断增长的库。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可扩展，能够轻松编写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或脚本语言的插件。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只需很少或不需要额外配置即可即时访问新功能。</a:t>
            </a:r>
          </a:p>
        </p:txBody>
      </p:sp>
    </p:spTree>
    <p:extLst>
      <p:ext uri="{BB962C8B-B14F-4D97-AF65-F5344CB8AC3E}">
        <p14:creationId xmlns:p14="http://schemas.microsoft.com/office/powerpoint/2010/main" val="371231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5865518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的工具，安装配置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前要确保你的操作系统中已经配置了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B9BD0D60-1C3A-4F4B-B0A8-9D8C6D048617}"/>
              </a:ext>
            </a:extLst>
          </p:cNvPr>
          <p:cNvSpPr txBox="1"/>
          <p:nvPr/>
        </p:nvSpPr>
        <p:spPr>
          <a:xfrm>
            <a:off x="551055" y="1891517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版本的关系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FDDD4B5-3EA3-4214-B578-4E0A5BBD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84563"/>
              </p:ext>
            </p:extLst>
          </p:nvPr>
        </p:nvGraphicFramePr>
        <p:xfrm>
          <a:off x="736748" y="243686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144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88082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Maven</a:t>
                      </a:r>
                      <a:r>
                        <a:rPr lang="zh-CN" altLang="en-US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JDK</a:t>
                      </a:r>
                      <a:r>
                        <a:rPr lang="zh-CN" altLang="en-US" dirty="0"/>
                        <a:t>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JDK1.7</a:t>
                      </a:r>
                      <a:r>
                        <a:rPr lang="zh-CN" altLang="en-US" dirty="0"/>
                        <a:t>或更高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3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JDK1.6</a:t>
                      </a:r>
                      <a:r>
                        <a:rPr lang="zh-CN" altLang="en-US" dirty="0"/>
                        <a:t>或更高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9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3.0/3.1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JDK1.5</a:t>
                      </a:r>
                      <a:r>
                        <a:rPr lang="zh-CN" altLang="en-US" dirty="0"/>
                        <a:t>或更高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6726"/>
                  </a:ext>
                </a:extLst>
              </a:tr>
            </a:tbl>
          </a:graphicData>
        </a:graphic>
      </p:graphicFrame>
      <p:sp>
        <p:nvSpPr>
          <p:cNvPr id="10" name="TextBox 76">
            <a:extLst>
              <a:ext uri="{FF2B5EF4-FFF2-40B4-BE49-F238E27FC236}">
                <a16:creationId xmlns:a16="http://schemas.microsoft.com/office/drawing/2014/main" id="{9FFF05E0-2C99-4BCF-9CC7-DD403F7D1358}"/>
              </a:ext>
            </a:extLst>
          </p:cNvPr>
          <p:cNvSpPr txBox="1"/>
          <p:nvPr/>
        </p:nvSpPr>
        <p:spPr>
          <a:xfrm>
            <a:off x="551055" y="4153948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下载和配置：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http://maven.apache.org/download.cgi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D87A58-1505-47EB-A3A3-446C0CB7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5" y="4628621"/>
            <a:ext cx="4533900" cy="1981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D72C3D-AED6-486F-A6F9-9FB98FBEFD0C}"/>
              </a:ext>
            </a:extLst>
          </p:cNvPr>
          <p:cNvSpPr txBox="1"/>
          <p:nvPr/>
        </p:nvSpPr>
        <p:spPr>
          <a:xfrm>
            <a:off x="5231373" y="4784239"/>
            <a:ext cx="5913703" cy="146540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新建系统变量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MAVEN_HOME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变量值：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E:\Maven\apache-maven-3.3.9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（你自己的安装路径）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编辑系统变量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添加变量值：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;%MAVEN_HOME%\bin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win10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可以不配置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MAVEN_HOME,path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里直接追加全路径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37F047-9E7D-4FF5-98DB-0F508D89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05" y="4747684"/>
            <a:ext cx="6753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6"/>
            <a:ext cx="11011667" cy="5865519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远程仓库地址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37488D-8993-44BD-B22E-7B167317A86F}"/>
              </a:ext>
            </a:extLst>
          </p:cNvPr>
          <p:cNvSpPr txBox="1"/>
          <p:nvPr/>
        </p:nvSpPr>
        <p:spPr>
          <a:xfrm>
            <a:off x="551057" y="1424557"/>
            <a:ext cx="9963291" cy="37060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由于网络问题，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默认的远程仓库地址访问速度较慢，我们可以更改远程仓库地址到阿里云的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仓库地址：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http://maven.aliyun.com/mvn/search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更改方法：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安装路径内找到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文件夹，在其中找到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setting.xml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settings.xml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文件里配置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的子节点，添加如下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&lt;mirror&gt;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&lt;id&gt;nexus-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aliyun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&lt;/id&gt;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mirrorOf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&gt;*&lt;/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mirrorOf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&lt;name&gt;Nexus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aliyun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&lt;/name&gt;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&gt;http://maven.aliyun.com/nexus/content/groups/public&lt;/url&gt;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&lt;/mirror&gt;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96A9E2-2B05-46E5-AA2E-8CEDC840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6" y="1509449"/>
            <a:ext cx="6638925" cy="3076575"/>
          </a:xfrm>
          <a:prstGeom prst="rect">
            <a:avLst/>
          </a:prstGeom>
        </p:spPr>
      </p:pic>
      <p:sp>
        <p:nvSpPr>
          <p:cNvPr id="11" name="TextBox 76">
            <a:extLst>
              <a:ext uri="{FF2B5EF4-FFF2-40B4-BE49-F238E27FC236}">
                <a16:creationId xmlns:a16="http://schemas.microsoft.com/office/drawing/2014/main" id="{44F43F12-61F9-465B-8E5C-7B99277B60A5}"/>
              </a:ext>
            </a:extLst>
          </p:cNvPr>
          <p:cNvSpPr txBox="1"/>
          <p:nvPr/>
        </p:nvSpPr>
        <p:spPr>
          <a:xfrm>
            <a:off x="551055" y="4751088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本地仓库地址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3316EA-2993-45BB-9507-318B575E4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5" y="5151198"/>
            <a:ext cx="69723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5687950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IDEA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中配置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B4015E-5832-4BB2-97A1-A5080EC03B85}"/>
              </a:ext>
            </a:extLst>
          </p:cNvPr>
          <p:cNvSpPr txBox="1"/>
          <p:nvPr/>
        </p:nvSpPr>
        <p:spPr>
          <a:xfrm>
            <a:off x="551057" y="1424557"/>
            <a:ext cx="9963291" cy="25857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中其实自带了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组件的，但是我们更推荐使用自己安装配置的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更方便我们的项目管理。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中搜索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选项，设置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 home directory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的地址为我们自己安装的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setting file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setting.xml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 repository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地址如果更改了本地仓库的情况下，也需要设置，否则不用更改。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勾选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Maven projects automatically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选项，设置自动导入。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 download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选择中的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Documentation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勾上，自动下载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包源码和文档，帮助开发。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EDD12-94DD-4E8E-ACCE-29596327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82" y="3013367"/>
            <a:ext cx="52768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5865518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new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project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Module SDK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选择本地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jdk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，勾选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Create from archetype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，选择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org.apache.maven.archetypes:maven-archtetype-webapp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，点击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next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FF69FB-361A-4F1F-A119-3C8C3276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39" y="1364213"/>
            <a:ext cx="7248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5865518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：组织名，一般填写公司名，比如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com.haiwen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项目名，填写要创建的项目名称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：项目版本号，一般情况默认即可。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AD0D2A-DBC3-4AF2-9CF1-E0A9C6ED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6" y="2390149"/>
            <a:ext cx="7334250" cy="1676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D6A31B-7BFB-4228-B97A-7945C57F2DB3}"/>
              </a:ext>
            </a:extLst>
          </p:cNvPr>
          <p:cNvSpPr txBox="1"/>
          <p:nvPr/>
        </p:nvSpPr>
        <p:spPr>
          <a:xfrm>
            <a:off x="551057" y="4187237"/>
            <a:ext cx="9963291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后在新界面的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中添加如下代码：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archetypeCatalog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internal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，用来解决创建项目过慢的问题。下面以此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即可。首次创建速度可能稍慢。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6AC8D3-137B-49A1-82AA-EBD94212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3" y="4933096"/>
            <a:ext cx="71913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0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35700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4126641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8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421940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构建项目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5865518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创建成功后项目结构如图：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D6A31B-7BFB-4228-B97A-7945C57F2DB3}"/>
              </a:ext>
            </a:extLst>
          </p:cNvPr>
          <p:cNvSpPr txBox="1"/>
          <p:nvPr/>
        </p:nvSpPr>
        <p:spPr>
          <a:xfrm>
            <a:off x="551056" y="4041399"/>
            <a:ext cx="9963291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目录内创建两个新的文件夹（不是包！）：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1D3C9-8FD9-419B-8A80-BCEED7A7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3" y="1953025"/>
            <a:ext cx="2819400" cy="190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FC836E-11B8-42B3-9699-A0E53F3B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1613778"/>
            <a:ext cx="2876550" cy="23050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94E3CC-2F4D-4AC4-A924-452B3D3D9321}"/>
              </a:ext>
            </a:extLst>
          </p:cNvPr>
          <p:cNvSpPr txBox="1"/>
          <p:nvPr/>
        </p:nvSpPr>
        <p:spPr>
          <a:xfrm>
            <a:off x="551055" y="4539668"/>
            <a:ext cx="9963291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modules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选中自己的项目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找到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main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目录下的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java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Sources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resources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Resources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D2C3E9-AB52-4358-B2AF-BB9158F9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3" y="607435"/>
            <a:ext cx="107156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081670" y="3333989"/>
            <a:ext cx="378728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</a:p>
        </p:txBody>
      </p:sp>
    </p:spTree>
    <p:extLst>
      <p:ext uri="{BB962C8B-B14F-4D97-AF65-F5344CB8AC3E}">
        <p14:creationId xmlns:p14="http://schemas.microsoft.com/office/powerpoint/2010/main" val="386789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799785"/>
            <a:ext cx="11011667" cy="5884599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81559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6" y="1494699"/>
            <a:ext cx="10904195" cy="344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Spring+SpringMVC+Mybatis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框架整合，首先导入三个框架需要的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包，使用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Maven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的情况下，只要配置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pom.xml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文件即可。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>
            <a:extLst>
              <a:ext uri="{FF2B5EF4-FFF2-40B4-BE49-F238E27FC236}">
                <a16:creationId xmlns:a16="http://schemas.microsoft.com/office/drawing/2014/main" id="{1B7E07DE-8BE5-4F36-A165-9DAB8D708442}"/>
              </a:ext>
            </a:extLst>
          </p:cNvPr>
          <p:cNvSpPr txBox="1"/>
          <p:nvPr/>
        </p:nvSpPr>
        <p:spPr>
          <a:xfrm>
            <a:off x="551054" y="1926805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中常用标签介绍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22F832-ACAC-4CE3-B29F-16F8E453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35080"/>
              </p:ext>
            </p:extLst>
          </p:nvPr>
        </p:nvGraphicFramePr>
        <p:xfrm>
          <a:off x="551054" y="2414247"/>
          <a:ext cx="105940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36">
                  <a:extLst>
                    <a:ext uri="{9D8B030D-6E8A-4147-A177-3AD203B41FA5}">
                      <a16:colId xmlns:a16="http://schemas.microsoft.com/office/drawing/2014/main" val="3831719134"/>
                    </a:ext>
                  </a:extLst>
                </a:gridCol>
                <a:gridCol w="7926784">
                  <a:extLst>
                    <a:ext uri="{9D8B030D-6E8A-4147-A177-3AD203B41FA5}">
                      <a16:colId xmlns:a16="http://schemas.microsoft.com/office/drawing/2014/main" val="290983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项目工程根标签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modelVersion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模型版本，</a:t>
                      </a:r>
                      <a:r>
                        <a:rPr lang="en-US" altLang="zh-CN" dirty="0"/>
                        <a:t>4.0.0</a:t>
                      </a:r>
                      <a:r>
                        <a:rPr lang="zh-CN" altLang="en-US" dirty="0"/>
                        <a:t>一般情况不改动此处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6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groupId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公司或组织的唯一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artifactId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项目的唯一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，公司或组织中可能有多个项目，靠</a:t>
                      </a:r>
                      <a:r>
                        <a:rPr lang="en-US" altLang="zh-CN" dirty="0" err="1"/>
                        <a:t>artifactId</a:t>
                      </a:r>
                      <a:r>
                        <a:rPr lang="zh-CN" altLang="en-US" dirty="0"/>
                        <a:t>来区分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Packaging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打包类型，默认</a:t>
                      </a:r>
                      <a:r>
                        <a:rPr lang="en-US" altLang="zh-CN" dirty="0"/>
                        <a:t>jar</a:t>
                      </a:r>
                      <a:r>
                        <a:rPr lang="zh-CN" altLang="en-US" dirty="0"/>
                        <a:t>，我们一般是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项目，所以设置为</a:t>
                      </a:r>
                      <a:r>
                        <a:rPr lang="en-US" altLang="zh-CN" dirty="0"/>
                        <a:t>war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4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指定打包发布的项目名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1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Properties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以值代替名称（设置</a:t>
                      </a:r>
                      <a:r>
                        <a:rPr lang="en-US" altLang="zh-CN" dirty="0"/>
                        <a:t>pom</a:t>
                      </a:r>
                      <a:r>
                        <a:rPr lang="zh-CN" altLang="en-US" dirty="0"/>
                        <a:t>内可用变量）后面详细介绍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4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Dependencies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插入项目中使用的</a:t>
                      </a:r>
                      <a:r>
                        <a:rPr lang="en-US" altLang="zh-CN" dirty="0"/>
                        <a:t>jar</a:t>
                      </a:r>
                      <a:r>
                        <a:rPr lang="zh-CN" altLang="en-US" dirty="0"/>
                        <a:t>包和依赖，后面详细介绍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5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设置项目构建时的相关信息，后面详细介绍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2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9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799785"/>
            <a:ext cx="11011667" cy="5884599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81559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标签详情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6" y="1494699"/>
            <a:ext cx="10904195" cy="344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中子标签可以自定义名称，但是设置的标签在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dependencies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中一定需要被使用。</a:t>
            </a:r>
          </a:p>
        </p:txBody>
      </p:sp>
      <p:sp>
        <p:nvSpPr>
          <p:cNvPr id="17" name="TextBox 76">
            <a:extLst>
              <a:ext uri="{FF2B5EF4-FFF2-40B4-BE49-F238E27FC236}">
                <a16:creationId xmlns:a16="http://schemas.microsoft.com/office/drawing/2014/main" id="{1B7E07DE-8BE5-4F36-A165-9DAB8D708442}"/>
              </a:ext>
            </a:extLst>
          </p:cNvPr>
          <p:cNvSpPr txBox="1"/>
          <p:nvPr/>
        </p:nvSpPr>
        <p:spPr>
          <a:xfrm>
            <a:off x="551054" y="1926805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子标签举例：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F338DD-9FCE-43ED-A28A-24DB227A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8" y="2552975"/>
            <a:ext cx="7019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3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799786"/>
            <a:ext cx="11011667" cy="5375728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81559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dependencies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标签详情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6" y="1494699"/>
            <a:ext cx="10904195" cy="344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dependencies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描述了项目相关的所有依赖。 这些依赖组成了项目构建过程中的一个个环节。它们自动从项目定义的仓库中下载</a:t>
            </a:r>
          </a:p>
        </p:txBody>
      </p:sp>
      <p:sp>
        <p:nvSpPr>
          <p:cNvPr id="17" name="TextBox 76">
            <a:extLst>
              <a:ext uri="{FF2B5EF4-FFF2-40B4-BE49-F238E27FC236}">
                <a16:creationId xmlns:a16="http://schemas.microsoft.com/office/drawing/2014/main" id="{1B7E07DE-8BE5-4F36-A165-9DAB8D708442}"/>
              </a:ext>
            </a:extLst>
          </p:cNvPr>
          <p:cNvSpPr txBox="1"/>
          <p:nvPr/>
        </p:nvSpPr>
        <p:spPr>
          <a:xfrm>
            <a:off x="551054" y="1926805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dependencies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子标签详情：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B6CFDD-77D5-46C8-B990-C10E32BC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26518"/>
              </p:ext>
            </p:extLst>
          </p:nvPr>
        </p:nvGraphicFramePr>
        <p:xfrm>
          <a:off x="551053" y="2552975"/>
          <a:ext cx="1036873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463">
                  <a:extLst>
                    <a:ext uri="{9D8B030D-6E8A-4147-A177-3AD203B41FA5}">
                      <a16:colId xmlns:a16="http://schemas.microsoft.com/office/drawing/2014/main" val="488205957"/>
                    </a:ext>
                  </a:extLst>
                </a:gridCol>
                <a:gridCol w="7927274">
                  <a:extLst>
                    <a:ext uri="{9D8B030D-6E8A-4147-A177-3AD203B41FA5}">
                      <a16:colId xmlns:a16="http://schemas.microsoft.com/office/drawing/2014/main" val="283076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3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Dependency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Dependencies</a:t>
                      </a:r>
                      <a:r>
                        <a:rPr lang="zh-CN" altLang="en-US" dirty="0"/>
                        <a:t>中存在多个</a:t>
                      </a:r>
                      <a:r>
                        <a:rPr lang="en-US" altLang="zh-CN" dirty="0"/>
                        <a:t>dependency</a:t>
                      </a:r>
                      <a:r>
                        <a:rPr lang="zh-CN" altLang="en-US" dirty="0"/>
                        <a:t>，来描述每个依赖</a:t>
                      </a:r>
                      <a:r>
                        <a:rPr lang="en-US" altLang="zh-CN" dirty="0"/>
                        <a:t>jar</a:t>
                      </a:r>
                      <a:r>
                        <a:rPr lang="zh-CN" altLang="en-US" dirty="0"/>
                        <a:t>包的详细信息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5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groupId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依赖的</a:t>
                      </a:r>
                      <a:r>
                        <a:rPr lang="en-US" altLang="zh-CN" dirty="0"/>
                        <a:t>groupId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artifactId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依赖的</a:t>
                      </a:r>
                      <a:r>
                        <a:rPr lang="en-US" altLang="zh-CN" dirty="0"/>
                        <a:t>artifact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5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依赖的版本号。以</a:t>
                      </a:r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mybatis.version</a:t>
                      </a:r>
                      <a:r>
                        <a:rPr lang="en-US" altLang="zh-CN" dirty="0"/>
                        <a:t>}</a:t>
                      </a:r>
                      <a:r>
                        <a:rPr lang="zh-CN" altLang="en-US" dirty="0"/>
                        <a:t>方式引用</a:t>
                      </a:r>
                      <a:r>
                        <a:rPr lang="en-US" altLang="zh-CN" dirty="0"/>
                        <a:t>properties</a:t>
                      </a:r>
                      <a:r>
                        <a:rPr lang="zh-CN" altLang="en-US" dirty="0"/>
                        <a:t>中配置的版本号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9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依赖类型，默认</a:t>
                      </a:r>
                      <a:r>
                        <a:rPr lang="en-US" altLang="zh-CN" dirty="0"/>
                        <a:t>jar</a:t>
                      </a:r>
                      <a:r>
                        <a:rPr lang="zh-CN" altLang="en-US" dirty="0"/>
                        <a:t>，一般不需要更改和设置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Scope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依赖范围，一般不设置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3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Exclusions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依赖列表，一般不设置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可选依赖，一般不设置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1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11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799786"/>
            <a:ext cx="11011667" cy="5375728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81559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标签详情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6" y="1494699"/>
            <a:ext cx="10904195" cy="344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标签描述的是项目构建时的基本信息</a:t>
            </a:r>
          </a:p>
        </p:txBody>
      </p:sp>
      <p:sp>
        <p:nvSpPr>
          <p:cNvPr id="17" name="TextBox 76">
            <a:extLst>
              <a:ext uri="{FF2B5EF4-FFF2-40B4-BE49-F238E27FC236}">
                <a16:creationId xmlns:a16="http://schemas.microsoft.com/office/drawing/2014/main" id="{1B7E07DE-8BE5-4F36-A165-9DAB8D708442}"/>
              </a:ext>
            </a:extLst>
          </p:cNvPr>
          <p:cNvSpPr txBox="1"/>
          <p:nvPr/>
        </p:nvSpPr>
        <p:spPr>
          <a:xfrm>
            <a:off x="551054" y="1926805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常用子标签详情：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B6CFDD-77D5-46C8-B990-C10E32BC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56715"/>
              </p:ext>
            </p:extLst>
          </p:nvPr>
        </p:nvGraphicFramePr>
        <p:xfrm>
          <a:off x="551053" y="2552975"/>
          <a:ext cx="1036873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463">
                  <a:extLst>
                    <a:ext uri="{9D8B030D-6E8A-4147-A177-3AD203B41FA5}">
                      <a16:colId xmlns:a16="http://schemas.microsoft.com/office/drawing/2014/main" val="488205957"/>
                    </a:ext>
                  </a:extLst>
                </a:gridCol>
                <a:gridCol w="7927274">
                  <a:extLst>
                    <a:ext uri="{9D8B030D-6E8A-4147-A177-3AD203B41FA5}">
                      <a16:colId xmlns:a16="http://schemas.microsoft.com/office/drawing/2014/main" val="283076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3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Resources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描述了项目相关的所有资源路径列表，例如和项目相关的属性文件，这些资源被包含在最终的打包文件里，一般在使用</a:t>
                      </a:r>
                      <a:r>
                        <a:rPr lang="en-US" altLang="zh-CN" dirty="0" err="1"/>
                        <a:t>ieda</a:t>
                      </a:r>
                      <a:r>
                        <a:rPr lang="zh-CN" altLang="en-US" dirty="0"/>
                        <a:t>开发时要描述配置文件的位置，</a:t>
                      </a:r>
                      <a:r>
                        <a:rPr lang="en-US" altLang="zh-CN" dirty="0" err="1"/>
                        <a:t>myeclipse</a:t>
                      </a:r>
                      <a:r>
                        <a:rPr lang="zh-CN" altLang="en-US" dirty="0"/>
                        <a:t>则不用。</a:t>
                      </a:r>
                      <a:r>
                        <a:rPr lang="en-US" altLang="zh-CN" dirty="0"/>
                        <a:t>Idea</a:t>
                      </a:r>
                      <a:r>
                        <a:rPr lang="zh-CN" altLang="en-US" dirty="0"/>
                        <a:t>开发时会发生不读取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文件的情况。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5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Plugins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使用的插件列表配置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5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87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1417638" y="5470525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616303" y="5465180"/>
            <a:ext cx="429624" cy="429624"/>
            <a:chOff x="1787872" y="3796481"/>
            <a:chExt cx="296916" cy="296916"/>
          </a:xfrm>
          <a:solidFill>
            <a:srgbClr val="002B4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854561" y="5477198"/>
            <a:ext cx="429624" cy="405589"/>
            <a:chOff x="2578955" y="3804786"/>
            <a:chExt cx="296915" cy="280306"/>
          </a:xfrm>
          <a:solidFill>
            <a:srgbClr val="002B4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5010150" y="5453063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6330950" y="5527675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427163" y="4492625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878263" y="4451350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5010150" y="4459288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6292020" y="4458465"/>
            <a:ext cx="507739" cy="474691"/>
            <a:chOff x="4067683" y="3042772"/>
            <a:chExt cx="350901" cy="328061"/>
          </a:xfrm>
          <a:solidFill>
            <a:srgbClr val="002B4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1441893" y="3438972"/>
            <a:ext cx="369536" cy="492715"/>
            <a:chOff x="1092301" y="2278682"/>
            <a:chExt cx="255389" cy="340519"/>
          </a:xfrm>
          <a:solidFill>
            <a:srgbClr val="002B4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3836536" y="3517202"/>
            <a:ext cx="465675" cy="333485"/>
            <a:chOff x="2566497" y="2332666"/>
            <a:chExt cx="321832" cy="230473"/>
          </a:xfrm>
          <a:solidFill>
            <a:srgbClr val="002B4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6345238" y="3408363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5073650" y="3454400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1411288" y="246697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3857625" y="2470150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5183979" y="2448811"/>
            <a:ext cx="198288" cy="468685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6303963" y="2476500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1471613" y="147002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2603500" y="147002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5157057" y="1472262"/>
            <a:ext cx="249363" cy="450653"/>
            <a:chOff x="3386647" y="802411"/>
            <a:chExt cx="172336" cy="311450"/>
          </a:xfrm>
          <a:solidFill>
            <a:srgbClr val="002B4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309928" y="1466252"/>
            <a:ext cx="474691" cy="462672"/>
            <a:chOff x="4080141" y="798258"/>
            <a:chExt cx="328062" cy="319755"/>
          </a:xfrm>
          <a:solidFill>
            <a:srgbClr val="002B4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3812500" y="1469375"/>
            <a:ext cx="513747" cy="453656"/>
            <a:chOff x="2549886" y="800334"/>
            <a:chExt cx="355053" cy="313526"/>
          </a:xfrm>
          <a:solidFill>
            <a:srgbClr val="002B4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7503651" y="3472136"/>
            <a:ext cx="465677" cy="423619"/>
            <a:chOff x="4821392" y="2301522"/>
            <a:chExt cx="321831" cy="292764"/>
          </a:xfrm>
          <a:solidFill>
            <a:srgbClr val="002B4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2555875" y="2489200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722321" y="2476325"/>
            <a:ext cx="525763" cy="402584"/>
            <a:chOff x="5552261" y="1554043"/>
            <a:chExt cx="363359" cy="278229"/>
          </a:xfrm>
          <a:solidFill>
            <a:srgbClr val="002B4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591425" y="2451100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7524750" y="4441825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695280" y="1487989"/>
            <a:ext cx="579843" cy="402587"/>
            <a:chOff x="5533573" y="812792"/>
            <a:chExt cx="400733" cy="278229"/>
          </a:xfrm>
          <a:solidFill>
            <a:srgbClr val="002B4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751888" y="3479800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7539038" y="5483225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576513" y="4503738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8728075" y="445928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755486" y="5375167"/>
            <a:ext cx="456661" cy="606883"/>
            <a:chOff x="5575100" y="3734191"/>
            <a:chExt cx="315602" cy="419419"/>
          </a:xfrm>
          <a:solidFill>
            <a:srgbClr val="002B4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7481888" y="1447800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2622550" y="3471863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973111" y="2381231"/>
            <a:ext cx="646533" cy="541333"/>
            <a:chOff x="2951142" y="2589225"/>
            <a:chExt cx="468313" cy="392113"/>
          </a:xfrm>
          <a:solidFill>
            <a:srgbClr val="002B4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10055853" y="3425123"/>
            <a:ext cx="525995" cy="504077"/>
            <a:chOff x="1168380" y="3486162"/>
            <a:chExt cx="381000" cy="365126"/>
          </a:xfrm>
          <a:solidFill>
            <a:srgbClr val="002B4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978115" y="1588527"/>
            <a:ext cx="694744" cy="245461"/>
            <a:chOff x="1441430" y="4357700"/>
            <a:chExt cx="503238" cy="177800"/>
          </a:xfrm>
          <a:solidFill>
            <a:srgbClr val="002B4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974247" y="4465603"/>
            <a:ext cx="657499" cy="433947"/>
            <a:chOff x="2141517" y="2373325"/>
            <a:chExt cx="476251" cy="314325"/>
          </a:xfrm>
          <a:solidFill>
            <a:srgbClr val="002B4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6123051" y="4427023"/>
            <a:ext cx="289296" cy="624619"/>
            <a:chOff x="3328967" y="3373450"/>
            <a:chExt cx="209550" cy="452438"/>
          </a:xfrm>
          <a:solidFill>
            <a:srgbClr val="002B4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10109200" y="5384800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275" y="1579563"/>
            <a:ext cx="11394642" cy="4308475"/>
            <a:chOff x="422275" y="1579563"/>
            <a:chExt cx="11394642" cy="4308475"/>
          </a:xfrm>
          <a:solidFill>
            <a:srgbClr val="002B41"/>
          </a:solidFill>
        </p:grpSpPr>
        <p:sp>
          <p:nvSpPr>
            <p:cNvPr id="3" name="AutoShape 4"/>
            <p:cNvSpPr/>
            <p:nvPr/>
          </p:nvSpPr>
          <p:spPr bwMode="auto">
            <a:xfrm>
              <a:off x="11291888" y="4522788"/>
              <a:ext cx="473075" cy="473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" name="AutoShape 5"/>
            <p:cNvSpPr/>
            <p:nvPr/>
          </p:nvSpPr>
          <p:spPr bwMode="auto">
            <a:xfrm>
              <a:off x="10636250" y="4675188"/>
              <a:ext cx="9207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" name="AutoShape 6"/>
            <p:cNvSpPr/>
            <p:nvPr/>
          </p:nvSpPr>
          <p:spPr bwMode="auto">
            <a:xfrm>
              <a:off x="10301288" y="4554538"/>
              <a:ext cx="487362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9324975" y="4506913"/>
              <a:ext cx="487363" cy="488950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" name="AutoShape 8"/>
            <p:cNvSpPr/>
            <p:nvPr/>
          </p:nvSpPr>
          <p:spPr bwMode="auto">
            <a:xfrm>
              <a:off x="9537700" y="4722813"/>
              <a:ext cx="61913" cy="60325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" name="AutoShape 9"/>
            <p:cNvSpPr/>
            <p:nvPr/>
          </p:nvSpPr>
          <p:spPr bwMode="auto">
            <a:xfrm>
              <a:off x="9475788" y="4662488"/>
              <a:ext cx="184150" cy="18097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>
              <a:off x="9599613" y="4783138"/>
              <a:ext cx="74612" cy="79375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AutoShape 11"/>
            <p:cNvSpPr/>
            <p:nvPr/>
          </p:nvSpPr>
          <p:spPr bwMode="auto">
            <a:xfrm>
              <a:off x="9628188" y="4814888"/>
              <a:ext cx="109537" cy="111125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" name="AutoShape 12"/>
            <p:cNvSpPr/>
            <p:nvPr/>
          </p:nvSpPr>
          <p:spPr bwMode="auto">
            <a:xfrm>
              <a:off x="9613900" y="4799013"/>
              <a:ext cx="92075" cy="95250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" name="AutoShape 13"/>
            <p:cNvSpPr/>
            <p:nvPr/>
          </p:nvSpPr>
          <p:spPr bwMode="auto">
            <a:xfrm>
              <a:off x="9461500" y="4646613"/>
              <a:ext cx="76200" cy="76200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14"/>
            <p:cNvSpPr/>
            <p:nvPr/>
          </p:nvSpPr>
          <p:spPr bwMode="auto">
            <a:xfrm>
              <a:off x="9399588" y="4586288"/>
              <a:ext cx="109537" cy="111125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" name="AutoShape 15"/>
            <p:cNvSpPr/>
            <p:nvPr/>
          </p:nvSpPr>
          <p:spPr bwMode="auto">
            <a:xfrm>
              <a:off x="9431338" y="4614863"/>
              <a:ext cx="92075" cy="95250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AutoShape 16"/>
            <p:cNvSpPr/>
            <p:nvPr/>
          </p:nvSpPr>
          <p:spPr bwMode="auto">
            <a:xfrm>
              <a:off x="8591550" y="4783138"/>
              <a:ext cx="61913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6" name="AutoShape 17"/>
            <p:cNvSpPr/>
            <p:nvPr/>
          </p:nvSpPr>
          <p:spPr bwMode="auto">
            <a:xfrm>
              <a:off x="8347075" y="4522788"/>
              <a:ext cx="488950" cy="473075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AutoShape 18"/>
            <p:cNvSpPr/>
            <p:nvPr/>
          </p:nvSpPr>
          <p:spPr bwMode="auto">
            <a:xfrm>
              <a:off x="7370763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AutoShape 19"/>
            <p:cNvSpPr/>
            <p:nvPr/>
          </p:nvSpPr>
          <p:spPr bwMode="auto">
            <a:xfrm>
              <a:off x="7478713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" name="AutoShape 20"/>
            <p:cNvSpPr/>
            <p:nvPr/>
          </p:nvSpPr>
          <p:spPr bwMode="auto">
            <a:xfrm>
              <a:off x="7478713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0" name="AutoShape 21"/>
            <p:cNvSpPr/>
            <p:nvPr/>
          </p:nvSpPr>
          <p:spPr bwMode="auto">
            <a:xfrm>
              <a:off x="7478713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AutoShape 22"/>
            <p:cNvSpPr/>
            <p:nvPr/>
          </p:nvSpPr>
          <p:spPr bwMode="auto">
            <a:xfrm>
              <a:off x="7585075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AutoShape 23"/>
            <p:cNvSpPr/>
            <p:nvPr/>
          </p:nvSpPr>
          <p:spPr bwMode="auto">
            <a:xfrm>
              <a:off x="7585075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AutoShape 24"/>
            <p:cNvSpPr/>
            <p:nvPr/>
          </p:nvSpPr>
          <p:spPr bwMode="auto">
            <a:xfrm>
              <a:off x="7585075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4" name="AutoShape 25"/>
            <p:cNvSpPr/>
            <p:nvPr/>
          </p:nvSpPr>
          <p:spPr bwMode="auto">
            <a:xfrm>
              <a:off x="7691438" y="48434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5" name="AutoShape 26"/>
            <p:cNvSpPr/>
            <p:nvPr/>
          </p:nvSpPr>
          <p:spPr bwMode="auto">
            <a:xfrm>
              <a:off x="7691438" y="47672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" name="AutoShape 27"/>
            <p:cNvSpPr/>
            <p:nvPr/>
          </p:nvSpPr>
          <p:spPr bwMode="auto">
            <a:xfrm>
              <a:off x="7691438" y="46910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AutoShape 28"/>
            <p:cNvSpPr/>
            <p:nvPr/>
          </p:nvSpPr>
          <p:spPr bwMode="auto">
            <a:xfrm>
              <a:off x="6394450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8" name="AutoShape 29"/>
            <p:cNvSpPr/>
            <p:nvPr/>
          </p:nvSpPr>
          <p:spPr bwMode="auto">
            <a:xfrm>
              <a:off x="11276013" y="3548063"/>
              <a:ext cx="488950" cy="441325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" name="AutoShape 30"/>
            <p:cNvSpPr/>
            <p:nvPr/>
          </p:nvSpPr>
          <p:spPr bwMode="auto">
            <a:xfrm>
              <a:off x="10375900" y="3532188"/>
              <a:ext cx="336550" cy="488950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10437813" y="3744913"/>
              <a:ext cx="215900" cy="174625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1" name="AutoShape 32"/>
            <p:cNvSpPr/>
            <p:nvPr/>
          </p:nvSpPr>
          <p:spPr bwMode="auto">
            <a:xfrm>
              <a:off x="9324975" y="3563938"/>
              <a:ext cx="487363" cy="425450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AutoShape 33"/>
            <p:cNvSpPr/>
            <p:nvPr/>
          </p:nvSpPr>
          <p:spPr bwMode="auto">
            <a:xfrm>
              <a:off x="8347075" y="3716338"/>
              <a:ext cx="488950" cy="30480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3" name="AutoShape 34"/>
            <p:cNvSpPr/>
            <p:nvPr/>
          </p:nvSpPr>
          <p:spPr bwMode="auto">
            <a:xfrm>
              <a:off x="8469313" y="3592513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35"/>
            <p:cNvSpPr/>
            <p:nvPr/>
          </p:nvSpPr>
          <p:spPr bwMode="auto">
            <a:xfrm>
              <a:off x="8653463" y="3592513"/>
              <a:ext cx="33337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5" name="AutoShape 36"/>
            <p:cNvSpPr/>
            <p:nvPr/>
          </p:nvSpPr>
          <p:spPr bwMode="auto">
            <a:xfrm>
              <a:off x="8575675" y="3532188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AutoShape 37"/>
            <p:cNvSpPr/>
            <p:nvPr/>
          </p:nvSpPr>
          <p:spPr bwMode="auto">
            <a:xfrm>
              <a:off x="7370763" y="3576638"/>
              <a:ext cx="444500" cy="444500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8"/>
            <p:cNvSpPr/>
            <p:nvPr/>
          </p:nvSpPr>
          <p:spPr bwMode="auto">
            <a:xfrm>
              <a:off x="7585075" y="3776663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9"/>
            <p:cNvSpPr/>
            <p:nvPr/>
          </p:nvSpPr>
          <p:spPr bwMode="auto">
            <a:xfrm>
              <a:off x="7783513" y="3532188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40"/>
            <p:cNvSpPr/>
            <p:nvPr/>
          </p:nvSpPr>
          <p:spPr bwMode="auto">
            <a:xfrm>
              <a:off x="7493000" y="3760788"/>
              <a:ext cx="60325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0" name="AutoShape 41"/>
            <p:cNvSpPr/>
            <p:nvPr/>
          </p:nvSpPr>
          <p:spPr bwMode="auto">
            <a:xfrm>
              <a:off x="7553325" y="3868738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1" name="AutoShape 42"/>
            <p:cNvSpPr/>
            <p:nvPr/>
          </p:nvSpPr>
          <p:spPr bwMode="auto">
            <a:xfrm>
              <a:off x="7797800" y="3636963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AutoShape 43"/>
            <p:cNvSpPr/>
            <p:nvPr/>
          </p:nvSpPr>
          <p:spPr bwMode="auto">
            <a:xfrm>
              <a:off x="6394450" y="3563938"/>
              <a:ext cx="488950" cy="349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3" name="AutoShape 44"/>
            <p:cNvSpPr/>
            <p:nvPr/>
          </p:nvSpPr>
          <p:spPr bwMode="auto">
            <a:xfrm>
              <a:off x="6837363" y="3716338"/>
              <a:ext cx="30162" cy="165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4" name="AutoShape 45"/>
            <p:cNvSpPr/>
            <p:nvPr/>
          </p:nvSpPr>
          <p:spPr bwMode="auto">
            <a:xfrm>
              <a:off x="6821488" y="3897313"/>
              <a:ext cx="61912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5" name="AutoShape 46"/>
            <p:cNvSpPr/>
            <p:nvPr/>
          </p:nvSpPr>
          <p:spPr bwMode="auto">
            <a:xfrm>
              <a:off x="11276013" y="255428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6" name="AutoShape 47"/>
            <p:cNvSpPr/>
            <p:nvPr/>
          </p:nvSpPr>
          <p:spPr bwMode="auto">
            <a:xfrm>
              <a:off x="10301288" y="2554288"/>
              <a:ext cx="487362" cy="488950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7" name="AutoShape 48"/>
            <p:cNvSpPr/>
            <p:nvPr/>
          </p:nvSpPr>
          <p:spPr bwMode="auto">
            <a:xfrm>
              <a:off x="9355138" y="255428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8" name="AutoShape 49"/>
            <p:cNvSpPr/>
            <p:nvPr/>
          </p:nvSpPr>
          <p:spPr bwMode="auto">
            <a:xfrm>
              <a:off x="9690100" y="2935288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9" name="AutoShape 50"/>
            <p:cNvSpPr/>
            <p:nvPr/>
          </p:nvSpPr>
          <p:spPr bwMode="auto">
            <a:xfrm>
              <a:off x="9690100" y="28463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0" name="AutoShape 51"/>
            <p:cNvSpPr/>
            <p:nvPr/>
          </p:nvSpPr>
          <p:spPr bwMode="auto">
            <a:xfrm>
              <a:off x="9690100" y="275431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1" name="AutoShape 52"/>
            <p:cNvSpPr/>
            <p:nvPr/>
          </p:nvSpPr>
          <p:spPr bwMode="auto">
            <a:xfrm>
              <a:off x="8347075" y="2554288"/>
              <a:ext cx="488950" cy="488950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2" name="AutoShape 53"/>
            <p:cNvSpPr/>
            <p:nvPr/>
          </p:nvSpPr>
          <p:spPr bwMode="auto">
            <a:xfrm>
              <a:off x="8531225" y="2722563"/>
              <a:ext cx="131763" cy="13652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3" name="AutoShape 54"/>
            <p:cNvSpPr/>
            <p:nvPr/>
          </p:nvSpPr>
          <p:spPr bwMode="auto">
            <a:xfrm>
              <a:off x="8515350" y="2890838"/>
              <a:ext cx="74613" cy="7620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4" name="AutoShape 55"/>
            <p:cNvSpPr/>
            <p:nvPr/>
          </p:nvSpPr>
          <p:spPr bwMode="auto">
            <a:xfrm>
              <a:off x="8591550" y="2630488"/>
              <a:ext cx="76200" cy="79375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AutoShape 56"/>
            <p:cNvSpPr/>
            <p:nvPr/>
          </p:nvSpPr>
          <p:spPr bwMode="auto">
            <a:xfrm>
              <a:off x="7370763" y="2554288"/>
              <a:ext cx="15398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6" name="AutoShape 57"/>
            <p:cNvSpPr/>
            <p:nvPr/>
          </p:nvSpPr>
          <p:spPr bwMode="auto">
            <a:xfrm>
              <a:off x="7707313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7" name="AutoShape 58"/>
            <p:cNvSpPr/>
            <p:nvPr/>
          </p:nvSpPr>
          <p:spPr bwMode="auto">
            <a:xfrm>
              <a:off x="7539038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8" name="AutoShape 59"/>
            <p:cNvSpPr/>
            <p:nvPr/>
          </p:nvSpPr>
          <p:spPr bwMode="auto">
            <a:xfrm>
              <a:off x="6394450" y="2554288"/>
              <a:ext cx="488950" cy="488950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9" name="AutoShape 60"/>
            <p:cNvSpPr/>
            <p:nvPr/>
          </p:nvSpPr>
          <p:spPr bwMode="auto">
            <a:xfrm>
              <a:off x="11506200" y="17160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11506200" y="190023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1" name="AutoShape 62"/>
            <p:cNvSpPr/>
            <p:nvPr/>
          </p:nvSpPr>
          <p:spPr bwMode="auto">
            <a:xfrm>
              <a:off x="11414125" y="180816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2" name="AutoShape 63"/>
            <p:cNvSpPr/>
            <p:nvPr/>
          </p:nvSpPr>
          <p:spPr bwMode="auto">
            <a:xfrm>
              <a:off x="11596688" y="1808163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3" name="AutoShape 64"/>
            <p:cNvSpPr/>
            <p:nvPr/>
          </p:nvSpPr>
          <p:spPr bwMode="auto">
            <a:xfrm>
              <a:off x="11444288" y="1868488"/>
              <a:ext cx="30162" cy="31750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4" name="AutoShape 65"/>
            <p:cNvSpPr/>
            <p:nvPr/>
          </p:nvSpPr>
          <p:spPr bwMode="auto">
            <a:xfrm>
              <a:off x="11444288" y="1744663"/>
              <a:ext cx="30162" cy="31750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AutoShape 66"/>
            <p:cNvSpPr/>
            <p:nvPr/>
          </p:nvSpPr>
          <p:spPr bwMode="auto">
            <a:xfrm>
              <a:off x="11566525" y="1868488"/>
              <a:ext cx="30163" cy="31750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6" name="AutoShape 67"/>
            <p:cNvSpPr/>
            <p:nvPr/>
          </p:nvSpPr>
          <p:spPr bwMode="auto">
            <a:xfrm>
              <a:off x="11368088" y="1579563"/>
              <a:ext cx="334962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7" name="AutoShape 68"/>
            <p:cNvSpPr/>
            <p:nvPr/>
          </p:nvSpPr>
          <p:spPr bwMode="auto">
            <a:xfrm>
              <a:off x="11506200" y="1744663"/>
              <a:ext cx="92075" cy="95250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8" name="AutoShape 69"/>
            <p:cNvSpPr/>
            <p:nvPr/>
          </p:nvSpPr>
          <p:spPr bwMode="auto">
            <a:xfrm>
              <a:off x="10301288" y="1579563"/>
              <a:ext cx="487362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9" name="AutoShape 70"/>
            <p:cNvSpPr/>
            <p:nvPr/>
          </p:nvSpPr>
          <p:spPr bwMode="auto">
            <a:xfrm>
              <a:off x="10529888" y="1668463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0" name="AutoShape 71"/>
            <p:cNvSpPr/>
            <p:nvPr/>
          </p:nvSpPr>
          <p:spPr bwMode="auto">
            <a:xfrm>
              <a:off x="10529888" y="1716088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" name="AutoShape 72"/>
            <p:cNvSpPr/>
            <p:nvPr/>
          </p:nvSpPr>
          <p:spPr bwMode="auto">
            <a:xfrm>
              <a:off x="10529888" y="1760538"/>
              <a:ext cx="19843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2" name="AutoShape 73"/>
            <p:cNvSpPr/>
            <p:nvPr/>
          </p:nvSpPr>
          <p:spPr bwMode="auto">
            <a:xfrm>
              <a:off x="10361613" y="1852613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3" name="AutoShape 74"/>
            <p:cNvSpPr/>
            <p:nvPr/>
          </p:nvSpPr>
          <p:spPr bwMode="auto">
            <a:xfrm>
              <a:off x="10361613" y="1900238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4" name="AutoShape 75"/>
            <p:cNvSpPr/>
            <p:nvPr/>
          </p:nvSpPr>
          <p:spPr bwMode="auto">
            <a:xfrm>
              <a:off x="10361613" y="1944688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5" name="AutoShape 76"/>
            <p:cNvSpPr/>
            <p:nvPr/>
          </p:nvSpPr>
          <p:spPr bwMode="auto">
            <a:xfrm>
              <a:off x="10361613" y="1808163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6" name="AutoShape 77"/>
            <p:cNvSpPr/>
            <p:nvPr/>
          </p:nvSpPr>
          <p:spPr bwMode="auto">
            <a:xfrm>
              <a:off x="10361613" y="1655763"/>
              <a:ext cx="138112" cy="1206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7" name="AutoShape 78"/>
            <p:cNvSpPr/>
            <p:nvPr/>
          </p:nvSpPr>
          <p:spPr bwMode="auto">
            <a:xfrm>
              <a:off x="9339263" y="1579563"/>
              <a:ext cx="45720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8" name="AutoShape 79"/>
            <p:cNvSpPr/>
            <p:nvPr/>
          </p:nvSpPr>
          <p:spPr bwMode="auto">
            <a:xfrm>
              <a:off x="9399588" y="1639888"/>
              <a:ext cx="33655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9" name="AutoShape 80"/>
            <p:cNvSpPr/>
            <p:nvPr/>
          </p:nvSpPr>
          <p:spPr bwMode="auto">
            <a:xfrm>
              <a:off x="9583738" y="1684338"/>
              <a:ext cx="90487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0" name="AutoShape 81"/>
            <p:cNvSpPr/>
            <p:nvPr/>
          </p:nvSpPr>
          <p:spPr bwMode="auto">
            <a:xfrm>
              <a:off x="8347075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1" name="AutoShape 82"/>
            <p:cNvSpPr/>
            <p:nvPr/>
          </p:nvSpPr>
          <p:spPr bwMode="auto">
            <a:xfrm>
              <a:off x="8393113" y="1973263"/>
              <a:ext cx="46037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2" name="AutoShape 83"/>
            <p:cNvSpPr/>
            <p:nvPr/>
          </p:nvSpPr>
          <p:spPr bwMode="auto">
            <a:xfrm>
              <a:off x="7370763" y="1655763"/>
              <a:ext cx="488950" cy="317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3" name="AutoShape 84"/>
            <p:cNvSpPr/>
            <p:nvPr/>
          </p:nvSpPr>
          <p:spPr bwMode="auto">
            <a:xfrm>
              <a:off x="6394450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4" name="AutoShape 85"/>
            <p:cNvSpPr/>
            <p:nvPr/>
          </p:nvSpPr>
          <p:spPr bwMode="auto">
            <a:xfrm>
              <a:off x="6684963" y="17605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5" name="AutoShape 86"/>
            <p:cNvSpPr/>
            <p:nvPr/>
          </p:nvSpPr>
          <p:spPr bwMode="auto">
            <a:xfrm>
              <a:off x="6684963" y="17160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" name="AutoShape 87"/>
            <p:cNvSpPr/>
            <p:nvPr/>
          </p:nvSpPr>
          <p:spPr bwMode="auto">
            <a:xfrm>
              <a:off x="6684963" y="1668463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7" name="AutoShape 88"/>
            <p:cNvSpPr/>
            <p:nvPr/>
          </p:nvSpPr>
          <p:spPr bwMode="auto">
            <a:xfrm>
              <a:off x="6516688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8" name="AutoShape 89"/>
            <p:cNvSpPr/>
            <p:nvPr/>
          </p:nvSpPr>
          <p:spPr bwMode="auto">
            <a:xfrm>
              <a:off x="6516688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9" name="AutoShape 90"/>
            <p:cNvSpPr/>
            <p:nvPr/>
          </p:nvSpPr>
          <p:spPr bwMode="auto">
            <a:xfrm>
              <a:off x="6516688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0" name="AutoShape 91"/>
            <p:cNvSpPr/>
            <p:nvPr/>
          </p:nvSpPr>
          <p:spPr bwMode="auto">
            <a:xfrm>
              <a:off x="6684963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1" name="AutoShape 92"/>
            <p:cNvSpPr/>
            <p:nvPr/>
          </p:nvSpPr>
          <p:spPr bwMode="auto">
            <a:xfrm>
              <a:off x="6684963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2" name="AutoShape 93"/>
            <p:cNvSpPr/>
            <p:nvPr/>
          </p:nvSpPr>
          <p:spPr bwMode="auto">
            <a:xfrm>
              <a:off x="6684963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3" name="AutoShape 94"/>
            <p:cNvSpPr/>
            <p:nvPr/>
          </p:nvSpPr>
          <p:spPr bwMode="auto">
            <a:xfrm>
              <a:off x="6516688" y="1808163"/>
              <a:ext cx="304800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4" name="AutoShape 95"/>
            <p:cNvSpPr/>
            <p:nvPr/>
          </p:nvSpPr>
          <p:spPr bwMode="auto">
            <a:xfrm>
              <a:off x="6516688" y="1852613"/>
              <a:ext cx="304800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5" name="AutoShape 96"/>
            <p:cNvSpPr/>
            <p:nvPr/>
          </p:nvSpPr>
          <p:spPr bwMode="auto">
            <a:xfrm>
              <a:off x="6516688" y="1639888"/>
              <a:ext cx="136525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6" name="AutoShape 97"/>
            <p:cNvSpPr/>
            <p:nvPr/>
          </p:nvSpPr>
          <p:spPr bwMode="auto">
            <a:xfrm>
              <a:off x="5430838" y="45132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7" name="AutoShape 98"/>
            <p:cNvSpPr/>
            <p:nvPr/>
          </p:nvSpPr>
          <p:spPr bwMode="auto">
            <a:xfrm>
              <a:off x="5567363" y="4560888"/>
              <a:ext cx="619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8" name="AutoShape 99"/>
            <p:cNvSpPr/>
            <p:nvPr/>
          </p:nvSpPr>
          <p:spPr bwMode="auto">
            <a:xfrm>
              <a:off x="5583238" y="4941888"/>
              <a:ext cx="3016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9" name="AutoShape 100"/>
            <p:cNvSpPr/>
            <p:nvPr/>
          </p:nvSpPr>
          <p:spPr bwMode="auto">
            <a:xfrm>
              <a:off x="4408488" y="4513263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0" name="AutoShape 101"/>
            <p:cNvSpPr/>
            <p:nvPr/>
          </p:nvSpPr>
          <p:spPr bwMode="auto">
            <a:xfrm>
              <a:off x="3402013" y="4545013"/>
              <a:ext cx="487362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1" name="AutoShape 102"/>
            <p:cNvSpPr/>
            <p:nvPr/>
          </p:nvSpPr>
          <p:spPr bwMode="auto">
            <a:xfrm>
              <a:off x="3462338" y="4605338"/>
              <a:ext cx="373062" cy="273050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" name="AutoShape 103"/>
            <p:cNvSpPr/>
            <p:nvPr/>
          </p:nvSpPr>
          <p:spPr bwMode="auto">
            <a:xfrm>
              <a:off x="2501900" y="4621213"/>
              <a:ext cx="174625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3" name="AutoShape 104"/>
            <p:cNvSpPr/>
            <p:nvPr/>
          </p:nvSpPr>
          <p:spPr bwMode="auto">
            <a:xfrm>
              <a:off x="2424113" y="4545013"/>
              <a:ext cx="488950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4" name="AutoShape 105"/>
            <p:cNvSpPr/>
            <p:nvPr/>
          </p:nvSpPr>
          <p:spPr bwMode="auto">
            <a:xfrm>
              <a:off x="1447800" y="4605338"/>
              <a:ext cx="4873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5" name="AutoShape 106"/>
            <p:cNvSpPr/>
            <p:nvPr/>
          </p:nvSpPr>
          <p:spPr bwMode="auto">
            <a:xfrm>
              <a:off x="1631950" y="4697413"/>
              <a:ext cx="68263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6" name="AutoShape 107"/>
            <p:cNvSpPr/>
            <p:nvPr/>
          </p:nvSpPr>
          <p:spPr bwMode="auto">
            <a:xfrm>
              <a:off x="1585913" y="4649788"/>
              <a:ext cx="21272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7" name="AutoShape 108"/>
            <p:cNvSpPr/>
            <p:nvPr/>
          </p:nvSpPr>
          <p:spPr bwMode="auto">
            <a:xfrm>
              <a:off x="623888" y="4605338"/>
              <a:ext cx="184150" cy="184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8" name="AutoShape 109"/>
            <p:cNvSpPr/>
            <p:nvPr/>
          </p:nvSpPr>
          <p:spPr bwMode="auto">
            <a:xfrm>
              <a:off x="533400" y="4513263"/>
              <a:ext cx="36671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9" name="AutoShape 110"/>
            <p:cNvSpPr/>
            <p:nvPr/>
          </p:nvSpPr>
          <p:spPr bwMode="auto">
            <a:xfrm>
              <a:off x="5414963" y="3627438"/>
              <a:ext cx="366712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0" name="AutoShape 111"/>
            <p:cNvSpPr/>
            <p:nvPr/>
          </p:nvSpPr>
          <p:spPr bwMode="auto">
            <a:xfrm>
              <a:off x="5354638" y="3567113"/>
              <a:ext cx="488950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1" name="AutoShape 112"/>
            <p:cNvSpPr/>
            <p:nvPr/>
          </p:nvSpPr>
          <p:spPr bwMode="auto">
            <a:xfrm>
              <a:off x="4378325" y="3535363"/>
              <a:ext cx="487363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2" name="AutoShape 113"/>
            <p:cNvSpPr/>
            <p:nvPr/>
          </p:nvSpPr>
          <p:spPr bwMode="auto">
            <a:xfrm>
              <a:off x="3478213" y="35353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3" name="AutoShape 114"/>
            <p:cNvSpPr/>
            <p:nvPr/>
          </p:nvSpPr>
          <p:spPr bwMode="auto">
            <a:xfrm>
              <a:off x="3552825" y="3614738"/>
              <a:ext cx="100013" cy="98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4" name="AutoShape 115"/>
            <p:cNvSpPr/>
            <p:nvPr/>
          </p:nvSpPr>
          <p:spPr bwMode="auto">
            <a:xfrm>
              <a:off x="2486025" y="3535363"/>
              <a:ext cx="365125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5" name="AutoShape 116"/>
            <p:cNvSpPr/>
            <p:nvPr/>
          </p:nvSpPr>
          <p:spPr bwMode="auto">
            <a:xfrm>
              <a:off x="2638425" y="3827463"/>
              <a:ext cx="6032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6" name="AutoShape 117"/>
            <p:cNvSpPr/>
            <p:nvPr/>
          </p:nvSpPr>
          <p:spPr bwMode="auto">
            <a:xfrm>
              <a:off x="1447800" y="3627438"/>
              <a:ext cx="488950" cy="3683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7" name="AutoShape 118"/>
            <p:cNvSpPr/>
            <p:nvPr/>
          </p:nvSpPr>
          <p:spPr bwMode="auto">
            <a:xfrm>
              <a:off x="473075" y="3598863"/>
              <a:ext cx="487363" cy="365125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8" name="AutoShape 119"/>
            <p:cNvSpPr/>
            <p:nvPr/>
          </p:nvSpPr>
          <p:spPr bwMode="auto">
            <a:xfrm>
              <a:off x="776288" y="3735388"/>
              <a:ext cx="9207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9" name="AutoShape 120"/>
            <p:cNvSpPr/>
            <p:nvPr/>
          </p:nvSpPr>
          <p:spPr bwMode="auto">
            <a:xfrm>
              <a:off x="5476875" y="2713038"/>
              <a:ext cx="242888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0" name="AutoShape 121"/>
            <p:cNvSpPr/>
            <p:nvPr/>
          </p:nvSpPr>
          <p:spPr bwMode="auto">
            <a:xfrm>
              <a:off x="5537200" y="2773363"/>
              <a:ext cx="68263" cy="69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1" name="AutoShape 122"/>
            <p:cNvSpPr/>
            <p:nvPr/>
          </p:nvSpPr>
          <p:spPr bwMode="auto">
            <a:xfrm>
              <a:off x="5354638" y="2605088"/>
              <a:ext cx="488950" cy="412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2" name="AutoShape 123"/>
            <p:cNvSpPr/>
            <p:nvPr/>
          </p:nvSpPr>
          <p:spPr bwMode="auto">
            <a:xfrm>
              <a:off x="4378325" y="2560638"/>
              <a:ext cx="48736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3" name="AutoShape 124"/>
            <p:cNvSpPr/>
            <p:nvPr/>
          </p:nvSpPr>
          <p:spPr bwMode="auto">
            <a:xfrm>
              <a:off x="4514850" y="2697163"/>
              <a:ext cx="214313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4" name="AutoShape 125"/>
            <p:cNvSpPr/>
            <p:nvPr/>
          </p:nvSpPr>
          <p:spPr bwMode="auto">
            <a:xfrm>
              <a:off x="4560888" y="2741613"/>
              <a:ext cx="122237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5" name="AutoShape 126"/>
            <p:cNvSpPr/>
            <p:nvPr/>
          </p:nvSpPr>
          <p:spPr bwMode="auto">
            <a:xfrm>
              <a:off x="3402013" y="2560638"/>
              <a:ext cx="4873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6" name="AutoShape 127"/>
            <p:cNvSpPr/>
            <p:nvPr/>
          </p:nvSpPr>
          <p:spPr bwMode="auto">
            <a:xfrm>
              <a:off x="3598863" y="2636838"/>
              <a:ext cx="115887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7" name="AutoShape 128"/>
            <p:cNvSpPr/>
            <p:nvPr/>
          </p:nvSpPr>
          <p:spPr bwMode="auto">
            <a:xfrm>
              <a:off x="2424113" y="256063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8" name="AutoShape 129"/>
            <p:cNvSpPr/>
            <p:nvPr/>
          </p:nvSpPr>
          <p:spPr bwMode="auto">
            <a:xfrm>
              <a:off x="2730500" y="2620963"/>
              <a:ext cx="120650" cy="120650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9" name="AutoShape 130"/>
            <p:cNvSpPr/>
            <p:nvPr/>
          </p:nvSpPr>
          <p:spPr bwMode="auto">
            <a:xfrm>
              <a:off x="1447800" y="2560638"/>
              <a:ext cx="488950" cy="488950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0" name="AutoShape 131"/>
            <p:cNvSpPr/>
            <p:nvPr/>
          </p:nvSpPr>
          <p:spPr bwMode="auto">
            <a:xfrm>
              <a:off x="503238" y="256063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1" name="AutoShape 132"/>
            <p:cNvSpPr/>
            <p:nvPr/>
          </p:nvSpPr>
          <p:spPr bwMode="auto">
            <a:xfrm>
              <a:off x="593725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2" name="AutoShape 133"/>
            <p:cNvSpPr/>
            <p:nvPr/>
          </p:nvSpPr>
          <p:spPr bwMode="auto">
            <a:xfrm>
              <a:off x="685800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3" name="AutoShape 134"/>
            <p:cNvSpPr/>
            <p:nvPr/>
          </p:nvSpPr>
          <p:spPr bwMode="auto">
            <a:xfrm>
              <a:off x="776288" y="2757488"/>
              <a:ext cx="61912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4" name="AutoShape 135"/>
            <p:cNvSpPr/>
            <p:nvPr/>
          </p:nvSpPr>
          <p:spPr bwMode="auto">
            <a:xfrm>
              <a:off x="5354638" y="1658938"/>
              <a:ext cx="488950" cy="33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5" name="AutoShape 136"/>
            <p:cNvSpPr/>
            <p:nvPr/>
          </p:nvSpPr>
          <p:spPr bwMode="auto">
            <a:xfrm>
              <a:off x="4637088" y="1643063"/>
              <a:ext cx="160337" cy="161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6" name="AutoShape 137"/>
            <p:cNvSpPr/>
            <p:nvPr/>
          </p:nvSpPr>
          <p:spPr bwMode="auto">
            <a:xfrm>
              <a:off x="4378325" y="1582738"/>
              <a:ext cx="487363" cy="488950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7" name="AutoShape 138"/>
            <p:cNvSpPr/>
            <p:nvPr/>
          </p:nvSpPr>
          <p:spPr bwMode="auto">
            <a:xfrm>
              <a:off x="4637088" y="1582738"/>
              <a:ext cx="22860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8" name="AutoShape 139"/>
            <p:cNvSpPr/>
            <p:nvPr/>
          </p:nvSpPr>
          <p:spPr bwMode="auto">
            <a:xfrm>
              <a:off x="3402013" y="1582738"/>
              <a:ext cx="487362" cy="47307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9" name="AutoShape 140"/>
            <p:cNvSpPr/>
            <p:nvPr/>
          </p:nvSpPr>
          <p:spPr bwMode="auto">
            <a:xfrm>
              <a:off x="2486025" y="1706563"/>
              <a:ext cx="304800" cy="24765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0" name="AutoShape 141"/>
            <p:cNvSpPr/>
            <p:nvPr/>
          </p:nvSpPr>
          <p:spPr bwMode="auto">
            <a:xfrm>
              <a:off x="2424113" y="1643063"/>
              <a:ext cx="488950" cy="3810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2806700" y="1722438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2790825" y="1919288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2806700" y="187166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2806700" y="182721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2547938" y="1766888"/>
              <a:ext cx="90487" cy="635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6" name="AutoShape 147"/>
            <p:cNvSpPr/>
            <p:nvPr/>
          </p:nvSpPr>
          <p:spPr bwMode="auto">
            <a:xfrm>
              <a:off x="1447800" y="1614488"/>
              <a:ext cx="488950" cy="425450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7" name="AutoShape 148"/>
            <p:cNvSpPr/>
            <p:nvPr/>
          </p:nvSpPr>
          <p:spPr bwMode="auto">
            <a:xfrm>
              <a:off x="1524000" y="1690688"/>
              <a:ext cx="73025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8" name="AutoShape 149"/>
            <p:cNvSpPr/>
            <p:nvPr/>
          </p:nvSpPr>
          <p:spPr bwMode="auto">
            <a:xfrm>
              <a:off x="473075" y="1643063"/>
              <a:ext cx="487363" cy="352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22275" y="5408613"/>
              <a:ext cx="401638" cy="454025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0" name="Group 299"/>
            <p:cNvGrpSpPr/>
            <p:nvPr/>
          </p:nvGrpSpPr>
          <p:grpSpPr>
            <a:xfrm>
              <a:off x="1619362" y="5410059"/>
              <a:ext cx="182485" cy="464152"/>
              <a:chOff x="6141009" y="3540977"/>
              <a:chExt cx="85046" cy="216315"/>
            </a:xfrm>
            <a:grpFill/>
          </p:grpSpPr>
          <p:sp>
            <p:nvSpPr>
              <p:cNvPr id="181" name="Freeform 12"/>
              <p:cNvSpPr/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2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1" name="Group 302"/>
            <p:cNvGrpSpPr/>
            <p:nvPr/>
          </p:nvGrpSpPr>
          <p:grpSpPr>
            <a:xfrm>
              <a:off x="2637310" y="5410149"/>
              <a:ext cx="215525" cy="464813"/>
              <a:chOff x="6138760" y="4271257"/>
              <a:chExt cx="97227" cy="209688"/>
            </a:xfrm>
            <a:grpFill/>
          </p:grpSpPr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0" name="Freeform 7"/>
              <p:cNvSpPr/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4383088" y="5434013"/>
              <a:ext cx="515937" cy="415925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3" name="Freeform 15"/>
            <p:cNvSpPr>
              <a:spLocks noEditPoints="1"/>
            </p:cNvSpPr>
            <p:nvPr/>
          </p:nvSpPr>
          <p:spPr bwMode="auto">
            <a:xfrm>
              <a:off x="3438525" y="5389563"/>
              <a:ext cx="452438" cy="45085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4" name="Freeform 11"/>
            <p:cNvSpPr>
              <a:spLocks noEditPoints="1"/>
            </p:cNvSpPr>
            <p:nvPr/>
          </p:nvSpPr>
          <p:spPr bwMode="auto">
            <a:xfrm>
              <a:off x="5422900" y="5370513"/>
              <a:ext cx="474663" cy="476250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5" name="Freeform 21"/>
            <p:cNvSpPr>
              <a:spLocks noEditPoints="1"/>
            </p:cNvSpPr>
            <p:nvPr/>
          </p:nvSpPr>
          <p:spPr bwMode="auto">
            <a:xfrm>
              <a:off x="6491288" y="5370513"/>
              <a:ext cx="517525" cy="517525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6" name="Freeform 26"/>
            <p:cNvSpPr/>
            <p:nvPr/>
          </p:nvSpPr>
          <p:spPr bwMode="auto">
            <a:xfrm>
              <a:off x="7400925" y="5408613"/>
              <a:ext cx="425450" cy="44132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7" name="Group 159"/>
            <p:cNvGrpSpPr/>
            <p:nvPr/>
          </p:nvGrpSpPr>
          <p:grpSpPr>
            <a:xfrm>
              <a:off x="8324962" y="5409406"/>
              <a:ext cx="584219" cy="460272"/>
              <a:chOff x="1058564" y="1781841"/>
              <a:chExt cx="649993" cy="512092"/>
            </a:xfrm>
            <a:grpFill/>
          </p:grpSpPr>
          <p:sp>
            <p:nvSpPr>
              <p:cNvPr id="177" name="Freeform 31"/>
              <p:cNvSpPr/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8" name="Group 162"/>
            <p:cNvGrpSpPr/>
            <p:nvPr/>
          </p:nvGrpSpPr>
          <p:grpSpPr>
            <a:xfrm>
              <a:off x="9341951" y="5409406"/>
              <a:ext cx="467115" cy="355675"/>
              <a:chOff x="2070649" y="1631036"/>
              <a:chExt cx="723379" cy="550800"/>
            </a:xfrm>
            <a:grpFill/>
          </p:grpSpPr>
          <p:sp>
            <p:nvSpPr>
              <p:cNvPr id="173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5" name="Freeform 37"/>
              <p:cNvSpPr/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6" name="Freeform 38"/>
              <p:cNvSpPr/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9" name="Group 167"/>
            <p:cNvGrpSpPr/>
            <p:nvPr/>
          </p:nvGrpSpPr>
          <p:grpSpPr>
            <a:xfrm>
              <a:off x="10356962" y="5409406"/>
              <a:ext cx="466891" cy="361155"/>
              <a:chOff x="3727889" y="-113301"/>
              <a:chExt cx="548381" cy="424189"/>
            </a:xfrm>
            <a:grpFill/>
          </p:grpSpPr>
          <p:sp>
            <p:nvSpPr>
              <p:cNvPr id="165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7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8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9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0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1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2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0" name="Group 2"/>
            <p:cNvGrpSpPr/>
            <p:nvPr/>
          </p:nvGrpSpPr>
          <p:grpSpPr>
            <a:xfrm>
              <a:off x="11271362" y="5409406"/>
              <a:ext cx="545555" cy="452989"/>
              <a:chOff x="3965790" y="1735873"/>
              <a:chExt cx="537091" cy="445963"/>
            </a:xfrm>
            <a:grpFill/>
          </p:grpSpPr>
          <p:sp>
            <p:nvSpPr>
              <p:cNvPr id="161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2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3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4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9296" y="1591279"/>
            <a:ext cx="6951182" cy="3675441"/>
            <a:chOff x="1203012" y="1030703"/>
            <a:chExt cx="6951182" cy="3675441"/>
          </a:xfrm>
          <a:solidFill>
            <a:srgbClr val="002B4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323551" y="3360399"/>
              <a:ext cx="480625" cy="488795"/>
            </a:xfrm>
            <a:custGeom>
              <a:avLst/>
              <a:gdLst>
                <a:gd name="T0" fmla="*/ 222 w 589"/>
                <a:gd name="T1" fmla="*/ 0 h 596"/>
                <a:gd name="T2" fmla="*/ 222 w 589"/>
                <a:gd name="T3" fmla="*/ 22 h 596"/>
                <a:gd name="T4" fmla="*/ 222 w 589"/>
                <a:gd name="T5" fmla="*/ 87 h 596"/>
                <a:gd name="T6" fmla="*/ 222 w 589"/>
                <a:gd name="T7" fmla="*/ 378 h 596"/>
                <a:gd name="T8" fmla="*/ 124 w 589"/>
                <a:gd name="T9" fmla="*/ 347 h 596"/>
                <a:gd name="T10" fmla="*/ 0 w 589"/>
                <a:gd name="T11" fmla="*/ 425 h 596"/>
                <a:gd name="T12" fmla="*/ 124 w 589"/>
                <a:gd name="T13" fmla="*/ 504 h 596"/>
                <a:gd name="T14" fmla="*/ 247 w 589"/>
                <a:gd name="T15" fmla="*/ 434 h 596"/>
                <a:gd name="T16" fmla="*/ 247 w 589"/>
                <a:gd name="T17" fmla="*/ 434 h 596"/>
                <a:gd name="T18" fmla="*/ 247 w 589"/>
                <a:gd name="T19" fmla="*/ 92 h 596"/>
                <a:gd name="T20" fmla="*/ 564 w 589"/>
                <a:gd name="T21" fmla="*/ 150 h 596"/>
                <a:gd name="T22" fmla="*/ 564 w 589"/>
                <a:gd name="T23" fmla="*/ 470 h 596"/>
                <a:gd name="T24" fmla="*/ 466 w 589"/>
                <a:gd name="T25" fmla="*/ 439 h 596"/>
                <a:gd name="T26" fmla="*/ 342 w 589"/>
                <a:gd name="T27" fmla="*/ 518 h 596"/>
                <a:gd name="T28" fmla="*/ 466 w 589"/>
                <a:gd name="T29" fmla="*/ 596 h 596"/>
                <a:gd name="T30" fmla="*/ 589 w 589"/>
                <a:gd name="T31" fmla="*/ 518 h 596"/>
                <a:gd name="T32" fmla="*/ 589 w 589"/>
                <a:gd name="T33" fmla="*/ 518 h 596"/>
                <a:gd name="T34" fmla="*/ 589 w 589"/>
                <a:gd name="T35" fmla="*/ 155 h 596"/>
                <a:gd name="T36" fmla="*/ 589 w 589"/>
                <a:gd name="T37" fmla="*/ 107 h 596"/>
                <a:gd name="T38" fmla="*/ 589 w 589"/>
                <a:gd name="T39" fmla="*/ 68 h 596"/>
                <a:gd name="T40" fmla="*/ 222 w 589"/>
                <a:gd name="T41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9" h="596">
                  <a:moveTo>
                    <a:pt x="222" y="0"/>
                  </a:moveTo>
                  <a:lnTo>
                    <a:pt x="222" y="22"/>
                  </a:lnTo>
                  <a:lnTo>
                    <a:pt x="222" y="87"/>
                  </a:lnTo>
                  <a:lnTo>
                    <a:pt x="222" y="378"/>
                  </a:lnTo>
                  <a:cubicBezTo>
                    <a:pt x="199" y="359"/>
                    <a:pt x="164" y="347"/>
                    <a:pt x="124" y="347"/>
                  </a:cubicBezTo>
                  <a:cubicBezTo>
                    <a:pt x="55" y="347"/>
                    <a:pt x="0" y="382"/>
                    <a:pt x="0" y="425"/>
                  </a:cubicBezTo>
                  <a:cubicBezTo>
                    <a:pt x="0" y="469"/>
                    <a:pt x="55" y="504"/>
                    <a:pt x="124" y="504"/>
                  </a:cubicBezTo>
                  <a:cubicBezTo>
                    <a:pt x="188" y="504"/>
                    <a:pt x="240" y="473"/>
                    <a:pt x="247" y="434"/>
                  </a:cubicBezTo>
                  <a:lnTo>
                    <a:pt x="247" y="434"/>
                  </a:lnTo>
                  <a:lnTo>
                    <a:pt x="247" y="92"/>
                  </a:lnTo>
                  <a:lnTo>
                    <a:pt x="564" y="150"/>
                  </a:lnTo>
                  <a:lnTo>
                    <a:pt x="564" y="470"/>
                  </a:lnTo>
                  <a:cubicBezTo>
                    <a:pt x="541" y="451"/>
                    <a:pt x="506" y="439"/>
                    <a:pt x="466" y="439"/>
                  </a:cubicBezTo>
                  <a:cubicBezTo>
                    <a:pt x="397" y="439"/>
                    <a:pt x="342" y="474"/>
                    <a:pt x="342" y="518"/>
                  </a:cubicBezTo>
                  <a:cubicBezTo>
                    <a:pt x="342" y="561"/>
                    <a:pt x="397" y="596"/>
                    <a:pt x="466" y="596"/>
                  </a:cubicBezTo>
                  <a:cubicBezTo>
                    <a:pt x="534" y="596"/>
                    <a:pt x="589" y="561"/>
                    <a:pt x="589" y="518"/>
                  </a:cubicBezTo>
                  <a:lnTo>
                    <a:pt x="589" y="518"/>
                  </a:lnTo>
                  <a:lnTo>
                    <a:pt x="589" y="155"/>
                  </a:lnTo>
                  <a:lnTo>
                    <a:pt x="589" y="107"/>
                  </a:lnTo>
                  <a:lnTo>
                    <a:pt x="589" y="6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349517" y="3344568"/>
              <a:ext cx="510294" cy="510563"/>
            </a:xfrm>
            <a:custGeom>
              <a:avLst/>
              <a:gdLst>
                <a:gd name="T0" fmla="*/ 554 w 624"/>
                <a:gd name="T1" fmla="*/ 326 h 625"/>
                <a:gd name="T2" fmla="*/ 554 w 624"/>
                <a:gd name="T3" fmla="*/ 71 h 625"/>
                <a:gd name="T4" fmla="*/ 298 w 624"/>
                <a:gd name="T5" fmla="*/ 71 h 625"/>
                <a:gd name="T6" fmla="*/ 265 w 624"/>
                <a:gd name="T7" fmla="*/ 281 h 625"/>
                <a:gd name="T8" fmla="*/ 260 w 624"/>
                <a:gd name="T9" fmla="*/ 284 h 625"/>
                <a:gd name="T10" fmla="*/ 9 w 624"/>
                <a:gd name="T11" fmla="*/ 535 h 625"/>
                <a:gd name="T12" fmla="*/ 14 w 624"/>
                <a:gd name="T13" fmla="*/ 575 h 625"/>
                <a:gd name="T14" fmla="*/ 49 w 624"/>
                <a:gd name="T15" fmla="*/ 610 h 625"/>
                <a:gd name="T16" fmla="*/ 89 w 624"/>
                <a:gd name="T17" fmla="*/ 615 h 625"/>
                <a:gd name="T18" fmla="*/ 340 w 624"/>
                <a:gd name="T19" fmla="*/ 364 h 625"/>
                <a:gd name="T20" fmla="*/ 343 w 624"/>
                <a:gd name="T21" fmla="*/ 359 h 625"/>
                <a:gd name="T22" fmla="*/ 554 w 624"/>
                <a:gd name="T23" fmla="*/ 326 h 625"/>
                <a:gd name="T24" fmla="*/ 96 w 624"/>
                <a:gd name="T25" fmla="*/ 566 h 625"/>
                <a:gd name="T26" fmla="*/ 96 w 624"/>
                <a:gd name="T27" fmla="*/ 566 h 625"/>
                <a:gd name="T28" fmla="*/ 77 w 624"/>
                <a:gd name="T29" fmla="*/ 564 h 625"/>
                <a:gd name="T30" fmla="*/ 60 w 624"/>
                <a:gd name="T31" fmla="*/ 547 h 625"/>
                <a:gd name="T32" fmla="*/ 58 w 624"/>
                <a:gd name="T33" fmla="*/ 528 h 625"/>
                <a:gd name="T34" fmla="*/ 179 w 624"/>
                <a:gd name="T35" fmla="*/ 407 h 625"/>
                <a:gd name="T36" fmla="*/ 198 w 624"/>
                <a:gd name="T37" fmla="*/ 410 h 625"/>
                <a:gd name="T38" fmla="*/ 214 w 624"/>
                <a:gd name="T39" fmla="*/ 427 h 625"/>
                <a:gd name="T40" fmla="*/ 217 w 624"/>
                <a:gd name="T41" fmla="*/ 446 h 625"/>
                <a:gd name="T42" fmla="*/ 96 w 624"/>
                <a:gd name="T43" fmla="*/ 566 h 625"/>
                <a:gd name="T44" fmla="*/ 321 w 624"/>
                <a:gd name="T45" fmla="*/ 303 h 625"/>
                <a:gd name="T46" fmla="*/ 321 w 624"/>
                <a:gd name="T47" fmla="*/ 303 h 625"/>
                <a:gd name="T48" fmla="*/ 321 w 624"/>
                <a:gd name="T49" fmla="*/ 94 h 625"/>
                <a:gd name="T50" fmla="*/ 530 w 624"/>
                <a:gd name="T51" fmla="*/ 94 h 625"/>
                <a:gd name="T52" fmla="*/ 530 w 624"/>
                <a:gd name="T53" fmla="*/ 303 h 625"/>
                <a:gd name="T54" fmla="*/ 321 w 624"/>
                <a:gd name="T55" fmla="*/ 30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4" h="625">
                  <a:moveTo>
                    <a:pt x="554" y="326"/>
                  </a:moveTo>
                  <a:cubicBezTo>
                    <a:pt x="624" y="256"/>
                    <a:pt x="624" y="141"/>
                    <a:pt x="554" y="71"/>
                  </a:cubicBezTo>
                  <a:cubicBezTo>
                    <a:pt x="483" y="0"/>
                    <a:pt x="368" y="0"/>
                    <a:pt x="298" y="71"/>
                  </a:cubicBezTo>
                  <a:cubicBezTo>
                    <a:pt x="241" y="127"/>
                    <a:pt x="230" y="213"/>
                    <a:pt x="265" y="281"/>
                  </a:cubicBezTo>
                  <a:cubicBezTo>
                    <a:pt x="263" y="282"/>
                    <a:pt x="262" y="283"/>
                    <a:pt x="260" y="284"/>
                  </a:cubicBezTo>
                  <a:lnTo>
                    <a:pt x="9" y="535"/>
                  </a:lnTo>
                  <a:cubicBezTo>
                    <a:pt x="0" y="545"/>
                    <a:pt x="2" y="562"/>
                    <a:pt x="14" y="575"/>
                  </a:cubicBezTo>
                  <a:lnTo>
                    <a:pt x="49" y="610"/>
                  </a:lnTo>
                  <a:cubicBezTo>
                    <a:pt x="62" y="622"/>
                    <a:pt x="79" y="625"/>
                    <a:pt x="89" y="615"/>
                  </a:cubicBezTo>
                  <a:lnTo>
                    <a:pt x="340" y="364"/>
                  </a:lnTo>
                  <a:cubicBezTo>
                    <a:pt x="341" y="363"/>
                    <a:pt x="342" y="361"/>
                    <a:pt x="343" y="359"/>
                  </a:cubicBezTo>
                  <a:cubicBezTo>
                    <a:pt x="411" y="394"/>
                    <a:pt x="497" y="383"/>
                    <a:pt x="554" y="326"/>
                  </a:cubicBezTo>
                  <a:close/>
                  <a:moveTo>
                    <a:pt x="96" y="566"/>
                  </a:moveTo>
                  <a:lnTo>
                    <a:pt x="96" y="566"/>
                  </a:lnTo>
                  <a:cubicBezTo>
                    <a:pt x="92" y="571"/>
                    <a:pt x="83" y="570"/>
                    <a:pt x="77" y="564"/>
                  </a:cubicBezTo>
                  <a:lnTo>
                    <a:pt x="60" y="547"/>
                  </a:lnTo>
                  <a:cubicBezTo>
                    <a:pt x="54" y="541"/>
                    <a:pt x="53" y="532"/>
                    <a:pt x="58" y="528"/>
                  </a:cubicBezTo>
                  <a:lnTo>
                    <a:pt x="179" y="407"/>
                  </a:lnTo>
                  <a:cubicBezTo>
                    <a:pt x="183" y="403"/>
                    <a:pt x="192" y="404"/>
                    <a:pt x="198" y="410"/>
                  </a:cubicBezTo>
                  <a:lnTo>
                    <a:pt x="214" y="427"/>
                  </a:lnTo>
                  <a:cubicBezTo>
                    <a:pt x="220" y="433"/>
                    <a:pt x="221" y="441"/>
                    <a:pt x="217" y="446"/>
                  </a:cubicBezTo>
                  <a:lnTo>
                    <a:pt x="96" y="566"/>
                  </a:lnTo>
                  <a:close/>
                  <a:moveTo>
                    <a:pt x="321" y="303"/>
                  </a:moveTo>
                  <a:lnTo>
                    <a:pt x="321" y="303"/>
                  </a:lnTo>
                  <a:cubicBezTo>
                    <a:pt x="264" y="245"/>
                    <a:pt x="264" y="152"/>
                    <a:pt x="321" y="94"/>
                  </a:cubicBezTo>
                  <a:cubicBezTo>
                    <a:pt x="379" y="36"/>
                    <a:pt x="472" y="36"/>
                    <a:pt x="530" y="94"/>
                  </a:cubicBezTo>
                  <a:cubicBezTo>
                    <a:pt x="588" y="152"/>
                    <a:pt x="588" y="245"/>
                    <a:pt x="530" y="303"/>
                  </a:cubicBezTo>
                  <a:cubicBezTo>
                    <a:pt x="472" y="360"/>
                    <a:pt x="379" y="360"/>
                    <a:pt x="321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409106" y="3358421"/>
              <a:ext cx="488537" cy="492752"/>
            </a:xfrm>
            <a:custGeom>
              <a:avLst/>
              <a:gdLst>
                <a:gd name="T0" fmla="*/ 298 w 596"/>
                <a:gd name="T1" fmla="*/ 0 h 601"/>
                <a:gd name="T2" fmla="*/ 0 w 596"/>
                <a:gd name="T3" fmla="*/ 300 h 601"/>
                <a:gd name="T4" fmla="*/ 298 w 596"/>
                <a:gd name="T5" fmla="*/ 601 h 601"/>
                <a:gd name="T6" fmla="*/ 596 w 596"/>
                <a:gd name="T7" fmla="*/ 300 h 601"/>
                <a:gd name="T8" fmla="*/ 298 w 596"/>
                <a:gd name="T9" fmla="*/ 0 h 601"/>
                <a:gd name="T10" fmla="*/ 298 w 596"/>
                <a:gd name="T11" fmla="*/ 579 h 601"/>
                <a:gd name="T12" fmla="*/ 298 w 596"/>
                <a:gd name="T13" fmla="*/ 579 h 601"/>
                <a:gd name="T14" fmla="*/ 21 w 596"/>
                <a:gd name="T15" fmla="*/ 300 h 601"/>
                <a:gd name="T16" fmla="*/ 298 w 596"/>
                <a:gd name="T17" fmla="*/ 21 h 601"/>
                <a:gd name="T18" fmla="*/ 575 w 596"/>
                <a:gd name="T19" fmla="*/ 300 h 601"/>
                <a:gd name="T20" fmla="*/ 298 w 596"/>
                <a:gd name="T21" fmla="*/ 579 h 601"/>
                <a:gd name="T22" fmla="*/ 298 w 596"/>
                <a:gd name="T23" fmla="*/ 40 h 601"/>
                <a:gd name="T24" fmla="*/ 298 w 596"/>
                <a:gd name="T25" fmla="*/ 40 h 601"/>
                <a:gd name="T26" fmla="*/ 40 w 596"/>
                <a:gd name="T27" fmla="*/ 300 h 601"/>
                <a:gd name="T28" fmla="*/ 298 w 596"/>
                <a:gd name="T29" fmla="*/ 561 h 601"/>
                <a:gd name="T30" fmla="*/ 556 w 596"/>
                <a:gd name="T31" fmla="*/ 300 h 601"/>
                <a:gd name="T32" fmla="*/ 298 w 596"/>
                <a:gd name="T33" fmla="*/ 40 h 601"/>
                <a:gd name="T34" fmla="*/ 304 w 596"/>
                <a:gd name="T35" fmla="*/ 458 h 601"/>
                <a:gd name="T36" fmla="*/ 304 w 596"/>
                <a:gd name="T37" fmla="*/ 458 h 601"/>
                <a:gd name="T38" fmla="*/ 331 w 596"/>
                <a:gd name="T39" fmla="*/ 436 h 601"/>
                <a:gd name="T40" fmla="*/ 352 w 596"/>
                <a:gd name="T41" fmla="*/ 412 h 601"/>
                <a:gd name="T42" fmla="*/ 346 w 596"/>
                <a:gd name="T43" fmla="*/ 437 h 601"/>
                <a:gd name="T44" fmla="*/ 286 w 596"/>
                <a:gd name="T45" fmla="*/ 495 h 601"/>
                <a:gd name="T46" fmla="*/ 218 w 596"/>
                <a:gd name="T47" fmla="*/ 466 h 601"/>
                <a:gd name="T48" fmla="*/ 230 w 596"/>
                <a:gd name="T49" fmla="*/ 409 h 601"/>
                <a:gd name="T50" fmla="*/ 264 w 596"/>
                <a:gd name="T51" fmla="*/ 306 h 601"/>
                <a:gd name="T52" fmla="*/ 244 w 596"/>
                <a:gd name="T53" fmla="*/ 238 h 601"/>
                <a:gd name="T54" fmla="*/ 267 w 596"/>
                <a:gd name="T55" fmla="*/ 222 h 601"/>
                <a:gd name="T56" fmla="*/ 369 w 596"/>
                <a:gd name="T57" fmla="*/ 209 h 601"/>
                <a:gd name="T58" fmla="*/ 312 w 596"/>
                <a:gd name="T59" fmla="*/ 388 h 601"/>
                <a:gd name="T60" fmla="*/ 304 w 596"/>
                <a:gd name="T61" fmla="*/ 458 h 601"/>
                <a:gd name="T62" fmla="*/ 326 w 596"/>
                <a:gd name="T63" fmla="*/ 189 h 601"/>
                <a:gd name="T64" fmla="*/ 326 w 596"/>
                <a:gd name="T65" fmla="*/ 189 h 601"/>
                <a:gd name="T66" fmla="*/ 330 w 596"/>
                <a:gd name="T67" fmla="*/ 102 h 601"/>
                <a:gd name="T68" fmla="*/ 326 w 596"/>
                <a:gd name="T69" fmla="*/ 18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01">
                  <a:moveTo>
                    <a:pt x="298" y="0"/>
                  </a:moveTo>
                  <a:cubicBezTo>
                    <a:pt x="133" y="0"/>
                    <a:pt x="0" y="134"/>
                    <a:pt x="0" y="300"/>
                  </a:cubicBezTo>
                  <a:cubicBezTo>
                    <a:pt x="0" y="466"/>
                    <a:pt x="133" y="601"/>
                    <a:pt x="298" y="601"/>
                  </a:cubicBezTo>
                  <a:cubicBezTo>
                    <a:pt x="463" y="601"/>
                    <a:pt x="596" y="466"/>
                    <a:pt x="596" y="300"/>
                  </a:cubicBezTo>
                  <a:cubicBezTo>
                    <a:pt x="596" y="134"/>
                    <a:pt x="463" y="0"/>
                    <a:pt x="298" y="0"/>
                  </a:cubicBezTo>
                  <a:close/>
                  <a:moveTo>
                    <a:pt x="298" y="579"/>
                  </a:moveTo>
                  <a:lnTo>
                    <a:pt x="298" y="579"/>
                  </a:lnTo>
                  <a:cubicBezTo>
                    <a:pt x="145" y="579"/>
                    <a:pt x="21" y="454"/>
                    <a:pt x="21" y="300"/>
                  </a:cubicBezTo>
                  <a:cubicBezTo>
                    <a:pt x="21" y="146"/>
                    <a:pt x="145" y="21"/>
                    <a:pt x="298" y="21"/>
                  </a:cubicBezTo>
                  <a:cubicBezTo>
                    <a:pt x="451" y="21"/>
                    <a:pt x="575" y="146"/>
                    <a:pt x="575" y="300"/>
                  </a:cubicBezTo>
                  <a:cubicBezTo>
                    <a:pt x="575" y="454"/>
                    <a:pt x="451" y="579"/>
                    <a:pt x="298" y="579"/>
                  </a:cubicBezTo>
                  <a:close/>
                  <a:moveTo>
                    <a:pt x="298" y="40"/>
                  </a:moveTo>
                  <a:lnTo>
                    <a:pt x="298" y="40"/>
                  </a:lnTo>
                  <a:cubicBezTo>
                    <a:pt x="155" y="40"/>
                    <a:pt x="40" y="156"/>
                    <a:pt x="40" y="300"/>
                  </a:cubicBezTo>
                  <a:cubicBezTo>
                    <a:pt x="40" y="444"/>
                    <a:pt x="155" y="561"/>
                    <a:pt x="298" y="561"/>
                  </a:cubicBezTo>
                  <a:cubicBezTo>
                    <a:pt x="441" y="561"/>
                    <a:pt x="556" y="444"/>
                    <a:pt x="556" y="300"/>
                  </a:cubicBezTo>
                  <a:cubicBezTo>
                    <a:pt x="556" y="156"/>
                    <a:pt x="441" y="40"/>
                    <a:pt x="298" y="40"/>
                  </a:cubicBezTo>
                  <a:close/>
                  <a:moveTo>
                    <a:pt x="304" y="458"/>
                  </a:moveTo>
                  <a:lnTo>
                    <a:pt x="304" y="458"/>
                  </a:lnTo>
                  <a:cubicBezTo>
                    <a:pt x="314" y="460"/>
                    <a:pt x="324" y="445"/>
                    <a:pt x="331" y="436"/>
                  </a:cubicBezTo>
                  <a:cubicBezTo>
                    <a:pt x="338" y="427"/>
                    <a:pt x="343" y="414"/>
                    <a:pt x="352" y="412"/>
                  </a:cubicBezTo>
                  <a:cubicBezTo>
                    <a:pt x="360" y="418"/>
                    <a:pt x="351" y="430"/>
                    <a:pt x="346" y="437"/>
                  </a:cubicBezTo>
                  <a:cubicBezTo>
                    <a:pt x="333" y="457"/>
                    <a:pt x="307" y="487"/>
                    <a:pt x="286" y="495"/>
                  </a:cubicBezTo>
                  <a:cubicBezTo>
                    <a:pt x="255" y="506"/>
                    <a:pt x="221" y="495"/>
                    <a:pt x="218" y="466"/>
                  </a:cubicBezTo>
                  <a:cubicBezTo>
                    <a:pt x="216" y="451"/>
                    <a:pt x="224" y="428"/>
                    <a:pt x="230" y="409"/>
                  </a:cubicBezTo>
                  <a:cubicBezTo>
                    <a:pt x="242" y="371"/>
                    <a:pt x="251" y="347"/>
                    <a:pt x="264" y="306"/>
                  </a:cubicBezTo>
                  <a:cubicBezTo>
                    <a:pt x="273" y="277"/>
                    <a:pt x="293" y="228"/>
                    <a:pt x="244" y="238"/>
                  </a:cubicBezTo>
                  <a:cubicBezTo>
                    <a:pt x="244" y="225"/>
                    <a:pt x="257" y="224"/>
                    <a:pt x="267" y="222"/>
                  </a:cubicBezTo>
                  <a:cubicBezTo>
                    <a:pt x="299" y="217"/>
                    <a:pt x="335" y="211"/>
                    <a:pt x="369" y="209"/>
                  </a:cubicBezTo>
                  <a:cubicBezTo>
                    <a:pt x="353" y="263"/>
                    <a:pt x="331" y="327"/>
                    <a:pt x="312" y="388"/>
                  </a:cubicBezTo>
                  <a:cubicBezTo>
                    <a:pt x="306" y="407"/>
                    <a:pt x="283" y="451"/>
                    <a:pt x="304" y="458"/>
                  </a:cubicBezTo>
                  <a:close/>
                  <a:moveTo>
                    <a:pt x="326" y="189"/>
                  </a:moveTo>
                  <a:lnTo>
                    <a:pt x="326" y="189"/>
                  </a:lnTo>
                  <a:cubicBezTo>
                    <a:pt x="283" y="182"/>
                    <a:pt x="281" y="109"/>
                    <a:pt x="330" y="102"/>
                  </a:cubicBezTo>
                  <a:cubicBezTo>
                    <a:pt x="397" y="91"/>
                    <a:pt x="394" y="201"/>
                    <a:pt x="326" y="1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604344" y="2539262"/>
              <a:ext cx="530073" cy="522436"/>
            </a:xfrm>
            <a:custGeom>
              <a:avLst/>
              <a:gdLst>
                <a:gd name="T0" fmla="*/ 170 w 648"/>
                <a:gd name="T1" fmla="*/ 280 h 639"/>
                <a:gd name="T2" fmla="*/ 226 w 648"/>
                <a:gd name="T3" fmla="*/ 183 h 639"/>
                <a:gd name="T4" fmla="*/ 240 w 648"/>
                <a:gd name="T5" fmla="*/ 167 h 639"/>
                <a:gd name="T6" fmla="*/ 366 w 648"/>
                <a:gd name="T7" fmla="*/ 177 h 639"/>
                <a:gd name="T8" fmla="*/ 359 w 648"/>
                <a:gd name="T9" fmla="*/ 162 h 639"/>
                <a:gd name="T10" fmla="*/ 388 w 648"/>
                <a:gd name="T11" fmla="*/ 153 h 639"/>
                <a:gd name="T12" fmla="*/ 408 w 648"/>
                <a:gd name="T13" fmla="*/ 154 h 639"/>
                <a:gd name="T14" fmla="*/ 402 w 648"/>
                <a:gd name="T15" fmla="*/ 183 h 639"/>
                <a:gd name="T16" fmla="*/ 391 w 648"/>
                <a:gd name="T17" fmla="*/ 199 h 639"/>
                <a:gd name="T18" fmla="*/ 319 w 648"/>
                <a:gd name="T19" fmla="*/ 265 h 639"/>
                <a:gd name="T20" fmla="*/ 318 w 648"/>
                <a:gd name="T21" fmla="*/ 266 h 639"/>
                <a:gd name="T22" fmla="*/ 616 w 648"/>
                <a:gd name="T23" fmla="*/ 615 h 639"/>
                <a:gd name="T24" fmla="*/ 497 w 648"/>
                <a:gd name="T25" fmla="*/ 615 h 639"/>
                <a:gd name="T26" fmla="*/ 272 w 648"/>
                <a:gd name="T27" fmla="*/ 546 h 639"/>
                <a:gd name="T28" fmla="*/ 272 w 648"/>
                <a:gd name="T29" fmla="*/ 0 h 639"/>
                <a:gd name="T30" fmla="*/ 515 w 648"/>
                <a:gd name="T31" fmla="*/ 397 h 639"/>
                <a:gd name="T32" fmla="*/ 616 w 648"/>
                <a:gd name="T33" fmla="*/ 615 h 639"/>
                <a:gd name="T34" fmla="*/ 272 w 648"/>
                <a:gd name="T35" fmla="*/ 511 h 639"/>
                <a:gd name="T36" fmla="*/ 272 w 648"/>
                <a:gd name="T37" fmla="*/ 35 h 639"/>
                <a:gd name="T38" fmla="*/ 272 w 648"/>
                <a:gd name="T39" fmla="*/ 511 h 639"/>
                <a:gd name="T40" fmla="*/ 445 w 648"/>
                <a:gd name="T41" fmla="*/ 391 h 639"/>
                <a:gd name="T42" fmla="*/ 409 w 648"/>
                <a:gd name="T43" fmla="*/ 401 h 639"/>
                <a:gd name="T44" fmla="*/ 338 w 648"/>
                <a:gd name="T45" fmla="*/ 401 h 639"/>
                <a:gd name="T46" fmla="*/ 266 w 648"/>
                <a:gd name="T47" fmla="*/ 401 h 639"/>
                <a:gd name="T48" fmla="*/ 194 w 648"/>
                <a:gd name="T49" fmla="*/ 401 h 639"/>
                <a:gd name="T50" fmla="*/ 111 w 648"/>
                <a:gd name="T51" fmla="*/ 401 h 639"/>
                <a:gd name="T52" fmla="*/ 100 w 648"/>
                <a:gd name="T53" fmla="*/ 391 h 639"/>
                <a:gd name="T54" fmla="*/ 111 w 648"/>
                <a:gd name="T55" fmla="*/ 145 h 639"/>
                <a:gd name="T56" fmla="*/ 122 w 648"/>
                <a:gd name="T57" fmla="*/ 380 h 639"/>
                <a:gd name="T58" fmla="*/ 152 w 648"/>
                <a:gd name="T59" fmla="*/ 331 h 639"/>
                <a:gd name="T60" fmla="*/ 183 w 648"/>
                <a:gd name="T61" fmla="*/ 320 h 639"/>
                <a:gd name="T62" fmla="*/ 194 w 648"/>
                <a:gd name="T63" fmla="*/ 380 h 639"/>
                <a:gd name="T64" fmla="*/ 224 w 648"/>
                <a:gd name="T65" fmla="*/ 256 h 639"/>
                <a:gd name="T66" fmla="*/ 255 w 648"/>
                <a:gd name="T67" fmla="*/ 245 h 639"/>
                <a:gd name="T68" fmla="*/ 266 w 648"/>
                <a:gd name="T69" fmla="*/ 380 h 639"/>
                <a:gd name="T70" fmla="*/ 296 w 648"/>
                <a:gd name="T71" fmla="*/ 292 h 639"/>
                <a:gd name="T72" fmla="*/ 327 w 648"/>
                <a:gd name="T73" fmla="*/ 282 h 639"/>
                <a:gd name="T74" fmla="*/ 338 w 648"/>
                <a:gd name="T75" fmla="*/ 380 h 639"/>
                <a:gd name="T76" fmla="*/ 368 w 648"/>
                <a:gd name="T77" fmla="*/ 231 h 639"/>
                <a:gd name="T78" fmla="*/ 399 w 648"/>
                <a:gd name="T79" fmla="*/ 220 h 639"/>
                <a:gd name="T80" fmla="*/ 409 w 648"/>
                <a:gd name="T81" fmla="*/ 38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8" h="639">
                  <a:moveTo>
                    <a:pt x="242" y="199"/>
                  </a:moveTo>
                  <a:lnTo>
                    <a:pt x="170" y="280"/>
                  </a:lnTo>
                  <a:lnTo>
                    <a:pt x="153" y="266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40" y="167"/>
                  </a:lnTo>
                  <a:lnTo>
                    <a:pt x="316" y="234"/>
                  </a:lnTo>
                  <a:lnTo>
                    <a:pt x="366" y="177"/>
                  </a:lnTo>
                  <a:lnTo>
                    <a:pt x="357" y="169"/>
                  </a:lnTo>
                  <a:cubicBezTo>
                    <a:pt x="354" y="167"/>
                    <a:pt x="355" y="163"/>
                    <a:pt x="359" y="162"/>
                  </a:cubicBezTo>
                  <a:lnTo>
                    <a:pt x="373" y="158"/>
                  </a:lnTo>
                  <a:cubicBezTo>
                    <a:pt x="377" y="156"/>
                    <a:pt x="384" y="154"/>
                    <a:pt x="388" y="153"/>
                  </a:cubicBezTo>
                  <a:lnTo>
                    <a:pt x="402" y="149"/>
                  </a:lnTo>
                  <a:cubicBezTo>
                    <a:pt x="406" y="147"/>
                    <a:pt x="409" y="150"/>
                    <a:pt x="408" y="154"/>
                  </a:cubicBezTo>
                  <a:lnTo>
                    <a:pt x="405" y="167"/>
                  </a:lnTo>
                  <a:cubicBezTo>
                    <a:pt x="404" y="172"/>
                    <a:pt x="402" y="179"/>
                    <a:pt x="402" y="183"/>
                  </a:cubicBezTo>
                  <a:lnTo>
                    <a:pt x="399" y="196"/>
                  </a:lnTo>
                  <a:cubicBezTo>
                    <a:pt x="398" y="200"/>
                    <a:pt x="395" y="202"/>
                    <a:pt x="391" y="199"/>
                  </a:cubicBezTo>
                  <a:lnTo>
                    <a:pt x="383" y="192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6"/>
                  </a:lnTo>
                  <a:lnTo>
                    <a:pt x="242" y="199"/>
                  </a:lnTo>
                  <a:close/>
                  <a:moveTo>
                    <a:pt x="616" y="615"/>
                  </a:moveTo>
                  <a:cubicBezTo>
                    <a:pt x="599" y="631"/>
                    <a:pt x="578" y="639"/>
                    <a:pt x="556" y="639"/>
                  </a:cubicBezTo>
                  <a:cubicBezTo>
                    <a:pt x="535" y="639"/>
                    <a:pt x="513" y="631"/>
                    <a:pt x="497" y="615"/>
                  </a:cubicBezTo>
                  <a:lnTo>
                    <a:pt x="396" y="516"/>
                  </a:lnTo>
                  <a:cubicBezTo>
                    <a:pt x="359" y="535"/>
                    <a:pt x="317" y="546"/>
                    <a:pt x="272" y="546"/>
                  </a:cubicBezTo>
                  <a:cubicBezTo>
                    <a:pt x="122" y="546"/>
                    <a:pt x="0" y="424"/>
                    <a:pt x="0" y="273"/>
                  </a:cubicBezTo>
                  <a:cubicBezTo>
                    <a:pt x="0" y="123"/>
                    <a:pt x="122" y="0"/>
                    <a:pt x="272" y="0"/>
                  </a:cubicBezTo>
                  <a:cubicBezTo>
                    <a:pt x="423" y="0"/>
                    <a:pt x="545" y="123"/>
                    <a:pt x="545" y="273"/>
                  </a:cubicBezTo>
                  <a:cubicBezTo>
                    <a:pt x="545" y="318"/>
                    <a:pt x="534" y="360"/>
                    <a:pt x="515" y="397"/>
                  </a:cubicBezTo>
                  <a:lnTo>
                    <a:pt x="616" y="496"/>
                  </a:lnTo>
                  <a:cubicBezTo>
                    <a:pt x="648" y="529"/>
                    <a:pt x="648" y="582"/>
                    <a:pt x="616" y="615"/>
                  </a:cubicBezTo>
                  <a:close/>
                  <a:moveTo>
                    <a:pt x="272" y="511"/>
                  </a:moveTo>
                  <a:lnTo>
                    <a:pt x="272" y="511"/>
                  </a:lnTo>
                  <a:cubicBezTo>
                    <a:pt x="404" y="511"/>
                    <a:pt x="510" y="405"/>
                    <a:pt x="510" y="273"/>
                  </a:cubicBezTo>
                  <a:cubicBezTo>
                    <a:pt x="510" y="142"/>
                    <a:pt x="404" y="35"/>
                    <a:pt x="272" y="35"/>
                  </a:cubicBezTo>
                  <a:cubicBezTo>
                    <a:pt x="141" y="35"/>
                    <a:pt x="35" y="142"/>
                    <a:pt x="35" y="273"/>
                  </a:cubicBezTo>
                  <a:cubicBezTo>
                    <a:pt x="35" y="405"/>
                    <a:pt x="141" y="511"/>
                    <a:pt x="272" y="511"/>
                  </a:cubicBezTo>
                  <a:close/>
                  <a:moveTo>
                    <a:pt x="434" y="380"/>
                  </a:moveTo>
                  <a:cubicBezTo>
                    <a:pt x="440" y="380"/>
                    <a:pt x="445" y="385"/>
                    <a:pt x="445" y="391"/>
                  </a:cubicBezTo>
                  <a:cubicBezTo>
                    <a:pt x="445" y="397"/>
                    <a:pt x="440" y="401"/>
                    <a:pt x="434" y="401"/>
                  </a:cubicBezTo>
                  <a:lnTo>
                    <a:pt x="409" y="401"/>
                  </a:lnTo>
                  <a:lnTo>
                    <a:pt x="368" y="401"/>
                  </a:lnTo>
                  <a:lnTo>
                    <a:pt x="338" y="401"/>
                  </a:lnTo>
                  <a:lnTo>
                    <a:pt x="296" y="401"/>
                  </a:lnTo>
                  <a:lnTo>
                    <a:pt x="266" y="401"/>
                  </a:lnTo>
                  <a:lnTo>
                    <a:pt x="224" y="401"/>
                  </a:lnTo>
                  <a:lnTo>
                    <a:pt x="194" y="401"/>
                  </a:lnTo>
                  <a:lnTo>
                    <a:pt x="152" y="401"/>
                  </a:lnTo>
                  <a:lnTo>
                    <a:pt x="111" y="401"/>
                  </a:lnTo>
                  <a:lnTo>
                    <a:pt x="111" y="401"/>
                  </a:lnTo>
                  <a:cubicBezTo>
                    <a:pt x="105" y="401"/>
                    <a:pt x="100" y="397"/>
                    <a:pt x="100" y="391"/>
                  </a:cubicBezTo>
                  <a:lnTo>
                    <a:pt x="100" y="155"/>
                  </a:lnTo>
                  <a:cubicBezTo>
                    <a:pt x="100" y="150"/>
                    <a:pt x="105" y="145"/>
                    <a:pt x="111" y="145"/>
                  </a:cubicBezTo>
                  <a:cubicBezTo>
                    <a:pt x="117" y="145"/>
                    <a:pt x="121" y="150"/>
                    <a:pt x="121" y="155"/>
                  </a:cubicBezTo>
                  <a:lnTo>
                    <a:pt x="122" y="380"/>
                  </a:lnTo>
                  <a:lnTo>
                    <a:pt x="152" y="380"/>
                  </a:lnTo>
                  <a:lnTo>
                    <a:pt x="152" y="331"/>
                  </a:lnTo>
                  <a:cubicBezTo>
                    <a:pt x="152" y="325"/>
                    <a:pt x="157" y="320"/>
                    <a:pt x="163" y="320"/>
                  </a:cubicBezTo>
                  <a:lnTo>
                    <a:pt x="183" y="320"/>
                  </a:lnTo>
                  <a:cubicBezTo>
                    <a:pt x="189" y="320"/>
                    <a:pt x="194" y="325"/>
                    <a:pt x="194" y="331"/>
                  </a:cubicBezTo>
                  <a:lnTo>
                    <a:pt x="194" y="380"/>
                  </a:lnTo>
                  <a:lnTo>
                    <a:pt x="224" y="380"/>
                  </a:lnTo>
                  <a:lnTo>
                    <a:pt x="224" y="256"/>
                  </a:lnTo>
                  <a:cubicBezTo>
                    <a:pt x="224" y="250"/>
                    <a:pt x="229" y="245"/>
                    <a:pt x="235" y="245"/>
                  </a:cubicBezTo>
                  <a:lnTo>
                    <a:pt x="255" y="245"/>
                  </a:lnTo>
                  <a:cubicBezTo>
                    <a:pt x="261" y="245"/>
                    <a:pt x="266" y="250"/>
                    <a:pt x="266" y="256"/>
                  </a:cubicBezTo>
                  <a:lnTo>
                    <a:pt x="266" y="380"/>
                  </a:lnTo>
                  <a:lnTo>
                    <a:pt x="296" y="380"/>
                  </a:lnTo>
                  <a:lnTo>
                    <a:pt x="296" y="292"/>
                  </a:lnTo>
                  <a:cubicBezTo>
                    <a:pt x="296" y="286"/>
                    <a:pt x="300" y="282"/>
                    <a:pt x="307" y="282"/>
                  </a:cubicBezTo>
                  <a:lnTo>
                    <a:pt x="327" y="282"/>
                  </a:lnTo>
                  <a:cubicBezTo>
                    <a:pt x="333" y="282"/>
                    <a:pt x="338" y="286"/>
                    <a:pt x="338" y="292"/>
                  </a:cubicBezTo>
                  <a:lnTo>
                    <a:pt x="338" y="380"/>
                  </a:lnTo>
                  <a:lnTo>
                    <a:pt x="368" y="380"/>
                  </a:lnTo>
                  <a:lnTo>
                    <a:pt x="368" y="231"/>
                  </a:lnTo>
                  <a:cubicBezTo>
                    <a:pt x="368" y="225"/>
                    <a:pt x="372" y="220"/>
                    <a:pt x="378" y="220"/>
                  </a:cubicBezTo>
                  <a:lnTo>
                    <a:pt x="399" y="220"/>
                  </a:lnTo>
                  <a:cubicBezTo>
                    <a:pt x="405" y="220"/>
                    <a:pt x="409" y="225"/>
                    <a:pt x="409" y="231"/>
                  </a:cubicBezTo>
                  <a:lnTo>
                    <a:pt x="409" y="380"/>
                  </a:lnTo>
                  <a:lnTo>
                    <a:pt x="434" y="3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604344" y="1127468"/>
              <a:ext cx="470737" cy="4986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509153" y="1095805"/>
              <a:ext cx="563696" cy="562014"/>
            </a:xfrm>
            <a:custGeom>
              <a:avLst/>
              <a:gdLst>
                <a:gd name="T0" fmla="*/ 122 w 689"/>
                <a:gd name="T1" fmla="*/ 472 h 688"/>
                <a:gd name="T2" fmla="*/ 567 w 689"/>
                <a:gd name="T3" fmla="*/ 215 h 688"/>
                <a:gd name="T4" fmla="*/ 495 w 689"/>
                <a:gd name="T5" fmla="*/ 605 h 688"/>
                <a:gd name="T6" fmla="*/ 194 w 689"/>
                <a:gd name="T7" fmla="*/ 83 h 688"/>
                <a:gd name="T8" fmla="*/ 495 w 689"/>
                <a:gd name="T9" fmla="*/ 605 h 688"/>
                <a:gd name="T10" fmla="*/ 161 w 689"/>
                <a:gd name="T11" fmla="*/ 450 h 688"/>
                <a:gd name="T12" fmla="*/ 528 w 689"/>
                <a:gd name="T13" fmla="*/ 238 h 688"/>
                <a:gd name="T14" fmla="*/ 460 w 689"/>
                <a:gd name="T15" fmla="*/ 543 h 688"/>
                <a:gd name="T16" fmla="*/ 230 w 689"/>
                <a:gd name="T17" fmla="*/ 145 h 688"/>
                <a:gd name="T18" fmla="*/ 460 w 689"/>
                <a:gd name="T19" fmla="*/ 543 h 688"/>
                <a:gd name="T20" fmla="*/ 345 w 689"/>
                <a:gd name="T21" fmla="*/ 376 h 688"/>
                <a:gd name="T22" fmla="*/ 345 w 689"/>
                <a:gd name="T23" fmla="*/ 311 h 688"/>
                <a:gd name="T24" fmla="*/ 359 w 689"/>
                <a:gd name="T25" fmla="*/ 158 h 688"/>
                <a:gd name="T26" fmla="*/ 344 w 689"/>
                <a:gd name="T27" fmla="*/ 172 h 688"/>
                <a:gd name="T28" fmla="*/ 330 w 689"/>
                <a:gd name="T29" fmla="*/ 135 h 688"/>
                <a:gd name="T30" fmla="*/ 345 w 689"/>
                <a:gd name="T31" fmla="*/ 121 h 688"/>
                <a:gd name="T32" fmla="*/ 359 w 689"/>
                <a:gd name="T33" fmla="*/ 158 h 688"/>
                <a:gd name="T34" fmla="*/ 345 w 689"/>
                <a:gd name="T35" fmla="*/ 567 h 688"/>
                <a:gd name="T36" fmla="*/ 330 w 689"/>
                <a:gd name="T37" fmla="*/ 553 h 688"/>
                <a:gd name="T38" fmla="*/ 344 w 689"/>
                <a:gd name="T39" fmla="*/ 516 h 688"/>
                <a:gd name="T40" fmla="*/ 359 w 689"/>
                <a:gd name="T41" fmla="*/ 530 h 688"/>
                <a:gd name="T42" fmla="*/ 159 w 689"/>
                <a:gd name="T43" fmla="*/ 326 h 688"/>
                <a:gd name="T44" fmla="*/ 173 w 689"/>
                <a:gd name="T45" fmla="*/ 342 h 688"/>
                <a:gd name="T46" fmla="*/ 136 w 689"/>
                <a:gd name="T47" fmla="*/ 356 h 688"/>
                <a:gd name="T48" fmla="*/ 122 w 689"/>
                <a:gd name="T49" fmla="*/ 340 h 688"/>
                <a:gd name="T50" fmla="*/ 159 w 689"/>
                <a:gd name="T51" fmla="*/ 326 h 688"/>
                <a:gd name="T52" fmla="*/ 567 w 689"/>
                <a:gd name="T53" fmla="*/ 340 h 688"/>
                <a:gd name="T54" fmla="*/ 553 w 689"/>
                <a:gd name="T55" fmla="*/ 356 h 688"/>
                <a:gd name="T56" fmla="*/ 516 w 689"/>
                <a:gd name="T57" fmla="*/ 342 h 688"/>
                <a:gd name="T58" fmla="*/ 530 w 689"/>
                <a:gd name="T59" fmla="*/ 326 h 688"/>
                <a:gd name="T60" fmla="*/ 363 w 689"/>
                <a:gd name="T61" fmla="*/ 344 h 688"/>
                <a:gd name="T62" fmla="*/ 327 w 689"/>
                <a:gd name="T63" fmla="*/ 344 h 688"/>
                <a:gd name="T64" fmla="*/ 345 w 689"/>
                <a:gd name="T65" fmla="*/ 201 h 688"/>
                <a:gd name="T66" fmla="*/ 363 w 689"/>
                <a:gd name="T67" fmla="*/ 344 h 688"/>
                <a:gd name="T68" fmla="*/ 262 w 689"/>
                <a:gd name="T69" fmla="*/ 429 h 688"/>
                <a:gd name="T70" fmla="*/ 329 w 689"/>
                <a:gd name="T71" fmla="*/ 336 h 688"/>
                <a:gd name="T72" fmla="*/ 355 w 689"/>
                <a:gd name="T73" fmla="*/ 36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382887" y="4146108"/>
              <a:ext cx="363931" cy="496711"/>
            </a:xfrm>
            <a:custGeom>
              <a:avLst/>
              <a:gdLst>
                <a:gd name="T0" fmla="*/ 90 w 446"/>
                <a:gd name="T1" fmla="*/ 226 h 608"/>
                <a:gd name="T2" fmla="*/ 137 w 446"/>
                <a:gd name="T3" fmla="*/ 337 h 608"/>
                <a:gd name="T4" fmla="*/ 175 w 446"/>
                <a:gd name="T5" fmla="*/ 425 h 608"/>
                <a:gd name="T6" fmla="*/ 261 w 446"/>
                <a:gd name="T7" fmla="*/ 428 h 608"/>
                <a:gd name="T8" fmla="*/ 280 w 446"/>
                <a:gd name="T9" fmla="*/ 393 h 608"/>
                <a:gd name="T10" fmla="*/ 328 w 446"/>
                <a:gd name="T11" fmla="*/ 304 h 608"/>
                <a:gd name="T12" fmla="*/ 223 w 446"/>
                <a:gd name="T13" fmla="*/ 93 h 608"/>
                <a:gd name="T14" fmla="*/ 184 w 446"/>
                <a:gd name="T15" fmla="*/ 456 h 608"/>
                <a:gd name="T16" fmla="*/ 141 w 446"/>
                <a:gd name="T17" fmla="*/ 405 h 608"/>
                <a:gd name="T18" fmla="*/ 94 w 446"/>
                <a:gd name="T19" fmla="*/ 319 h 608"/>
                <a:gd name="T20" fmla="*/ 223 w 446"/>
                <a:gd name="T21" fmla="*/ 65 h 608"/>
                <a:gd name="T22" fmla="*/ 351 w 446"/>
                <a:gd name="T23" fmla="*/ 319 h 608"/>
                <a:gd name="T24" fmla="*/ 305 w 446"/>
                <a:gd name="T25" fmla="*/ 405 h 608"/>
                <a:gd name="T26" fmla="*/ 261 w 446"/>
                <a:gd name="T27" fmla="*/ 456 h 608"/>
                <a:gd name="T28" fmla="*/ 159 w 446"/>
                <a:gd name="T29" fmla="*/ 545 h 608"/>
                <a:gd name="T30" fmla="*/ 267 w 446"/>
                <a:gd name="T31" fmla="*/ 566 h 608"/>
                <a:gd name="T32" fmla="*/ 267 w 446"/>
                <a:gd name="T33" fmla="*/ 524 h 608"/>
                <a:gd name="T34" fmla="*/ 172 w 446"/>
                <a:gd name="T35" fmla="*/ 558 h 608"/>
                <a:gd name="T36" fmla="*/ 276 w 446"/>
                <a:gd name="T37" fmla="*/ 558 h 608"/>
                <a:gd name="T38" fmla="*/ 289 w 446"/>
                <a:gd name="T39" fmla="*/ 545 h 608"/>
                <a:gd name="T40" fmla="*/ 159 w 446"/>
                <a:gd name="T41" fmla="*/ 480 h 608"/>
                <a:gd name="T42" fmla="*/ 289 w 446"/>
                <a:gd name="T43" fmla="*/ 545 h 608"/>
                <a:gd name="T44" fmla="*/ 287 w 446"/>
                <a:gd name="T45" fmla="*/ 254 h 608"/>
                <a:gd name="T46" fmla="*/ 244 w 446"/>
                <a:gd name="T47" fmla="*/ 298 h 608"/>
                <a:gd name="T48" fmla="*/ 202 w 446"/>
                <a:gd name="T49" fmla="*/ 298 h 608"/>
                <a:gd name="T50" fmla="*/ 158 w 446"/>
                <a:gd name="T51" fmla="*/ 254 h 608"/>
                <a:gd name="T52" fmla="*/ 158 w 446"/>
                <a:gd name="T53" fmla="*/ 212 h 608"/>
                <a:gd name="T54" fmla="*/ 202 w 446"/>
                <a:gd name="T55" fmla="*/ 168 h 608"/>
                <a:gd name="T56" fmla="*/ 244 w 446"/>
                <a:gd name="T57" fmla="*/ 168 h 608"/>
                <a:gd name="T58" fmla="*/ 287 w 446"/>
                <a:gd name="T59" fmla="*/ 212 h 608"/>
                <a:gd name="T60" fmla="*/ 428 w 446"/>
                <a:gd name="T61" fmla="*/ 206 h 608"/>
                <a:gd name="T62" fmla="*/ 405 w 446"/>
                <a:gd name="T63" fmla="*/ 226 h 608"/>
                <a:gd name="T64" fmla="*/ 428 w 446"/>
                <a:gd name="T65" fmla="*/ 239 h 608"/>
                <a:gd name="T66" fmla="*/ 428 w 446"/>
                <a:gd name="T67" fmla="*/ 206 h 608"/>
                <a:gd name="T68" fmla="*/ 379 w 446"/>
                <a:gd name="T69" fmla="*/ 90 h 608"/>
                <a:gd name="T70" fmla="*/ 356 w 446"/>
                <a:gd name="T71" fmla="*/ 67 h 608"/>
                <a:gd name="T72" fmla="*/ 362 w 446"/>
                <a:gd name="T73" fmla="*/ 107 h 608"/>
                <a:gd name="T74" fmla="*/ 239 w 446"/>
                <a:gd name="T75" fmla="*/ 44 h 608"/>
                <a:gd name="T76" fmla="*/ 222 w 446"/>
                <a:gd name="T77" fmla="*/ 0 h 608"/>
                <a:gd name="T78" fmla="*/ 206 w 446"/>
                <a:gd name="T79" fmla="*/ 44 h 608"/>
                <a:gd name="T80" fmla="*/ 81 w 446"/>
                <a:gd name="T81" fmla="*/ 109 h 608"/>
                <a:gd name="T82" fmla="*/ 89 w 446"/>
                <a:gd name="T83" fmla="*/ 69 h 608"/>
                <a:gd name="T84" fmla="*/ 65 w 446"/>
                <a:gd name="T85" fmla="*/ 93 h 608"/>
                <a:gd name="T86" fmla="*/ 39 w 446"/>
                <a:gd name="T87" fmla="*/ 226 h 608"/>
                <a:gd name="T88" fmla="*/ 17 w 446"/>
                <a:gd name="T89" fmla="*/ 206 h 608"/>
                <a:gd name="T90" fmla="*/ 17 w 446"/>
                <a:gd name="T91" fmla="*/ 239 h 608"/>
                <a:gd name="T92" fmla="*/ 39 w 446"/>
                <a:gd name="T93" fmla="*/ 22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3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4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4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7"/>
                    <a:pt x="211" y="147"/>
                    <a:pt x="223" y="147"/>
                  </a:cubicBezTo>
                  <a:cubicBezTo>
                    <a:pt x="234" y="147"/>
                    <a:pt x="244" y="157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60"/>
                    <a:pt x="362" y="60"/>
                    <a:pt x="356" y="67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1216856" y="4148088"/>
              <a:ext cx="630945" cy="492752"/>
            </a:xfrm>
            <a:custGeom>
              <a:avLst/>
              <a:gdLst>
                <a:gd name="T0" fmla="*/ 451 w 771"/>
                <a:gd name="T1" fmla="*/ 411 h 602"/>
                <a:gd name="T2" fmla="*/ 457 w 771"/>
                <a:gd name="T3" fmla="*/ 396 h 602"/>
                <a:gd name="T4" fmla="*/ 459 w 771"/>
                <a:gd name="T5" fmla="*/ 388 h 602"/>
                <a:gd name="T6" fmla="*/ 463 w 771"/>
                <a:gd name="T7" fmla="*/ 372 h 602"/>
                <a:gd name="T8" fmla="*/ 464 w 771"/>
                <a:gd name="T9" fmla="*/ 365 h 602"/>
                <a:gd name="T10" fmla="*/ 466 w 771"/>
                <a:gd name="T11" fmla="*/ 341 h 602"/>
                <a:gd name="T12" fmla="*/ 233 w 771"/>
                <a:gd name="T13" fmla="*/ 139 h 602"/>
                <a:gd name="T14" fmla="*/ 201 w 771"/>
                <a:gd name="T15" fmla="*/ 141 h 602"/>
                <a:gd name="T16" fmla="*/ 201 w 771"/>
                <a:gd name="T17" fmla="*/ 141 h 602"/>
                <a:gd name="T18" fmla="*/ 0 w 771"/>
                <a:gd name="T19" fmla="*/ 341 h 602"/>
                <a:gd name="T20" fmla="*/ 61 w 771"/>
                <a:gd name="T21" fmla="*/ 477 h 602"/>
                <a:gd name="T22" fmla="*/ 37 w 771"/>
                <a:gd name="T23" fmla="*/ 602 h 602"/>
                <a:gd name="T24" fmla="*/ 129 w 771"/>
                <a:gd name="T25" fmla="*/ 522 h 602"/>
                <a:gd name="T26" fmla="*/ 233 w 771"/>
                <a:gd name="T27" fmla="*/ 544 h 602"/>
                <a:gd name="T28" fmla="*/ 363 w 771"/>
                <a:gd name="T29" fmla="*/ 509 h 602"/>
                <a:gd name="T30" fmla="*/ 363 w 771"/>
                <a:gd name="T31" fmla="*/ 509 h 602"/>
                <a:gd name="T32" fmla="*/ 383 w 771"/>
                <a:gd name="T33" fmla="*/ 496 h 602"/>
                <a:gd name="T34" fmla="*/ 389 w 771"/>
                <a:gd name="T35" fmla="*/ 491 h 602"/>
                <a:gd name="T36" fmla="*/ 402 w 771"/>
                <a:gd name="T37" fmla="*/ 480 h 602"/>
                <a:gd name="T38" fmla="*/ 408 w 771"/>
                <a:gd name="T39" fmla="*/ 474 h 602"/>
                <a:gd name="T40" fmla="*/ 419 w 771"/>
                <a:gd name="T41" fmla="*/ 462 h 602"/>
                <a:gd name="T42" fmla="*/ 424 w 771"/>
                <a:gd name="T43" fmla="*/ 457 h 602"/>
                <a:gd name="T44" fmla="*/ 448 w 771"/>
                <a:gd name="T45" fmla="*/ 417 h 602"/>
                <a:gd name="T46" fmla="*/ 451 w 771"/>
                <a:gd name="T47" fmla="*/ 411 h 602"/>
                <a:gd name="T48" fmla="*/ 771 w 771"/>
                <a:gd name="T49" fmla="*/ 263 h 602"/>
                <a:gd name="T50" fmla="*/ 771 w 771"/>
                <a:gd name="T51" fmla="*/ 263 h 602"/>
                <a:gd name="T52" fmla="*/ 469 w 771"/>
                <a:gd name="T53" fmla="*/ 0 h 602"/>
                <a:gd name="T54" fmla="*/ 243 w 771"/>
                <a:gd name="T55" fmla="*/ 89 h 602"/>
                <a:gd name="T56" fmla="*/ 508 w 771"/>
                <a:gd name="T57" fmla="*/ 341 h 602"/>
                <a:gd name="T58" fmla="*/ 424 w 771"/>
                <a:gd name="T59" fmla="*/ 523 h 602"/>
                <a:gd name="T60" fmla="*/ 469 w 771"/>
                <a:gd name="T61" fmla="*/ 526 h 602"/>
                <a:gd name="T62" fmla="*/ 603 w 771"/>
                <a:gd name="T63" fmla="*/ 498 h 602"/>
                <a:gd name="T64" fmla="*/ 722 w 771"/>
                <a:gd name="T65" fmla="*/ 602 h 602"/>
                <a:gd name="T66" fmla="*/ 692 w 771"/>
                <a:gd name="T67" fmla="*/ 440 h 602"/>
                <a:gd name="T68" fmla="*/ 771 w 771"/>
                <a:gd name="T69" fmla="*/ 26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1" h="602">
                  <a:moveTo>
                    <a:pt x="451" y="411"/>
                  </a:moveTo>
                  <a:cubicBezTo>
                    <a:pt x="453" y="406"/>
                    <a:pt x="455" y="401"/>
                    <a:pt x="457" y="396"/>
                  </a:cubicBezTo>
                  <a:cubicBezTo>
                    <a:pt x="458" y="393"/>
                    <a:pt x="458" y="391"/>
                    <a:pt x="459" y="388"/>
                  </a:cubicBezTo>
                  <a:cubicBezTo>
                    <a:pt x="460" y="383"/>
                    <a:pt x="462" y="377"/>
                    <a:pt x="463" y="372"/>
                  </a:cubicBezTo>
                  <a:cubicBezTo>
                    <a:pt x="463" y="370"/>
                    <a:pt x="464" y="367"/>
                    <a:pt x="464" y="365"/>
                  </a:cubicBezTo>
                  <a:cubicBezTo>
                    <a:pt x="465" y="357"/>
                    <a:pt x="466" y="349"/>
                    <a:pt x="466" y="341"/>
                  </a:cubicBezTo>
                  <a:cubicBezTo>
                    <a:pt x="466" y="230"/>
                    <a:pt x="361" y="139"/>
                    <a:pt x="233" y="139"/>
                  </a:cubicBezTo>
                  <a:cubicBezTo>
                    <a:pt x="222" y="139"/>
                    <a:pt x="212" y="140"/>
                    <a:pt x="201" y="141"/>
                  </a:cubicBezTo>
                  <a:lnTo>
                    <a:pt x="201" y="141"/>
                  </a:lnTo>
                  <a:cubicBezTo>
                    <a:pt x="88" y="154"/>
                    <a:pt x="0" y="239"/>
                    <a:pt x="0" y="341"/>
                  </a:cubicBezTo>
                  <a:cubicBezTo>
                    <a:pt x="0" y="394"/>
                    <a:pt x="23" y="441"/>
                    <a:pt x="61" y="477"/>
                  </a:cubicBezTo>
                  <a:lnTo>
                    <a:pt x="37" y="602"/>
                  </a:lnTo>
                  <a:lnTo>
                    <a:pt x="129" y="522"/>
                  </a:lnTo>
                  <a:cubicBezTo>
                    <a:pt x="161" y="536"/>
                    <a:pt x="196" y="544"/>
                    <a:pt x="233" y="544"/>
                  </a:cubicBezTo>
                  <a:cubicBezTo>
                    <a:pt x="281" y="544"/>
                    <a:pt x="325" y="531"/>
                    <a:pt x="363" y="509"/>
                  </a:cubicBezTo>
                  <a:cubicBezTo>
                    <a:pt x="363" y="509"/>
                    <a:pt x="363" y="509"/>
                    <a:pt x="363" y="509"/>
                  </a:cubicBezTo>
                  <a:cubicBezTo>
                    <a:pt x="370" y="505"/>
                    <a:pt x="376" y="500"/>
                    <a:pt x="383" y="496"/>
                  </a:cubicBezTo>
                  <a:cubicBezTo>
                    <a:pt x="385" y="494"/>
                    <a:pt x="387" y="493"/>
                    <a:pt x="389" y="491"/>
                  </a:cubicBezTo>
                  <a:cubicBezTo>
                    <a:pt x="393" y="487"/>
                    <a:pt x="398" y="484"/>
                    <a:pt x="402" y="480"/>
                  </a:cubicBezTo>
                  <a:cubicBezTo>
                    <a:pt x="404" y="478"/>
                    <a:pt x="406" y="476"/>
                    <a:pt x="408" y="474"/>
                  </a:cubicBezTo>
                  <a:cubicBezTo>
                    <a:pt x="412" y="470"/>
                    <a:pt x="415" y="466"/>
                    <a:pt x="419" y="462"/>
                  </a:cubicBezTo>
                  <a:cubicBezTo>
                    <a:pt x="421" y="460"/>
                    <a:pt x="422" y="458"/>
                    <a:pt x="424" y="457"/>
                  </a:cubicBezTo>
                  <a:cubicBezTo>
                    <a:pt x="433" y="445"/>
                    <a:pt x="442" y="431"/>
                    <a:pt x="448" y="417"/>
                  </a:cubicBezTo>
                  <a:cubicBezTo>
                    <a:pt x="449" y="415"/>
                    <a:pt x="450" y="413"/>
                    <a:pt x="451" y="411"/>
                  </a:cubicBezTo>
                  <a:close/>
                  <a:moveTo>
                    <a:pt x="771" y="263"/>
                  </a:moveTo>
                  <a:lnTo>
                    <a:pt x="771" y="263"/>
                  </a:lnTo>
                  <a:cubicBezTo>
                    <a:pt x="771" y="118"/>
                    <a:pt x="635" y="0"/>
                    <a:pt x="469" y="0"/>
                  </a:cubicBezTo>
                  <a:cubicBezTo>
                    <a:pt x="379" y="0"/>
                    <a:pt x="299" y="35"/>
                    <a:pt x="243" y="89"/>
                  </a:cubicBezTo>
                  <a:cubicBezTo>
                    <a:pt x="390" y="94"/>
                    <a:pt x="508" y="205"/>
                    <a:pt x="508" y="341"/>
                  </a:cubicBezTo>
                  <a:cubicBezTo>
                    <a:pt x="508" y="413"/>
                    <a:pt x="476" y="477"/>
                    <a:pt x="424" y="523"/>
                  </a:cubicBezTo>
                  <a:cubicBezTo>
                    <a:pt x="439" y="525"/>
                    <a:pt x="453" y="526"/>
                    <a:pt x="469" y="526"/>
                  </a:cubicBezTo>
                  <a:cubicBezTo>
                    <a:pt x="517" y="526"/>
                    <a:pt x="563" y="516"/>
                    <a:pt x="603" y="498"/>
                  </a:cubicBezTo>
                  <a:lnTo>
                    <a:pt x="722" y="602"/>
                  </a:lnTo>
                  <a:lnTo>
                    <a:pt x="692" y="440"/>
                  </a:lnTo>
                  <a:cubicBezTo>
                    <a:pt x="741" y="393"/>
                    <a:pt x="771" y="331"/>
                    <a:pt x="771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339881" y="2568945"/>
              <a:ext cx="626988" cy="492752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3367064" y="2568945"/>
              <a:ext cx="395577" cy="494730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60577" y="4146108"/>
              <a:ext cx="464802" cy="49473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5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8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3"/>
                    <a:pt x="432" y="383"/>
                  </a:cubicBezTo>
                  <a:cubicBezTo>
                    <a:pt x="426" y="383"/>
                    <a:pt x="422" y="387"/>
                    <a:pt x="422" y="393"/>
                  </a:cubicBezTo>
                  <a:lnTo>
                    <a:pt x="422" y="479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4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3"/>
                    <a:pt x="432" y="363"/>
                  </a:cubicBezTo>
                  <a:cubicBezTo>
                    <a:pt x="439" y="363"/>
                    <a:pt x="446" y="363"/>
                    <a:pt x="453" y="365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7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68281" y="2566966"/>
              <a:ext cx="526117" cy="494730"/>
            </a:xfrm>
            <a:custGeom>
              <a:avLst/>
              <a:gdLst>
                <a:gd name="T0" fmla="*/ 21 w 643"/>
                <a:gd name="T1" fmla="*/ 478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6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2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7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9"/>
                    <a:pt x="51" y="579"/>
                  </a:cubicBezTo>
                  <a:cubicBezTo>
                    <a:pt x="35" y="578"/>
                    <a:pt x="21" y="566"/>
                    <a:pt x="21" y="550"/>
                  </a:cubicBezTo>
                  <a:cubicBezTo>
                    <a:pt x="21" y="526"/>
                    <a:pt x="21" y="502"/>
                    <a:pt x="21" y="478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60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8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8"/>
                    <a:pt x="515" y="446"/>
                    <a:pt x="515" y="455"/>
                  </a:cubicBezTo>
                  <a:cubicBezTo>
                    <a:pt x="515" y="471"/>
                    <a:pt x="511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9"/>
                  </a:cubicBezTo>
                  <a:cubicBezTo>
                    <a:pt x="466" y="477"/>
                    <a:pt x="467" y="474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4"/>
                    <a:pt x="407" y="386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2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9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8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1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2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6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6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2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6" y="396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1" y="464"/>
                  </a:lnTo>
                  <a:lnTo>
                    <a:pt x="312" y="465"/>
                  </a:lnTo>
                  <a:lnTo>
                    <a:pt x="312" y="466"/>
                  </a:lnTo>
                  <a:lnTo>
                    <a:pt x="329" y="460"/>
                  </a:lnTo>
                  <a:lnTo>
                    <a:pt x="328" y="460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7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3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6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9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1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7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9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8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9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7"/>
                  </a:lnTo>
                  <a:lnTo>
                    <a:pt x="490" y="567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4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2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8" y="552"/>
                  </a:lnTo>
                  <a:lnTo>
                    <a:pt x="529" y="552"/>
                  </a:lnTo>
                  <a:lnTo>
                    <a:pt x="530" y="552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29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1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9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1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6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3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8" y="281"/>
                  </a:lnTo>
                  <a:lnTo>
                    <a:pt x="528" y="281"/>
                  </a:lnTo>
                  <a:lnTo>
                    <a:pt x="527" y="281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1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9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383394" y="1806217"/>
              <a:ext cx="484581" cy="518478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331462" y="1827985"/>
              <a:ext cx="464802" cy="492752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310332" y="1826007"/>
              <a:ext cx="522162" cy="494730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228724" y="1829964"/>
              <a:ext cx="609188" cy="486816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432588" y="1096009"/>
              <a:ext cx="328329" cy="498689"/>
            </a:xfrm>
            <a:custGeom>
              <a:avLst/>
              <a:gdLst>
                <a:gd name="T0" fmla="*/ 72 w 401"/>
                <a:gd name="T1" fmla="*/ 59 h 610"/>
                <a:gd name="T2" fmla="*/ 92 w 401"/>
                <a:gd name="T3" fmla="*/ 27 h 610"/>
                <a:gd name="T4" fmla="*/ 130 w 401"/>
                <a:gd name="T5" fmla="*/ 23 h 610"/>
                <a:gd name="T6" fmla="*/ 110 w 401"/>
                <a:gd name="T7" fmla="*/ 55 h 610"/>
                <a:gd name="T8" fmla="*/ 72 w 401"/>
                <a:gd name="T9" fmla="*/ 59 h 610"/>
                <a:gd name="T10" fmla="*/ 150 w 401"/>
                <a:gd name="T11" fmla="*/ 453 h 610"/>
                <a:gd name="T12" fmla="*/ 194 w 401"/>
                <a:gd name="T13" fmla="*/ 458 h 610"/>
                <a:gd name="T14" fmla="*/ 291 w 401"/>
                <a:gd name="T15" fmla="*/ 431 h 610"/>
                <a:gd name="T16" fmla="*/ 297 w 401"/>
                <a:gd name="T17" fmla="*/ 408 h 610"/>
                <a:gd name="T18" fmla="*/ 275 w 401"/>
                <a:gd name="T19" fmla="*/ 403 h 610"/>
                <a:gd name="T20" fmla="*/ 158 w 401"/>
                <a:gd name="T21" fmla="*/ 422 h 610"/>
                <a:gd name="T22" fmla="*/ 62 w 401"/>
                <a:gd name="T23" fmla="*/ 353 h 610"/>
                <a:gd name="T24" fmla="*/ 43 w 401"/>
                <a:gd name="T25" fmla="*/ 236 h 610"/>
                <a:gd name="T26" fmla="*/ 103 w 401"/>
                <a:gd name="T27" fmla="*/ 146 h 610"/>
                <a:gd name="T28" fmla="*/ 207 w 401"/>
                <a:gd name="T29" fmla="*/ 316 h 610"/>
                <a:gd name="T30" fmla="*/ 208 w 401"/>
                <a:gd name="T31" fmla="*/ 318 h 610"/>
                <a:gd name="T32" fmla="*/ 208 w 401"/>
                <a:gd name="T33" fmla="*/ 318 h 610"/>
                <a:gd name="T34" fmla="*/ 267 w 401"/>
                <a:gd name="T35" fmla="*/ 311 h 610"/>
                <a:gd name="T36" fmla="*/ 299 w 401"/>
                <a:gd name="T37" fmla="*/ 262 h 610"/>
                <a:gd name="T38" fmla="*/ 300 w 401"/>
                <a:gd name="T39" fmla="*/ 261 h 610"/>
                <a:gd name="T40" fmla="*/ 147 w 401"/>
                <a:gd name="T41" fmla="*/ 14 h 610"/>
                <a:gd name="T42" fmla="*/ 147 w 401"/>
                <a:gd name="T43" fmla="*/ 14 h 610"/>
                <a:gd name="T44" fmla="*/ 147 w 401"/>
                <a:gd name="T45" fmla="*/ 13 h 610"/>
                <a:gd name="T46" fmla="*/ 87 w 401"/>
                <a:gd name="T47" fmla="*/ 18 h 610"/>
                <a:gd name="T48" fmla="*/ 55 w 401"/>
                <a:gd name="T49" fmla="*/ 69 h 610"/>
                <a:gd name="T50" fmla="*/ 56 w 401"/>
                <a:gd name="T51" fmla="*/ 70 h 610"/>
                <a:gd name="T52" fmla="*/ 56 w 401"/>
                <a:gd name="T53" fmla="*/ 70 h 610"/>
                <a:gd name="T54" fmla="*/ 86 w 401"/>
                <a:gd name="T55" fmla="*/ 119 h 610"/>
                <a:gd name="T56" fmla="*/ 12 w 401"/>
                <a:gd name="T57" fmla="*/ 228 h 610"/>
                <a:gd name="T58" fmla="*/ 35 w 401"/>
                <a:gd name="T59" fmla="*/ 369 h 610"/>
                <a:gd name="T60" fmla="*/ 150 w 401"/>
                <a:gd name="T61" fmla="*/ 453 h 610"/>
                <a:gd name="T62" fmla="*/ 386 w 401"/>
                <a:gd name="T63" fmla="*/ 356 h 610"/>
                <a:gd name="T64" fmla="*/ 163 w 401"/>
                <a:gd name="T65" fmla="*/ 356 h 610"/>
                <a:gd name="T66" fmla="*/ 148 w 401"/>
                <a:gd name="T67" fmla="*/ 371 h 610"/>
                <a:gd name="T68" fmla="*/ 163 w 401"/>
                <a:gd name="T69" fmla="*/ 387 h 610"/>
                <a:gd name="T70" fmla="*/ 386 w 401"/>
                <a:gd name="T71" fmla="*/ 387 h 610"/>
                <a:gd name="T72" fmla="*/ 401 w 401"/>
                <a:gd name="T73" fmla="*/ 371 h 610"/>
                <a:gd name="T74" fmla="*/ 386 w 401"/>
                <a:gd name="T75" fmla="*/ 356 h 610"/>
                <a:gd name="T76" fmla="*/ 202 w 401"/>
                <a:gd name="T77" fmla="*/ 506 h 610"/>
                <a:gd name="T78" fmla="*/ 183 w 401"/>
                <a:gd name="T79" fmla="*/ 526 h 610"/>
                <a:gd name="T80" fmla="*/ 163 w 401"/>
                <a:gd name="T81" fmla="*/ 506 h 610"/>
                <a:gd name="T82" fmla="*/ 183 w 401"/>
                <a:gd name="T83" fmla="*/ 487 h 610"/>
                <a:gd name="T84" fmla="*/ 202 w 401"/>
                <a:gd name="T85" fmla="*/ 506 h 610"/>
                <a:gd name="T86" fmla="*/ 142 w 401"/>
                <a:gd name="T87" fmla="*/ 506 h 610"/>
                <a:gd name="T88" fmla="*/ 183 w 401"/>
                <a:gd name="T89" fmla="*/ 547 h 610"/>
                <a:gd name="T90" fmla="*/ 223 w 401"/>
                <a:gd name="T91" fmla="*/ 506 h 610"/>
                <a:gd name="T92" fmla="*/ 183 w 401"/>
                <a:gd name="T93" fmla="*/ 466 h 610"/>
                <a:gd name="T94" fmla="*/ 142 w 401"/>
                <a:gd name="T95" fmla="*/ 506 h 610"/>
                <a:gd name="T96" fmla="*/ 237 w 401"/>
                <a:gd name="T97" fmla="*/ 525 h 610"/>
                <a:gd name="T98" fmla="*/ 183 w 401"/>
                <a:gd name="T99" fmla="*/ 564 h 610"/>
                <a:gd name="T100" fmla="*/ 128 w 401"/>
                <a:gd name="T101" fmla="*/ 525 h 610"/>
                <a:gd name="T102" fmla="*/ 55 w 401"/>
                <a:gd name="T103" fmla="*/ 594 h 610"/>
                <a:gd name="T104" fmla="*/ 54 w 401"/>
                <a:gd name="T105" fmla="*/ 605 h 610"/>
                <a:gd name="T106" fmla="*/ 64 w 401"/>
                <a:gd name="T107" fmla="*/ 610 h 610"/>
                <a:gd name="T108" fmla="*/ 302 w 401"/>
                <a:gd name="T109" fmla="*/ 610 h 610"/>
                <a:gd name="T110" fmla="*/ 302 w 401"/>
                <a:gd name="T111" fmla="*/ 610 h 610"/>
                <a:gd name="T112" fmla="*/ 312 w 401"/>
                <a:gd name="T113" fmla="*/ 599 h 610"/>
                <a:gd name="T114" fmla="*/ 310 w 401"/>
                <a:gd name="T115" fmla="*/ 593 h 610"/>
                <a:gd name="T116" fmla="*/ 237 w 401"/>
                <a:gd name="T117" fmla="*/ 5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1" h="610">
                  <a:moveTo>
                    <a:pt x="72" y="59"/>
                  </a:moveTo>
                  <a:cubicBezTo>
                    <a:pt x="67" y="51"/>
                    <a:pt x="76" y="36"/>
                    <a:pt x="92" y="27"/>
                  </a:cubicBezTo>
                  <a:cubicBezTo>
                    <a:pt x="108" y="17"/>
                    <a:pt x="125" y="15"/>
                    <a:pt x="130" y="23"/>
                  </a:cubicBezTo>
                  <a:cubicBezTo>
                    <a:pt x="134" y="31"/>
                    <a:pt x="126" y="45"/>
                    <a:pt x="110" y="55"/>
                  </a:cubicBezTo>
                  <a:cubicBezTo>
                    <a:pt x="94" y="65"/>
                    <a:pt x="77" y="67"/>
                    <a:pt x="72" y="59"/>
                  </a:cubicBezTo>
                  <a:close/>
                  <a:moveTo>
                    <a:pt x="150" y="453"/>
                  </a:moveTo>
                  <a:cubicBezTo>
                    <a:pt x="165" y="457"/>
                    <a:pt x="179" y="458"/>
                    <a:pt x="194" y="458"/>
                  </a:cubicBezTo>
                  <a:cubicBezTo>
                    <a:pt x="228" y="458"/>
                    <a:pt x="262" y="449"/>
                    <a:pt x="291" y="431"/>
                  </a:cubicBezTo>
                  <a:cubicBezTo>
                    <a:pt x="299" y="426"/>
                    <a:pt x="301" y="416"/>
                    <a:pt x="297" y="408"/>
                  </a:cubicBezTo>
                  <a:cubicBezTo>
                    <a:pt x="292" y="401"/>
                    <a:pt x="282" y="399"/>
                    <a:pt x="275" y="403"/>
                  </a:cubicBezTo>
                  <a:cubicBezTo>
                    <a:pt x="239" y="425"/>
                    <a:pt x="198" y="432"/>
                    <a:pt x="158" y="422"/>
                  </a:cubicBezTo>
                  <a:cubicBezTo>
                    <a:pt x="118" y="412"/>
                    <a:pt x="84" y="388"/>
                    <a:pt x="62" y="353"/>
                  </a:cubicBezTo>
                  <a:cubicBezTo>
                    <a:pt x="40" y="317"/>
                    <a:pt x="34" y="276"/>
                    <a:pt x="43" y="236"/>
                  </a:cubicBezTo>
                  <a:cubicBezTo>
                    <a:pt x="52" y="199"/>
                    <a:pt x="73" y="168"/>
                    <a:pt x="103" y="146"/>
                  </a:cubicBezTo>
                  <a:lnTo>
                    <a:pt x="207" y="316"/>
                  </a:lnTo>
                  <a:lnTo>
                    <a:pt x="208" y="318"/>
                  </a:lnTo>
                  <a:lnTo>
                    <a:pt x="208" y="318"/>
                  </a:lnTo>
                  <a:cubicBezTo>
                    <a:pt x="217" y="328"/>
                    <a:pt x="243" y="325"/>
                    <a:pt x="267" y="311"/>
                  </a:cubicBezTo>
                  <a:cubicBezTo>
                    <a:pt x="291" y="296"/>
                    <a:pt x="305" y="274"/>
                    <a:pt x="299" y="262"/>
                  </a:cubicBezTo>
                  <a:lnTo>
                    <a:pt x="300" y="261"/>
                  </a:lnTo>
                  <a:lnTo>
                    <a:pt x="147" y="14"/>
                  </a:lnTo>
                  <a:lnTo>
                    <a:pt x="147" y="14"/>
                  </a:lnTo>
                  <a:cubicBezTo>
                    <a:pt x="147" y="13"/>
                    <a:pt x="147" y="13"/>
                    <a:pt x="147" y="13"/>
                  </a:cubicBezTo>
                  <a:cubicBezTo>
                    <a:pt x="139" y="0"/>
                    <a:pt x="112" y="3"/>
                    <a:pt x="87" y="18"/>
                  </a:cubicBezTo>
                  <a:cubicBezTo>
                    <a:pt x="62" y="34"/>
                    <a:pt x="48" y="57"/>
                    <a:pt x="55" y="69"/>
                  </a:cubicBezTo>
                  <a:cubicBezTo>
                    <a:pt x="55" y="69"/>
                    <a:pt x="56" y="70"/>
                    <a:pt x="56" y="70"/>
                  </a:cubicBezTo>
                  <a:lnTo>
                    <a:pt x="56" y="70"/>
                  </a:lnTo>
                  <a:lnTo>
                    <a:pt x="86" y="119"/>
                  </a:lnTo>
                  <a:cubicBezTo>
                    <a:pt x="49" y="145"/>
                    <a:pt x="23" y="184"/>
                    <a:pt x="12" y="228"/>
                  </a:cubicBezTo>
                  <a:cubicBezTo>
                    <a:pt x="0" y="277"/>
                    <a:pt x="9" y="327"/>
                    <a:pt x="35" y="369"/>
                  </a:cubicBezTo>
                  <a:cubicBezTo>
                    <a:pt x="61" y="412"/>
                    <a:pt x="102" y="442"/>
                    <a:pt x="150" y="453"/>
                  </a:cubicBezTo>
                  <a:close/>
                  <a:moveTo>
                    <a:pt x="386" y="356"/>
                  </a:moveTo>
                  <a:lnTo>
                    <a:pt x="163" y="356"/>
                  </a:lnTo>
                  <a:cubicBezTo>
                    <a:pt x="155" y="356"/>
                    <a:pt x="148" y="363"/>
                    <a:pt x="148" y="371"/>
                  </a:cubicBezTo>
                  <a:cubicBezTo>
                    <a:pt x="148" y="380"/>
                    <a:pt x="155" y="387"/>
                    <a:pt x="163" y="387"/>
                  </a:cubicBezTo>
                  <a:lnTo>
                    <a:pt x="386" y="387"/>
                  </a:lnTo>
                  <a:cubicBezTo>
                    <a:pt x="394" y="387"/>
                    <a:pt x="401" y="380"/>
                    <a:pt x="401" y="371"/>
                  </a:cubicBezTo>
                  <a:cubicBezTo>
                    <a:pt x="401" y="363"/>
                    <a:pt x="394" y="356"/>
                    <a:pt x="386" y="356"/>
                  </a:cubicBezTo>
                  <a:close/>
                  <a:moveTo>
                    <a:pt x="202" y="506"/>
                  </a:moveTo>
                  <a:cubicBezTo>
                    <a:pt x="202" y="517"/>
                    <a:pt x="193" y="526"/>
                    <a:pt x="183" y="526"/>
                  </a:cubicBezTo>
                  <a:cubicBezTo>
                    <a:pt x="172" y="526"/>
                    <a:pt x="163" y="517"/>
                    <a:pt x="163" y="506"/>
                  </a:cubicBezTo>
                  <a:cubicBezTo>
                    <a:pt x="163" y="495"/>
                    <a:pt x="172" y="487"/>
                    <a:pt x="183" y="487"/>
                  </a:cubicBezTo>
                  <a:cubicBezTo>
                    <a:pt x="193" y="487"/>
                    <a:pt x="202" y="495"/>
                    <a:pt x="202" y="506"/>
                  </a:cubicBezTo>
                  <a:close/>
                  <a:moveTo>
                    <a:pt x="142" y="506"/>
                  </a:moveTo>
                  <a:cubicBezTo>
                    <a:pt x="142" y="529"/>
                    <a:pt x="160" y="547"/>
                    <a:pt x="183" y="547"/>
                  </a:cubicBezTo>
                  <a:cubicBezTo>
                    <a:pt x="205" y="547"/>
                    <a:pt x="223" y="529"/>
                    <a:pt x="223" y="506"/>
                  </a:cubicBezTo>
                  <a:cubicBezTo>
                    <a:pt x="223" y="484"/>
                    <a:pt x="205" y="466"/>
                    <a:pt x="183" y="466"/>
                  </a:cubicBezTo>
                  <a:cubicBezTo>
                    <a:pt x="160" y="466"/>
                    <a:pt x="142" y="484"/>
                    <a:pt x="142" y="506"/>
                  </a:cubicBezTo>
                  <a:close/>
                  <a:moveTo>
                    <a:pt x="237" y="525"/>
                  </a:moveTo>
                  <a:cubicBezTo>
                    <a:pt x="229" y="548"/>
                    <a:pt x="208" y="564"/>
                    <a:pt x="183" y="564"/>
                  </a:cubicBezTo>
                  <a:cubicBezTo>
                    <a:pt x="157" y="564"/>
                    <a:pt x="136" y="548"/>
                    <a:pt x="128" y="525"/>
                  </a:cubicBezTo>
                  <a:cubicBezTo>
                    <a:pt x="85" y="548"/>
                    <a:pt x="56" y="591"/>
                    <a:pt x="55" y="594"/>
                  </a:cubicBezTo>
                  <a:cubicBezTo>
                    <a:pt x="52" y="597"/>
                    <a:pt x="52" y="601"/>
                    <a:pt x="54" y="605"/>
                  </a:cubicBezTo>
                  <a:cubicBezTo>
                    <a:pt x="56" y="608"/>
                    <a:pt x="60" y="610"/>
                    <a:pt x="64" y="610"/>
                  </a:cubicBezTo>
                  <a:lnTo>
                    <a:pt x="302" y="610"/>
                  </a:lnTo>
                  <a:lnTo>
                    <a:pt x="302" y="610"/>
                  </a:lnTo>
                  <a:cubicBezTo>
                    <a:pt x="308" y="610"/>
                    <a:pt x="312" y="605"/>
                    <a:pt x="312" y="599"/>
                  </a:cubicBezTo>
                  <a:cubicBezTo>
                    <a:pt x="312" y="597"/>
                    <a:pt x="312" y="595"/>
                    <a:pt x="310" y="593"/>
                  </a:cubicBezTo>
                  <a:cubicBezTo>
                    <a:pt x="306" y="587"/>
                    <a:pt x="278" y="547"/>
                    <a:pt x="237" y="5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542776" y="1863403"/>
              <a:ext cx="500404" cy="496711"/>
            </a:xfrm>
            <a:custGeom>
              <a:avLst/>
              <a:gdLst>
                <a:gd name="T0" fmla="*/ 553 w 612"/>
                <a:gd name="T1" fmla="*/ 521 h 605"/>
                <a:gd name="T2" fmla="*/ 490 w 612"/>
                <a:gd name="T3" fmla="*/ 521 h 605"/>
                <a:gd name="T4" fmla="*/ 590 w 612"/>
                <a:gd name="T5" fmla="*/ 59 h 605"/>
                <a:gd name="T6" fmla="*/ 508 w 612"/>
                <a:gd name="T7" fmla="*/ 0 h 605"/>
                <a:gd name="T8" fmla="*/ 288 w 612"/>
                <a:gd name="T9" fmla="*/ 196 h 605"/>
                <a:gd name="T10" fmla="*/ 256 w 612"/>
                <a:gd name="T11" fmla="*/ 241 h 605"/>
                <a:gd name="T12" fmla="*/ 229 w 612"/>
                <a:gd name="T13" fmla="*/ 254 h 605"/>
                <a:gd name="T14" fmla="*/ 232 w 612"/>
                <a:gd name="T15" fmla="*/ 338 h 605"/>
                <a:gd name="T16" fmla="*/ 55 w 612"/>
                <a:gd name="T17" fmla="*/ 492 h 605"/>
                <a:gd name="T18" fmla="*/ 35 w 612"/>
                <a:gd name="T19" fmla="*/ 605 h 605"/>
                <a:gd name="T20" fmla="*/ 127 w 612"/>
                <a:gd name="T21" fmla="*/ 513 h 605"/>
                <a:gd name="T22" fmla="*/ 271 w 612"/>
                <a:gd name="T23" fmla="*/ 377 h 605"/>
                <a:gd name="T24" fmla="*/ 352 w 612"/>
                <a:gd name="T25" fmla="*/ 377 h 605"/>
                <a:gd name="T26" fmla="*/ 375 w 612"/>
                <a:gd name="T27" fmla="*/ 326 h 605"/>
                <a:gd name="T28" fmla="*/ 410 w 612"/>
                <a:gd name="T29" fmla="*/ 319 h 605"/>
                <a:gd name="T30" fmla="*/ 590 w 612"/>
                <a:gd name="T31" fmla="*/ 59 h 605"/>
                <a:gd name="T32" fmla="*/ 239 w 612"/>
                <a:gd name="T33" fmla="*/ 197 h 605"/>
                <a:gd name="T34" fmla="*/ 246 w 612"/>
                <a:gd name="T35" fmla="*/ 190 h 605"/>
                <a:gd name="T36" fmla="*/ 266 w 612"/>
                <a:gd name="T37" fmla="*/ 171 h 605"/>
                <a:gd name="T38" fmla="*/ 131 w 612"/>
                <a:gd name="T39" fmla="*/ 1 h 605"/>
                <a:gd name="T40" fmla="*/ 171 w 612"/>
                <a:gd name="T41" fmla="*/ 97 h 605"/>
                <a:gd name="T42" fmla="*/ 13 w 612"/>
                <a:gd name="T43" fmla="*/ 118 h 605"/>
                <a:gd name="T44" fmla="*/ 141 w 612"/>
                <a:gd name="T45" fmla="*/ 272 h 605"/>
                <a:gd name="T46" fmla="*/ 185 w 612"/>
                <a:gd name="T47" fmla="*/ 263 h 605"/>
                <a:gd name="T48" fmla="*/ 221 w 612"/>
                <a:gd name="T49" fmla="*/ 215 h 605"/>
                <a:gd name="T50" fmla="*/ 409 w 612"/>
                <a:gd name="T51" fmla="*/ 368 h 605"/>
                <a:gd name="T52" fmla="*/ 376 w 612"/>
                <a:gd name="T53" fmla="*/ 401 h 605"/>
                <a:gd name="T54" fmla="*/ 451 w 612"/>
                <a:gd name="T55" fmla="*/ 529 h 605"/>
                <a:gd name="T56" fmla="*/ 529 w 612"/>
                <a:gd name="T57" fmla="*/ 605 h 605"/>
                <a:gd name="T58" fmla="*/ 597 w 612"/>
                <a:gd name="T59" fmla="*/ 502 h 605"/>
                <a:gd name="T60" fmla="*/ 427 w 612"/>
                <a:gd name="T61" fmla="*/ 350 h 605"/>
                <a:gd name="T62" fmla="*/ 401 w 612"/>
                <a:gd name="T63" fmla="*/ 35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7697305" y="1986095"/>
              <a:ext cx="284815" cy="328502"/>
            </a:xfrm>
            <a:custGeom>
              <a:avLst/>
              <a:gdLst>
                <a:gd name="T0" fmla="*/ 346 w 346"/>
                <a:gd name="T1" fmla="*/ 130 h 401"/>
                <a:gd name="T2" fmla="*/ 346 w 346"/>
                <a:gd name="T3" fmla="*/ 29 h 401"/>
                <a:gd name="T4" fmla="*/ 300 w 346"/>
                <a:gd name="T5" fmla="*/ 29 h 401"/>
                <a:gd name="T6" fmla="*/ 300 w 346"/>
                <a:gd name="T7" fmla="*/ 130 h 401"/>
                <a:gd name="T8" fmla="*/ 176 w 346"/>
                <a:gd name="T9" fmla="*/ 254 h 401"/>
                <a:gd name="T10" fmla="*/ 174 w 346"/>
                <a:gd name="T11" fmla="*/ 254 h 401"/>
                <a:gd name="T12" fmla="*/ 173 w 346"/>
                <a:gd name="T13" fmla="*/ 254 h 401"/>
                <a:gd name="T14" fmla="*/ 173 w 346"/>
                <a:gd name="T15" fmla="*/ 254 h 401"/>
                <a:gd name="T16" fmla="*/ 170 w 346"/>
                <a:gd name="T17" fmla="*/ 254 h 401"/>
                <a:gd name="T18" fmla="*/ 46 w 346"/>
                <a:gd name="T19" fmla="*/ 130 h 401"/>
                <a:gd name="T20" fmla="*/ 46 w 346"/>
                <a:gd name="T21" fmla="*/ 29 h 401"/>
                <a:gd name="T22" fmla="*/ 0 w 346"/>
                <a:gd name="T23" fmla="*/ 29 h 401"/>
                <a:gd name="T24" fmla="*/ 0 w 346"/>
                <a:gd name="T25" fmla="*/ 130 h 401"/>
                <a:gd name="T26" fmla="*/ 146 w 346"/>
                <a:gd name="T27" fmla="*/ 299 h 401"/>
                <a:gd name="T28" fmla="*/ 146 w 346"/>
                <a:gd name="T29" fmla="*/ 372 h 401"/>
                <a:gd name="T30" fmla="*/ 42 w 346"/>
                <a:gd name="T31" fmla="*/ 401 h 401"/>
                <a:gd name="T32" fmla="*/ 304 w 346"/>
                <a:gd name="T33" fmla="*/ 401 h 401"/>
                <a:gd name="T34" fmla="*/ 200 w 346"/>
                <a:gd name="T35" fmla="*/ 371 h 401"/>
                <a:gd name="T36" fmla="*/ 200 w 346"/>
                <a:gd name="T37" fmla="*/ 299 h 401"/>
                <a:gd name="T38" fmla="*/ 346 w 346"/>
                <a:gd name="T39" fmla="*/ 13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401">
                  <a:moveTo>
                    <a:pt x="346" y="130"/>
                  </a:moveTo>
                  <a:lnTo>
                    <a:pt x="346" y="29"/>
                  </a:lnTo>
                  <a:cubicBezTo>
                    <a:pt x="346" y="0"/>
                    <a:pt x="300" y="0"/>
                    <a:pt x="300" y="29"/>
                  </a:cubicBezTo>
                  <a:lnTo>
                    <a:pt x="300" y="130"/>
                  </a:lnTo>
                  <a:cubicBezTo>
                    <a:pt x="300" y="199"/>
                    <a:pt x="245" y="254"/>
                    <a:pt x="176" y="254"/>
                  </a:cubicBezTo>
                  <a:cubicBezTo>
                    <a:pt x="176" y="254"/>
                    <a:pt x="175" y="254"/>
                    <a:pt x="174" y="254"/>
                  </a:cubicBezTo>
                  <a:lnTo>
                    <a:pt x="173" y="254"/>
                  </a:lnTo>
                  <a:lnTo>
                    <a:pt x="173" y="254"/>
                  </a:lnTo>
                  <a:cubicBezTo>
                    <a:pt x="172" y="254"/>
                    <a:pt x="171" y="254"/>
                    <a:pt x="170" y="254"/>
                  </a:cubicBezTo>
                  <a:cubicBezTo>
                    <a:pt x="102" y="254"/>
                    <a:pt x="46" y="199"/>
                    <a:pt x="46" y="130"/>
                  </a:cubicBezTo>
                  <a:lnTo>
                    <a:pt x="46" y="29"/>
                  </a:lnTo>
                  <a:cubicBezTo>
                    <a:pt x="46" y="0"/>
                    <a:pt x="0" y="0"/>
                    <a:pt x="0" y="29"/>
                  </a:cubicBezTo>
                  <a:cubicBezTo>
                    <a:pt x="0" y="43"/>
                    <a:pt x="0" y="130"/>
                    <a:pt x="0" y="130"/>
                  </a:cubicBezTo>
                  <a:cubicBezTo>
                    <a:pt x="0" y="216"/>
                    <a:pt x="63" y="287"/>
                    <a:pt x="146" y="299"/>
                  </a:cubicBezTo>
                  <a:lnTo>
                    <a:pt x="146" y="372"/>
                  </a:lnTo>
                  <a:lnTo>
                    <a:pt x="42" y="401"/>
                  </a:lnTo>
                  <a:lnTo>
                    <a:pt x="304" y="401"/>
                  </a:lnTo>
                  <a:lnTo>
                    <a:pt x="200" y="371"/>
                  </a:lnTo>
                  <a:lnTo>
                    <a:pt x="200" y="299"/>
                  </a:lnTo>
                  <a:cubicBezTo>
                    <a:pt x="283" y="287"/>
                    <a:pt x="346" y="216"/>
                    <a:pt x="346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7770486" y="1859444"/>
              <a:ext cx="138452" cy="298818"/>
            </a:xfrm>
            <a:custGeom>
              <a:avLst/>
              <a:gdLst>
                <a:gd name="T0" fmla="*/ 83 w 168"/>
                <a:gd name="T1" fmla="*/ 365 h 365"/>
                <a:gd name="T2" fmla="*/ 84 w 168"/>
                <a:gd name="T3" fmla="*/ 365 h 365"/>
                <a:gd name="T4" fmla="*/ 86 w 168"/>
                <a:gd name="T5" fmla="*/ 365 h 365"/>
                <a:gd name="T6" fmla="*/ 168 w 168"/>
                <a:gd name="T7" fmla="*/ 282 h 365"/>
                <a:gd name="T8" fmla="*/ 168 w 168"/>
                <a:gd name="T9" fmla="*/ 83 h 365"/>
                <a:gd name="T10" fmla="*/ 86 w 168"/>
                <a:gd name="T11" fmla="*/ 0 h 365"/>
                <a:gd name="T12" fmla="*/ 84 w 168"/>
                <a:gd name="T13" fmla="*/ 0 h 365"/>
                <a:gd name="T14" fmla="*/ 83 w 168"/>
                <a:gd name="T15" fmla="*/ 0 h 365"/>
                <a:gd name="T16" fmla="*/ 0 w 168"/>
                <a:gd name="T17" fmla="*/ 83 h 365"/>
                <a:gd name="T18" fmla="*/ 0 w 168"/>
                <a:gd name="T19" fmla="*/ 282 h 365"/>
                <a:gd name="T20" fmla="*/ 83 w 168"/>
                <a:gd name="T2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365">
                  <a:moveTo>
                    <a:pt x="83" y="365"/>
                  </a:moveTo>
                  <a:cubicBezTo>
                    <a:pt x="83" y="365"/>
                    <a:pt x="84" y="365"/>
                    <a:pt x="84" y="365"/>
                  </a:cubicBezTo>
                  <a:cubicBezTo>
                    <a:pt x="85" y="365"/>
                    <a:pt x="85" y="365"/>
                    <a:pt x="86" y="365"/>
                  </a:cubicBezTo>
                  <a:cubicBezTo>
                    <a:pt x="131" y="365"/>
                    <a:pt x="168" y="328"/>
                    <a:pt x="168" y="282"/>
                  </a:cubicBezTo>
                  <a:lnTo>
                    <a:pt x="168" y="83"/>
                  </a:lnTo>
                  <a:cubicBezTo>
                    <a:pt x="168" y="37"/>
                    <a:pt x="131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lnTo>
                    <a:pt x="0" y="282"/>
                  </a:lnTo>
                  <a:cubicBezTo>
                    <a:pt x="0" y="328"/>
                    <a:pt x="37" y="365"/>
                    <a:pt x="83" y="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3382888" y="1099968"/>
              <a:ext cx="361952" cy="494730"/>
            </a:xfrm>
            <a:custGeom>
              <a:avLst/>
              <a:gdLst>
                <a:gd name="T0" fmla="*/ 58 w 443"/>
                <a:gd name="T1" fmla="*/ 98 h 605"/>
                <a:gd name="T2" fmla="*/ 49 w 443"/>
                <a:gd name="T3" fmla="*/ 605 h 605"/>
                <a:gd name="T4" fmla="*/ 443 w 443"/>
                <a:gd name="T5" fmla="*/ 149 h 605"/>
                <a:gd name="T6" fmla="*/ 410 w 443"/>
                <a:gd name="T7" fmla="*/ 159 h 605"/>
                <a:gd name="T8" fmla="*/ 51 w 443"/>
                <a:gd name="T9" fmla="*/ 570 h 605"/>
                <a:gd name="T10" fmla="*/ 192 w 443"/>
                <a:gd name="T11" fmla="*/ 64 h 605"/>
                <a:gd name="T12" fmla="*/ 252 w 443"/>
                <a:gd name="T13" fmla="*/ 64 h 605"/>
                <a:gd name="T14" fmla="*/ 221 w 443"/>
                <a:gd name="T15" fmla="*/ 96 h 605"/>
                <a:gd name="T16" fmla="*/ 155 w 443"/>
                <a:gd name="T17" fmla="*/ 66 h 605"/>
                <a:gd name="T18" fmla="*/ 81 w 443"/>
                <a:gd name="T19" fmla="*/ 153 h 605"/>
                <a:gd name="T20" fmla="*/ 362 w 443"/>
                <a:gd name="T21" fmla="*/ 153 h 605"/>
                <a:gd name="T22" fmla="*/ 288 w 443"/>
                <a:gd name="T23" fmla="*/ 66 h 605"/>
                <a:gd name="T24" fmla="*/ 155 w 443"/>
                <a:gd name="T25" fmla="*/ 66 h 605"/>
                <a:gd name="T26" fmla="*/ 156 w 443"/>
                <a:gd name="T27" fmla="*/ 459 h 605"/>
                <a:gd name="T28" fmla="*/ 107 w 443"/>
                <a:gd name="T29" fmla="*/ 473 h 605"/>
                <a:gd name="T30" fmla="*/ 97 w 443"/>
                <a:gd name="T31" fmla="*/ 484 h 605"/>
                <a:gd name="T32" fmla="*/ 156 w 443"/>
                <a:gd name="T33" fmla="*/ 489 h 605"/>
                <a:gd name="T34" fmla="*/ 94 w 443"/>
                <a:gd name="T35" fmla="*/ 519 h 605"/>
                <a:gd name="T36" fmla="*/ 172 w 443"/>
                <a:gd name="T37" fmla="*/ 481 h 605"/>
                <a:gd name="T38" fmla="*/ 172 w 443"/>
                <a:gd name="T39" fmla="*/ 456 h 605"/>
                <a:gd name="T40" fmla="*/ 78 w 443"/>
                <a:gd name="T41" fmla="*/ 461 h 605"/>
                <a:gd name="T42" fmla="*/ 152 w 443"/>
                <a:gd name="T43" fmla="*/ 539 h 605"/>
                <a:gd name="T44" fmla="*/ 152 w 443"/>
                <a:gd name="T45" fmla="*/ 237 h 605"/>
                <a:gd name="T46" fmla="*/ 107 w 443"/>
                <a:gd name="T47" fmla="*/ 251 h 605"/>
                <a:gd name="T48" fmla="*/ 123 w 443"/>
                <a:gd name="T49" fmla="*/ 291 h 605"/>
                <a:gd name="T50" fmla="*/ 94 w 443"/>
                <a:gd name="T51" fmla="*/ 302 h 605"/>
                <a:gd name="T52" fmla="*/ 152 w 443"/>
                <a:gd name="T53" fmla="*/ 222 h 605"/>
                <a:gd name="T54" fmla="*/ 78 w 443"/>
                <a:gd name="T55" fmla="*/ 300 h 605"/>
                <a:gd name="T56" fmla="*/ 171 w 443"/>
                <a:gd name="T57" fmla="*/ 255 h 605"/>
                <a:gd name="T58" fmla="*/ 170 w 443"/>
                <a:gd name="T59" fmla="*/ 234 h 605"/>
                <a:gd name="T60" fmla="*/ 156 w 443"/>
                <a:gd name="T61" fmla="*/ 357 h 605"/>
                <a:gd name="T62" fmla="*/ 97 w 443"/>
                <a:gd name="T63" fmla="*/ 372 h 605"/>
                <a:gd name="T64" fmla="*/ 156 w 443"/>
                <a:gd name="T65" fmla="*/ 412 h 605"/>
                <a:gd name="T66" fmla="*/ 171 w 443"/>
                <a:gd name="T67" fmla="*/ 345 h 605"/>
                <a:gd name="T68" fmla="*/ 78 w 443"/>
                <a:gd name="T69" fmla="*/ 349 h 605"/>
                <a:gd name="T70" fmla="*/ 156 w 443"/>
                <a:gd name="T71" fmla="*/ 427 h 605"/>
                <a:gd name="T72" fmla="*/ 205 w 443"/>
                <a:gd name="T73" fmla="*/ 330 h 605"/>
                <a:gd name="T74" fmla="*/ 232 w 443"/>
                <a:gd name="T75" fmla="*/ 513 h 605"/>
                <a:gd name="T76" fmla="*/ 356 w 443"/>
                <a:gd name="T77" fmla="*/ 475 h 605"/>
                <a:gd name="T78" fmla="*/ 227 w 443"/>
                <a:gd name="T79" fmla="*/ 508 h 605"/>
                <a:gd name="T80" fmla="*/ 356 w 443"/>
                <a:gd name="T81" fmla="*/ 360 h 605"/>
                <a:gd name="T82" fmla="*/ 227 w 443"/>
                <a:gd name="T83" fmla="*/ 291 h 605"/>
                <a:gd name="T84" fmla="*/ 227 w 443"/>
                <a:gd name="T85" fmla="*/ 25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3" h="605">
                  <a:moveTo>
                    <a:pt x="34" y="159"/>
                  </a:moveTo>
                  <a:cubicBezTo>
                    <a:pt x="34" y="142"/>
                    <a:pt x="42" y="134"/>
                    <a:pt x="58" y="133"/>
                  </a:cubicBezTo>
                  <a:lnTo>
                    <a:pt x="58" y="98"/>
                  </a:lnTo>
                  <a:cubicBezTo>
                    <a:pt x="27" y="99"/>
                    <a:pt x="0" y="118"/>
                    <a:pt x="0" y="149"/>
                  </a:cubicBezTo>
                  <a:lnTo>
                    <a:pt x="0" y="556"/>
                  </a:lnTo>
                  <a:cubicBezTo>
                    <a:pt x="0" y="581"/>
                    <a:pt x="24" y="605"/>
                    <a:pt x="49" y="605"/>
                  </a:cubicBezTo>
                  <a:lnTo>
                    <a:pt x="394" y="605"/>
                  </a:lnTo>
                  <a:cubicBezTo>
                    <a:pt x="419" y="605"/>
                    <a:pt x="443" y="581"/>
                    <a:pt x="443" y="556"/>
                  </a:cubicBezTo>
                  <a:lnTo>
                    <a:pt x="443" y="149"/>
                  </a:lnTo>
                  <a:cubicBezTo>
                    <a:pt x="443" y="118"/>
                    <a:pt x="416" y="99"/>
                    <a:pt x="385" y="98"/>
                  </a:cubicBezTo>
                  <a:lnTo>
                    <a:pt x="385" y="133"/>
                  </a:lnTo>
                  <a:cubicBezTo>
                    <a:pt x="402" y="134"/>
                    <a:pt x="410" y="142"/>
                    <a:pt x="410" y="159"/>
                  </a:cubicBezTo>
                  <a:lnTo>
                    <a:pt x="410" y="545"/>
                  </a:lnTo>
                  <a:cubicBezTo>
                    <a:pt x="410" y="557"/>
                    <a:pt x="404" y="570"/>
                    <a:pt x="393" y="570"/>
                  </a:cubicBezTo>
                  <a:lnTo>
                    <a:pt x="51" y="570"/>
                  </a:lnTo>
                  <a:cubicBezTo>
                    <a:pt x="37" y="570"/>
                    <a:pt x="34" y="556"/>
                    <a:pt x="34" y="542"/>
                  </a:cubicBezTo>
                  <a:lnTo>
                    <a:pt x="34" y="159"/>
                  </a:lnTo>
                  <a:close/>
                  <a:moveTo>
                    <a:pt x="192" y="64"/>
                  </a:moveTo>
                  <a:cubicBezTo>
                    <a:pt x="192" y="50"/>
                    <a:pt x="205" y="37"/>
                    <a:pt x="219" y="37"/>
                  </a:cubicBezTo>
                  <a:lnTo>
                    <a:pt x="224" y="37"/>
                  </a:lnTo>
                  <a:cubicBezTo>
                    <a:pt x="238" y="37"/>
                    <a:pt x="252" y="50"/>
                    <a:pt x="252" y="64"/>
                  </a:cubicBezTo>
                  <a:lnTo>
                    <a:pt x="252" y="67"/>
                  </a:lnTo>
                  <a:cubicBezTo>
                    <a:pt x="252" y="83"/>
                    <a:pt x="238" y="96"/>
                    <a:pt x="222" y="96"/>
                  </a:cubicBezTo>
                  <a:lnTo>
                    <a:pt x="221" y="96"/>
                  </a:lnTo>
                  <a:cubicBezTo>
                    <a:pt x="205" y="96"/>
                    <a:pt x="192" y="83"/>
                    <a:pt x="192" y="67"/>
                  </a:cubicBezTo>
                  <a:lnTo>
                    <a:pt x="192" y="64"/>
                  </a:lnTo>
                  <a:close/>
                  <a:moveTo>
                    <a:pt x="155" y="66"/>
                  </a:moveTo>
                  <a:lnTo>
                    <a:pt x="106" y="66"/>
                  </a:lnTo>
                  <a:cubicBezTo>
                    <a:pt x="89" y="66"/>
                    <a:pt x="81" y="74"/>
                    <a:pt x="81" y="90"/>
                  </a:cubicBezTo>
                  <a:lnTo>
                    <a:pt x="81" y="153"/>
                  </a:lnTo>
                  <a:cubicBezTo>
                    <a:pt x="81" y="164"/>
                    <a:pt x="88" y="175"/>
                    <a:pt x="98" y="175"/>
                  </a:cubicBezTo>
                  <a:lnTo>
                    <a:pt x="345" y="175"/>
                  </a:lnTo>
                  <a:cubicBezTo>
                    <a:pt x="355" y="175"/>
                    <a:pt x="362" y="164"/>
                    <a:pt x="362" y="153"/>
                  </a:cubicBezTo>
                  <a:lnTo>
                    <a:pt x="362" y="90"/>
                  </a:lnTo>
                  <a:cubicBezTo>
                    <a:pt x="362" y="74"/>
                    <a:pt x="354" y="66"/>
                    <a:pt x="337" y="66"/>
                  </a:cubicBezTo>
                  <a:lnTo>
                    <a:pt x="288" y="66"/>
                  </a:lnTo>
                  <a:cubicBezTo>
                    <a:pt x="288" y="32"/>
                    <a:pt x="260" y="0"/>
                    <a:pt x="227" y="0"/>
                  </a:cubicBezTo>
                  <a:lnTo>
                    <a:pt x="216" y="0"/>
                  </a:lnTo>
                  <a:cubicBezTo>
                    <a:pt x="184" y="0"/>
                    <a:pt x="155" y="32"/>
                    <a:pt x="155" y="66"/>
                  </a:cubicBezTo>
                  <a:close/>
                  <a:moveTo>
                    <a:pt x="94" y="464"/>
                  </a:moveTo>
                  <a:cubicBezTo>
                    <a:pt x="94" y="460"/>
                    <a:pt x="95" y="459"/>
                    <a:pt x="98" y="459"/>
                  </a:cubicBezTo>
                  <a:lnTo>
                    <a:pt x="156" y="459"/>
                  </a:lnTo>
                  <a:lnTo>
                    <a:pt x="156" y="464"/>
                  </a:lnTo>
                  <a:cubicBezTo>
                    <a:pt x="156" y="469"/>
                    <a:pt x="132" y="483"/>
                    <a:pt x="127" y="485"/>
                  </a:cubicBezTo>
                  <a:cubicBezTo>
                    <a:pt x="123" y="482"/>
                    <a:pt x="114" y="473"/>
                    <a:pt x="107" y="473"/>
                  </a:cubicBezTo>
                  <a:lnTo>
                    <a:pt x="106" y="473"/>
                  </a:lnTo>
                  <a:cubicBezTo>
                    <a:pt x="102" y="473"/>
                    <a:pt x="97" y="479"/>
                    <a:pt x="97" y="482"/>
                  </a:cubicBezTo>
                  <a:lnTo>
                    <a:pt x="97" y="484"/>
                  </a:lnTo>
                  <a:cubicBezTo>
                    <a:pt x="97" y="488"/>
                    <a:pt x="118" y="511"/>
                    <a:pt x="123" y="511"/>
                  </a:cubicBezTo>
                  <a:lnTo>
                    <a:pt x="124" y="511"/>
                  </a:lnTo>
                  <a:cubicBezTo>
                    <a:pt x="128" y="511"/>
                    <a:pt x="152" y="492"/>
                    <a:pt x="156" y="489"/>
                  </a:cubicBezTo>
                  <a:cubicBezTo>
                    <a:pt x="156" y="497"/>
                    <a:pt x="160" y="524"/>
                    <a:pt x="152" y="524"/>
                  </a:cubicBezTo>
                  <a:lnTo>
                    <a:pt x="98" y="524"/>
                  </a:lnTo>
                  <a:cubicBezTo>
                    <a:pt x="95" y="524"/>
                    <a:pt x="94" y="523"/>
                    <a:pt x="94" y="519"/>
                  </a:cubicBezTo>
                  <a:lnTo>
                    <a:pt x="94" y="464"/>
                  </a:lnTo>
                  <a:close/>
                  <a:moveTo>
                    <a:pt x="152" y="539"/>
                  </a:moveTo>
                  <a:cubicBezTo>
                    <a:pt x="181" y="539"/>
                    <a:pt x="170" y="508"/>
                    <a:pt x="172" y="481"/>
                  </a:cubicBezTo>
                  <a:cubicBezTo>
                    <a:pt x="173" y="467"/>
                    <a:pt x="207" y="455"/>
                    <a:pt x="210" y="443"/>
                  </a:cubicBezTo>
                  <a:lnTo>
                    <a:pt x="206" y="443"/>
                  </a:lnTo>
                  <a:cubicBezTo>
                    <a:pt x="195" y="443"/>
                    <a:pt x="179" y="452"/>
                    <a:pt x="172" y="456"/>
                  </a:cubicBezTo>
                  <a:cubicBezTo>
                    <a:pt x="168" y="451"/>
                    <a:pt x="164" y="444"/>
                    <a:pt x="155" y="444"/>
                  </a:cubicBezTo>
                  <a:lnTo>
                    <a:pt x="95" y="444"/>
                  </a:lnTo>
                  <a:cubicBezTo>
                    <a:pt x="86" y="444"/>
                    <a:pt x="78" y="452"/>
                    <a:pt x="78" y="461"/>
                  </a:cubicBezTo>
                  <a:lnTo>
                    <a:pt x="78" y="522"/>
                  </a:lnTo>
                  <a:cubicBezTo>
                    <a:pt x="78" y="533"/>
                    <a:pt x="87" y="539"/>
                    <a:pt x="98" y="539"/>
                  </a:cubicBezTo>
                  <a:lnTo>
                    <a:pt x="152" y="539"/>
                  </a:lnTo>
                  <a:close/>
                  <a:moveTo>
                    <a:pt x="94" y="242"/>
                  </a:moveTo>
                  <a:cubicBezTo>
                    <a:pt x="94" y="238"/>
                    <a:pt x="95" y="237"/>
                    <a:pt x="98" y="237"/>
                  </a:cubicBezTo>
                  <a:lnTo>
                    <a:pt x="152" y="237"/>
                  </a:lnTo>
                  <a:cubicBezTo>
                    <a:pt x="155" y="237"/>
                    <a:pt x="156" y="238"/>
                    <a:pt x="156" y="242"/>
                  </a:cubicBezTo>
                  <a:cubicBezTo>
                    <a:pt x="156" y="246"/>
                    <a:pt x="130" y="263"/>
                    <a:pt x="127" y="263"/>
                  </a:cubicBezTo>
                  <a:cubicBezTo>
                    <a:pt x="124" y="263"/>
                    <a:pt x="116" y="251"/>
                    <a:pt x="107" y="251"/>
                  </a:cubicBezTo>
                  <a:cubicBezTo>
                    <a:pt x="103" y="251"/>
                    <a:pt x="97" y="256"/>
                    <a:pt x="97" y="260"/>
                  </a:cubicBezTo>
                  <a:lnTo>
                    <a:pt x="97" y="262"/>
                  </a:lnTo>
                  <a:cubicBezTo>
                    <a:pt x="97" y="268"/>
                    <a:pt x="118" y="288"/>
                    <a:pt x="123" y="291"/>
                  </a:cubicBezTo>
                  <a:lnTo>
                    <a:pt x="156" y="266"/>
                  </a:lnTo>
                  <a:lnTo>
                    <a:pt x="156" y="302"/>
                  </a:lnTo>
                  <a:lnTo>
                    <a:pt x="94" y="302"/>
                  </a:lnTo>
                  <a:lnTo>
                    <a:pt x="94" y="242"/>
                  </a:lnTo>
                  <a:close/>
                  <a:moveTo>
                    <a:pt x="170" y="234"/>
                  </a:moveTo>
                  <a:cubicBezTo>
                    <a:pt x="168" y="226"/>
                    <a:pt x="162" y="222"/>
                    <a:pt x="152" y="222"/>
                  </a:cubicBezTo>
                  <a:lnTo>
                    <a:pt x="98" y="222"/>
                  </a:lnTo>
                  <a:cubicBezTo>
                    <a:pt x="87" y="222"/>
                    <a:pt x="78" y="229"/>
                    <a:pt x="78" y="239"/>
                  </a:cubicBezTo>
                  <a:lnTo>
                    <a:pt x="78" y="300"/>
                  </a:lnTo>
                  <a:cubicBezTo>
                    <a:pt x="78" y="309"/>
                    <a:pt x="86" y="317"/>
                    <a:pt x="95" y="317"/>
                  </a:cubicBezTo>
                  <a:lnTo>
                    <a:pt x="155" y="317"/>
                  </a:lnTo>
                  <a:cubicBezTo>
                    <a:pt x="179" y="317"/>
                    <a:pt x="172" y="279"/>
                    <a:pt x="171" y="255"/>
                  </a:cubicBezTo>
                  <a:lnTo>
                    <a:pt x="210" y="222"/>
                  </a:lnTo>
                  <a:cubicBezTo>
                    <a:pt x="210" y="222"/>
                    <a:pt x="207" y="221"/>
                    <a:pt x="207" y="221"/>
                  </a:cubicBezTo>
                  <a:cubicBezTo>
                    <a:pt x="192" y="221"/>
                    <a:pt x="180" y="234"/>
                    <a:pt x="170" y="234"/>
                  </a:cubicBezTo>
                  <a:close/>
                  <a:moveTo>
                    <a:pt x="94" y="349"/>
                  </a:moveTo>
                  <a:lnTo>
                    <a:pt x="156" y="349"/>
                  </a:lnTo>
                  <a:lnTo>
                    <a:pt x="156" y="357"/>
                  </a:lnTo>
                  <a:lnTo>
                    <a:pt x="127" y="375"/>
                  </a:lnTo>
                  <a:lnTo>
                    <a:pt x="108" y="361"/>
                  </a:lnTo>
                  <a:cubicBezTo>
                    <a:pt x="103" y="364"/>
                    <a:pt x="97" y="365"/>
                    <a:pt x="97" y="372"/>
                  </a:cubicBezTo>
                  <a:cubicBezTo>
                    <a:pt x="97" y="377"/>
                    <a:pt x="118" y="401"/>
                    <a:pt x="123" y="401"/>
                  </a:cubicBezTo>
                  <a:cubicBezTo>
                    <a:pt x="130" y="401"/>
                    <a:pt x="148" y="380"/>
                    <a:pt x="156" y="378"/>
                  </a:cubicBezTo>
                  <a:lnTo>
                    <a:pt x="156" y="412"/>
                  </a:lnTo>
                  <a:lnTo>
                    <a:pt x="94" y="412"/>
                  </a:lnTo>
                  <a:lnTo>
                    <a:pt x="94" y="349"/>
                  </a:lnTo>
                  <a:close/>
                  <a:moveTo>
                    <a:pt x="171" y="345"/>
                  </a:moveTo>
                  <a:cubicBezTo>
                    <a:pt x="169" y="340"/>
                    <a:pt x="165" y="334"/>
                    <a:pt x="156" y="334"/>
                  </a:cubicBezTo>
                  <a:lnTo>
                    <a:pt x="94" y="334"/>
                  </a:lnTo>
                  <a:cubicBezTo>
                    <a:pt x="86" y="334"/>
                    <a:pt x="78" y="341"/>
                    <a:pt x="78" y="349"/>
                  </a:cubicBezTo>
                  <a:lnTo>
                    <a:pt x="78" y="412"/>
                  </a:lnTo>
                  <a:cubicBezTo>
                    <a:pt x="78" y="420"/>
                    <a:pt x="86" y="427"/>
                    <a:pt x="94" y="427"/>
                  </a:cubicBezTo>
                  <a:lnTo>
                    <a:pt x="156" y="427"/>
                  </a:lnTo>
                  <a:cubicBezTo>
                    <a:pt x="179" y="427"/>
                    <a:pt x="172" y="388"/>
                    <a:pt x="171" y="365"/>
                  </a:cubicBezTo>
                  <a:lnTo>
                    <a:pt x="210" y="333"/>
                  </a:lnTo>
                  <a:lnTo>
                    <a:pt x="205" y="330"/>
                  </a:lnTo>
                  <a:lnTo>
                    <a:pt x="171" y="345"/>
                  </a:lnTo>
                  <a:close/>
                  <a:moveTo>
                    <a:pt x="227" y="508"/>
                  </a:moveTo>
                  <a:cubicBezTo>
                    <a:pt x="227" y="512"/>
                    <a:pt x="228" y="513"/>
                    <a:pt x="232" y="513"/>
                  </a:cubicBezTo>
                  <a:lnTo>
                    <a:pt x="351" y="513"/>
                  </a:lnTo>
                  <a:cubicBezTo>
                    <a:pt x="355" y="513"/>
                    <a:pt x="356" y="512"/>
                    <a:pt x="356" y="508"/>
                  </a:cubicBezTo>
                  <a:lnTo>
                    <a:pt x="356" y="475"/>
                  </a:lnTo>
                  <a:cubicBezTo>
                    <a:pt x="356" y="471"/>
                    <a:pt x="355" y="470"/>
                    <a:pt x="351" y="470"/>
                  </a:cubicBezTo>
                  <a:lnTo>
                    <a:pt x="227" y="470"/>
                  </a:lnTo>
                  <a:lnTo>
                    <a:pt x="227" y="508"/>
                  </a:lnTo>
                  <a:close/>
                  <a:moveTo>
                    <a:pt x="227" y="401"/>
                  </a:moveTo>
                  <a:lnTo>
                    <a:pt x="356" y="401"/>
                  </a:lnTo>
                  <a:lnTo>
                    <a:pt x="356" y="360"/>
                  </a:lnTo>
                  <a:lnTo>
                    <a:pt x="227" y="360"/>
                  </a:lnTo>
                  <a:lnTo>
                    <a:pt x="227" y="401"/>
                  </a:lnTo>
                  <a:close/>
                  <a:moveTo>
                    <a:pt x="227" y="291"/>
                  </a:moveTo>
                  <a:lnTo>
                    <a:pt x="321" y="291"/>
                  </a:lnTo>
                  <a:lnTo>
                    <a:pt x="321" y="250"/>
                  </a:lnTo>
                  <a:lnTo>
                    <a:pt x="227" y="250"/>
                  </a:lnTo>
                  <a:lnTo>
                    <a:pt x="227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294508" y="1090072"/>
              <a:ext cx="553807" cy="514520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5373504" y="1101944"/>
              <a:ext cx="557763" cy="49275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6578379" y="2568945"/>
              <a:ext cx="482604" cy="484837"/>
            </a:xfrm>
            <a:custGeom>
              <a:avLst/>
              <a:gdLst>
                <a:gd name="T0" fmla="*/ 584 w 591"/>
                <a:gd name="T1" fmla="*/ 217 h 591"/>
                <a:gd name="T2" fmla="*/ 509 w 591"/>
                <a:gd name="T3" fmla="*/ 82 h 591"/>
                <a:gd name="T4" fmla="*/ 370 w 591"/>
                <a:gd name="T5" fmla="*/ 6 h 591"/>
                <a:gd name="T6" fmla="*/ 370 w 591"/>
                <a:gd name="T7" fmla="*/ 217 h 591"/>
                <a:gd name="T8" fmla="*/ 584 w 591"/>
                <a:gd name="T9" fmla="*/ 217 h 591"/>
                <a:gd name="T10" fmla="*/ 299 w 591"/>
                <a:gd name="T11" fmla="*/ 252 h 591"/>
                <a:gd name="T12" fmla="*/ 299 w 591"/>
                <a:gd name="T13" fmla="*/ 0 h 591"/>
                <a:gd name="T14" fmla="*/ 111 w 591"/>
                <a:gd name="T15" fmla="*/ 82 h 591"/>
                <a:gd name="T16" fmla="*/ 111 w 591"/>
                <a:gd name="T17" fmla="*/ 481 h 591"/>
                <a:gd name="T18" fmla="*/ 509 w 591"/>
                <a:gd name="T19" fmla="*/ 481 h 591"/>
                <a:gd name="T20" fmla="*/ 591 w 591"/>
                <a:gd name="T21" fmla="*/ 287 h 591"/>
                <a:gd name="T22" fmla="*/ 334 w 591"/>
                <a:gd name="T23" fmla="*/ 287 h 591"/>
                <a:gd name="T24" fmla="*/ 299 w 591"/>
                <a:gd name="T25" fmla="*/ 25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1" h="591">
                  <a:moveTo>
                    <a:pt x="584" y="217"/>
                  </a:moveTo>
                  <a:cubicBezTo>
                    <a:pt x="572" y="167"/>
                    <a:pt x="547" y="121"/>
                    <a:pt x="509" y="82"/>
                  </a:cubicBezTo>
                  <a:cubicBezTo>
                    <a:pt x="469" y="43"/>
                    <a:pt x="421" y="17"/>
                    <a:pt x="370" y="6"/>
                  </a:cubicBezTo>
                  <a:lnTo>
                    <a:pt x="370" y="217"/>
                  </a:lnTo>
                  <a:lnTo>
                    <a:pt x="584" y="217"/>
                  </a:lnTo>
                  <a:close/>
                  <a:moveTo>
                    <a:pt x="299" y="252"/>
                  </a:moveTo>
                  <a:lnTo>
                    <a:pt x="299" y="0"/>
                  </a:lnTo>
                  <a:cubicBezTo>
                    <a:pt x="231" y="3"/>
                    <a:pt x="163" y="30"/>
                    <a:pt x="111" y="82"/>
                  </a:cubicBezTo>
                  <a:cubicBezTo>
                    <a:pt x="0" y="192"/>
                    <a:pt x="0" y="371"/>
                    <a:pt x="111" y="481"/>
                  </a:cubicBezTo>
                  <a:cubicBezTo>
                    <a:pt x="220" y="591"/>
                    <a:pt x="399" y="591"/>
                    <a:pt x="509" y="481"/>
                  </a:cubicBezTo>
                  <a:cubicBezTo>
                    <a:pt x="563" y="427"/>
                    <a:pt x="590" y="357"/>
                    <a:pt x="591" y="287"/>
                  </a:cubicBezTo>
                  <a:lnTo>
                    <a:pt x="334" y="287"/>
                  </a:lnTo>
                  <a:cubicBezTo>
                    <a:pt x="315" y="287"/>
                    <a:pt x="299" y="271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543209" y="3358421"/>
              <a:ext cx="235367" cy="235492"/>
            </a:xfrm>
            <a:custGeom>
              <a:avLst/>
              <a:gdLst>
                <a:gd name="T0" fmla="*/ 97 w 290"/>
                <a:gd name="T1" fmla="*/ 287 h 288"/>
                <a:gd name="T2" fmla="*/ 101 w 290"/>
                <a:gd name="T3" fmla="*/ 288 h 288"/>
                <a:gd name="T4" fmla="*/ 104 w 290"/>
                <a:gd name="T5" fmla="*/ 287 h 288"/>
                <a:gd name="T6" fmla="*/ 170 w 290"/>
                <a:gd name="T7" fmla="*/ 221 h 288"/>
                <a:gd name="T8" fmla="*/ 213 w 290"/>
                <a:gd name="T9" fmla="*/ 265 h 288"/>
                <a:gd name="T10" fmla="*/ 217 w 290"/>
                <a:gd name="T11" fmla="*/ 266 h 288"/>
                <a:gd name="T12" fmla="*/ 218 w 290"/>
                <a:gd name="T13" fmla="*/ 266 h 288"/>
                <a:gd name="T14" fmla="*/ 221 w 290"/>
                <a:gd name="T15" fmla="*/ 263 h 288"/>
                <a:gd name="T16" fmla="*/ 290 w 290"/>
                <a:gd name="T17" fmla="*/ 6 h 288"/>
                <a:gd name="T18" fmla="*/ 290 w 290"/>
                <a:gd name="T19" fmla="*/ 4 h 288"/>
                <a:gd name="T20" fmla="*/ 286 w 290"/>
                <a:gd name="T21" fmla="*/ 0 h 288"/>
                <a:gd name="T22" fmla="*/ 285 w 290"/>
                <a:gd name="T23" fmla="*/ 0 h 288"/>
                <a:gd name="T24" fmla="*/ 284 w 290"/>
                <a:gd name="T25" fmla="*/ 0 h 288"/>
                <a:gd name="T26" fmla="*/ 27 w 290"/>
                <a:gd name="T27" fmla="*/ 69 h 288"/>
                <a:gd name="T28" fmla="*/ 23 w 290"/>
                <a:gd name="T29" fmla="*/ 72 h 288"/>
                <a:gd name="T30" fmla="*/ 25 w 290"/>
                <a:gd name="T31" fmla="*/ 77 h 288"/>
                <a:gd name="T32" fmla="*/ 67 w 290"/>
                <a:gd name="T33" fmla="*/ 119 h 288"/>
                <a:gd name="T34" fmla="*/ 2 w 290"/>
                <a:gd name="T35" fmla="*/ 185 h 288"/>
                <a:gd name="T36" fmla="*/ 2 w 290"/>
                <a:gd name="T37" fmla="*/ 191 h 288"/>
                <a:gd name="T38" fmla="*/ 97 w 290"/>
                <a:gd name="T3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8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284105" y="3358421"/>
              <a:ext cx="237347" cy="235492"/>
            </a:xfrm>
            <a:custGeom>
              <a:avLst/>
              <a:gdLst>
                <a:gd name="T0" fmla="*/ 69 w 290"/>
                <a:gd name="T1" fmla="*/ 263 h 288"/>
                <a:gd name="T2" fmla="*/ 72 w 290"/>
                <a:gd name="T3" fmla="*/ 266 h 288"/>
                <a:gd name="T4" fmla="*/ 74 w 290"/>
                <a:gd name="T5" fmla="*/ 266 h 288"/>
                <a:gd name="T6" fmla="*/ 77 w 290"/>
                <a:gd name="T7" fmla="*/ 265 h 288"/>
                <a:gd name="T8" fmla="*/ 121 w 290"/>
                <a:gd name="T9" fmla="*/ 221 h 288"/>
                <a:gd name="T10" fmla="*/ 186 w 290"/>
                <a:gd name="T11" fmla="*/ 287 h 288"/>
                <a:gd name="T12" fmla="*/ 189 w 290"/>
                <a:gd name="T13" fmla="*/ 288 h 288"/>
                <a:gd name="T14" fmla="*/ 193 w 290"/>
                <a:gd name="T15" fmla="*/ 287 h 288"/>
                <a:gd name="T16" fmla="*/ 288 w 290"/>
                <a:gd name="T17" fmla="*/ 191 h 288"/>
                <a:gd name="T18" fmla="*/ 288 w 290"/>
                <a:gd name="T19" fmla="*/ 185 h 288"/>
                <a:gd name="T20" fmla="*/ 223 w 290"/>
                <a:gd name="T21" fmla="*/ 119 h 288"/>
                <a:gd name="T22" fmla="*/ 265 w 290"/>
                <a:gd name="T23" fmla="*/ 77 h 288"/>
                <a:gd name="T24" fmla="*/ 267 w 290"/>
                <a:gd name="T25" fmla="*/ 72 h 288"/>
                <a:gd name="T26" fmla="*/ 263 w 290"/>
                <a:gd name="T27" fmla="*/ 69 h 288"/>
                <a:gd name="T28" fmla="*/ 6 w 290"/>
                <a:gd name="T29" fmla="*/ 0 h 288"/>
                <a:gd name="T30" fmla="*/ 4 w 290"/>
                <a:gd name="T31" fmla="*/ 0 h 288"/>
                <a:gd name="T32" fmla="*/ 1 w 290"/>
                <a:gd name="T33" fmla="*/ 1 h 288"/>
                <a:gd name="T34" fmla="*/ 0 w 290"/>
                <a:gd name="T35" fmla="*/ 5 h 288"/>
                <a:gd name="T36" fmla="*/ 69 w 290"/>
                <a:gd name="T37" fmla="*/ 26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8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1543209" y="3615681"/>
              <a:ext cx="237347" cy="237472"/>
            </a:xfrm>
            <a:custGeom>
              <a:avLst/>
              <a:gdLst>
                <a:gd name="T0" fmla="*/ 221 w 291"/>
                <a:gd name="T1" fmla="*/ 25 h 289"/>
                <a:gd name="T2" fmla="*/ 218 w 291"/>
                <a:gd name="T3" fmla="*/ 22 h 289"/>
                <a:gd name="T4" fmla="*/ 217 w 291"/>
                <a:gd name="T5" fmla="*/ 22 h 289"/>
                <a:gd name="T6" fmla="*/ 213 w 291"/>
                <a:gd name="T7" fmla="*/ 23 h 289"/>
                <a:gd name="T8" fmla="*/ 170 w 291"/>
                <a:gd name="T9" fmla="*/ 67 h 289"/>
                <a:gd name="T10" fmla="*/ 104 w 291"/>
                <a:gd name="T11" fmla="*/ 2 h 289"/>
                <a:gd name="T12" fmla="*/ 101 w 291"/>
                <a:gd name="T13" fmla="*/ 0 h 289"/>
                <a:gd name="T14" fmla="*/ 97 w 291"/>
                <a:gd name="T15" fmla="*/ 2 h 289"/>
                <a:gd name="T16" fmla="*/ 2 w 291"/>
                <a:gd name="T17" fmla="*/ 97 h 289"/>
                <a:gd name="T18" fmla="*/ 2 w 291"/>
                <a:gd name="T19" fmla="*/ 104 h 289"/>
                <a:gd name="T20" fmla="*/ 67 w 291"/>
                <a:gd name="T21" fmla="*/ 169 h 289"/>
                <a:gd name="T22" fmla="*/ 25 w 291"/>
                <a:gd name="T23" fmla="*/ 212 h 289"/>
                <a:gd name="T24" fmla="*/ 23 w 291"/>
                <a:gd name="T25" fmla="*/ 216 h 289"/>
                <a:gd name="T26" fmla="*/ 27 w 291"/>
                <a:gd name="T27" fmla="*/ 220 h 289"/>
                <a:gd name="T28" fmla="*/ 284 w 291"/>
                <a:gd name="T29" fmla="*/ 289 h 289"/>
                <a:gd name="T30" fmla="*/ 286 w 291"/>
                <a:gd name="T31" fmla="*/ 289 h 289"/>
                <a:gd name="T32" fmla="*/ 289 w 291"/>
                <a:gd name="T33" fmla="*/ 288 h 289"/>
                <a:gd name="T34" fmla="*/ 290 w 291"/>
                <a:gd name="T35" fmla="*/ 283 h 289"/>
                <a:gd name="T36" fmla="*/ 221 w 291"/>
                <a:gd name="T37" fmla="*/ 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89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1284105" y="3615681"/>
              <a:ext cx="237347" cy="237472"/>
            </a:xfrm>
            <a:custGeom>
              <a:avLst/>
              <a:gdLst>
                <a:gd name="T0" fmla="*/ 193 w 290"/>
                <a:gd name="T1" fmla="*/ 2 h 289"/>
                <a:gd name="T2" fmla="*/ 189 w 290"/>
                <a:gd name="T3" fmla="*/ 0 h 289"/>
                <a:gd name="T4" fmla="*/ 186 w 290"/>
                <a:gd name="T5" fmla="*/ 2 h 289"/>
                <a:gd name="T6" fmla="*/ 121 w 290"/>
                <a:gd name="T7" fmla="*/ 67 h 289"/>
                <a:gd name="T8" fmla="*/ 77 w 290"/>
                <a:gd name="T9" fmla="*/ 23 h 289"/>
                <a:gd name="T10" fmla="*/ 74 w 290"/>
                <a:gd name="T11" fmla="*/ 22 h 289"/>
                <a:gd name="T12" fmla="*/ 72 w 290"/>
                <a:gd name="T13" fmla="*/ 22 h 289"/>
                <a:gd name="T14" fmla="*/ 69 w 290"/>
                <a:gd name="T15" fmla="*/ 25 h 289"/>
                <a:gd name="T16" fmla="*/ 0 w 290"/>
                <a:gd name="T17" fmla="*/ 283 h 289"/>
                <a:gd name="T18" fmla="*/ 1 w 290"/>
                <a:gd name="T19" fmla="*/ 288 h 289"/>
                <a:gd name="T20" fmla="*/ 5 w 290"/>
                <a:gd name="T21" fmla="*/ 289 h 289"/>
                <a:gd name="T22" fmla="*/ 6 w 290"/>
                <a:gd name="T23" fmla="*/ 289 h 289"/>
                <a:gd name="T24" fmla="*/ 263 w 290"/>
                <a:gd name="T25" fmla="*/ 220 h 289"/>
                <a:gd name="T26" fmla="*/ 267 w 290"/>
                <a:gd name="T27" fmla="*/ 216 h 289"/>
                <a:gd name="T28" fmla="*/ 265 w 290"/>
                <a:gd name="T29" fmla="*/ 212 h 289"/>
                <a:gd name="T30" fmla="*/ 223 w 290"/>
                <a:gd name="T31" fmla="*/ 169 h 289"/>
                <a:gd name="T32" fmla="*/ 288 w 290"/>
                <a:gd name="T33" fmla="*/ 104 h 289"/>
                <a:gd name="T34" fmla="*/ 288 w 290"/>
                <a:gd name="T35" fmla="*/ 97 h 289"/>
                <a:gd name="T36" fmla="*/ 193 w 290"/>
                <a:gd name="T37" fmla="*/ 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9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308353" y="4146108"/>
              <a:ext cx="526117" cy="496711"/>
              <a:chOff x="2308353" y="4146108"/>
              <a:chExt cx="526117" cy="496711"/>
            </a:xfrm>
            <a:grpFill/>
          </p:grpSpPr>
          <p:sp>
            <p:nvSpPr>
              <p:cNvPr id="45" name="Freeform 33"/>
              <p:cNvSpPr/>
              <p:nvPr/>
            </p:nvSpPr>
            <p:spPr bwMode="auto">
              <a:xfrm>
                <a:off x="2316264" y="4146108"/>
                <a:ext cx="510294" cy="245386"/>
              </a:xfrm>
              <a:custGeom>
                <a:avLst/>
                <a:gdLst>
                  <a:gd name="T0" fmla="*/ 530 w 626"/>
                  <a:gd name="T1" fmla="*/ 0 h 300"/>
                  <a:gd name="T2" fmla="*/ 97 w 626"/>
                  <a:gd name="T3" fmla="*/ 0 h 300"/>
                  <a:gd name="T4" fmla="*/ 0 w 626"/>
                  <a:gd name="T5" fmla="*/ 73 h 300"/>
                  <a:gd name="T6" fmla="*/ 313 w 626"/>
                  <a:gd name="T7" fmla="*/ 300 h 300"/>
                  <a:gd name="T8" fmla="*/ 626 w 626"/>
                  <a:gd name="T9" fmla="*/ 73 h 300"/>
                  <a:gd name="T10" fmla="*/ 530 w 626"/>
                  <a:gd name="T1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300">
                    <a:moveTo>
                      <a:pt x="530" y="0"/>
                    </a:moveTo>
                    <a:lnTo>
                      <a:pt x="97" y="0"/>
                    </a:lnTo>
                    <a:cubicBezTo>
                      <a:pt x="54" y="0"/>
                      <a:pt x="17" y="30"/>
                      <a:pt x="0" y="73"/>
                    </a:cubicBezTo>
                    <a:lnTo>
                      <a:pt x="313" y="300"/>
                    </a:lnTo>
                    <a:lnTo>
                      <a:pt x="626" y="73"/>
                    </a:lnTo>
                    <a:cubicBezTo>
                      <a:pt x="609" y="30"/>
                      <a:pt x="572" y="0"/>
                      <a:pt x="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2308353" y="4282655"/>
                <a:ext cx="526117" cy="360164"/>
              </a:xfrm>
              <a:custGeom>
                <a:avLst/>
                <a:gdLst>
                  <a:gd name="T0" fmla="*/ 322 w 644"/>
                  <a:gd name="T1" fmla="*/ 230 h 440"/>
                  <a:gd name="T2" fmla="*/ 311 w 644"/>
                  <a:gd name="T3" fmla="*/ 226 h 440"/>
                  <a:gd name="T4" fmla="*/ 0 w 644"/>
                  <a:gd name="T5" fmla="*/ 0 h 440"/>
                  <a:gd name="T6" fmla="*/ 0 w 644"/>
                  <a:gd name="T7" fmla="*/ 317 h 440"/>
                  <a:gd name="T8" fmla="*/ 106 w 644"/>
                  <a:gd name="T9" fmla="*/ 440 h 440"/>
                  <a:gd name="T10" fmla="*/ 539 w 644"/>
                  <a:gd name="T11" fmla="*/ 440 h 440"/>
                  <a:gd name="T12" fmla="*/ 644 w 644"/>
                  <a:gd name="T13" fmla="*/ 317 h 440"/>
                  <a:gd name="T14" fmla="*/ 644 w 644"/>
                  <a:gd name="T15" fmla="*/ 0 h 440"/>
                  <a:gd name="T16" fmla="*/ 333 w 644"/>
                  <a:gd name="T17" fmla="*/ 226 h 440"/>
                  <a:gd name="T18" fmla="*/ 322 w 644"/>
                  <a:gd name="T19" fmla="*/ 2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4" h="440">
                    <a:moveTo>
                      <a:pt x="322" y="230"/>
                    </a:moveTo>
                    <a:cubicBezTo>
                      <a:pt x="318" y="230"/>
                      <a:pt x="315" y="229"/>
                      <a:pt x="311" y="226"/>
                    </a:cubicBezTo>
                    <a:lnTo>
                      <a:pt x="0" y="0"/>
                    </a:lnTo>
                    <a:lnTo>
                      <a:pt x="0" y="317"/>
                    </a:lnTo>
                    <a:cubicBezTo>
                      <a:pt x="0" y="385"/>
                      <a:pt x="47" y="440"/>
                      <a:pt x="106" y="440"/>
                    </a:cubicBezTo>
                    <a:lnTo>
                      <a:pt x="539" y="440"/>
                    </a:lnTo>
                    <a:cubicBezTo>
                      <a:pt x="597" y="440"/>
                      <a:pt x="644" y="385"/>
                      <a:pt x="644" y="317"/>
                    </a:cubicBezTo>
                    <a:lnTo>
                      <a:pt x="644" y="0"/>
                    </a:lnTo>
                    <a:lnTo>
                      <a:pt x="333" y="226"/>
                    </a:lnTo>
                    <a:cubicBezTo>
                      <a:pt x="330" y="229"/>
                      <a:pt x="326" y="230"/>
                      <a:pt x="322" y="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400942" y="4150067"/>
              <a:ext cx="397554" cy="488795"/>
            </a:xfrm>
            <a:custGeom>
              <a:avLst/>
              <a:gdLst>
                <a:gd name="T0" fmla="*/ 0 w 486"/>
                <a:gd name="T1" fmla="*/ 262 h 598"/>
                <a:gd name="T2" fmla="*/ 0 w 486"/>
                <a:gd name="T3" fmla="*/ 500 h 598"/>
                <a:gd name="T4" fmla="*/ 98 w 486"/>
                <a:gd name="T5" fmla="*/ 598 h 598"/>
                <a:gd name="T6" fmla="*/ 388 w 486"/>
                <a:gd name="T7" fmla="*/ 598 h 598"/>
                <a:gd name="T8" fmla="*/ 486 w 486"/>
                <a:gd name="T9" fmla="*/ 500 h 598"/>
                <a:gd name="T10" fmla="*/ 486 w 486"/>
                <a:gd name="T11" fmla="*/ 262 h 598"/>
                <a:gd name="T12" fmla="*/ 445 w 486"/>
                <a:gd name="T13" fmla="*/ 262 h 598"/>
                <a:gd name="T14" fmla="*/ 445 w 486"/>
                <a:gd name="T15" fmla="*/ 199 h 598"/>
                <a:gd name="T16" fmla="*/ 246 w 486"/>
                <a:gd name="T17" fmla="*/ 0 h 598"/>
                <a:gd name="T18" fmla="*/ 48 w 486"/>
                <a:gd name="T19" fmla="*/ 199 h 598"/>
                <a:gd name="T20" fmla="*/ 48 w 486"/>
                <a:gd name="T21" fmla="*/ 262 h 598"/>
                <a:gd name="T22" fmla="*/ 0 w 486"/>
                <a:gd name="T23" fmla="*/ 262 h 598"/>
                <a:gd name="T24" fmla="*/ 370 w 486"/>
                <a:gd name="T25" fmla="*/ 262 h 598"/>
                <a:gd name="T26" fmla="*/ 122 w 486"/>
                <a:gd name="T27" fmla="*/ 262 h 598"/>
                <a:gd name="T28" fmla="*/ 123 w 486"/>
                <a:gd name="T29" fmla="*/ 199 h 598"/>
                <a:gd name="T30" fmla="*/ 246 w 486"/>
                <a:gd name="T31" fmla="*/ 75 h 598"/>
                <a:gd name="T32" fmla="*/ 370 w 486"/>
                <a:gd name="T33" fmla="*/ 199 h 598"/>
                <a:gd name="T34" fmla="*/ 370 w 486"/>
                <a:gd name="T35" fmla="*/ 262 h 598"/>
                <a:gd name="T36" fmla="*/ 276 w 486"/>
                <a:gd name="T37" fmla="*/ 438 h 598"/>
                <a:gd name="T38" fmla="*/ 276 w 486"/>
                <a:gd name="T39" fmla="*/ 438 h 598"/>
                <a:gd name="T40" fmla="*/ 276 w 486"/>
                <a:gd name="T41" fmla="*/ 491 h 598"/>
                <a:gd name="T42" fmla="*/ 243 w 486"/>
                <a:gd name="T43" fmla="*/ 523 h 598"/>
                <a:gd name="T44" fmla="*/ 210 w 486"/>
                <a:gd name="T45" fmla="*/ 491 h 598"/>
                <a:gd name="T46" fmla="*/ 210 w 486"/>
                <a:gd name="T47" fmla="*/ 438 h 598"/>
                <a:gd name="T48" fmla="*/ 187 w 486"/>
                <a:gd name="T49" fmla="*/ 392 h 598"/>
                <a:gd name="T50" fmla="*/ 243 w 486"/>
                <a:gd name="T51" fmla="*/ 336 h 598"/>
                <a:gd name="T52" fmla="*/ 299 w 486"/>
                <a:gd name="T53" fmla="*/ 392 h 598"/>
                <a:gd name="T54" fmla="*/ 276 w 486"/>
                <a:gd name="T55" fmla="*/ 43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6" h="598">
                  <a:moveTo>
                    <a:pt x="0" y="262"/>
                  </a:moveTo>
                  <a:lnTo>
                    <a:pt x="0" y="500"/>
                  </a:lnTo>
                  <a:cubicBezTo>
                    <a:pt x="0" y="554"/>
                    <a:pt x="44" y="598"/>
                    <a:pt x="98" y="598"/>
                  </a:cubicBezTo>
                  <a:lnTo>
                    <a:pt x="388" y="598"/>
                  </a:lnTo>
                  <a:cubicBezTo>
                    <a:pt x="442" y="598"/>
                    <a:pt x="486" y="554"/>
                    <a:pt x="486" y="500"/>
                  </a:cubicBezTo>
                  <a:lnTo>
                    <a:pt x="486" y="262"/>
                  </a:lnTo>
                  <a:lnTo>
                    <a:pt x="445" y="262"/>
                  </a:lnTo>
                  <a:lnTo>
                    <a:pt x="445" y="199"/>
                  </a:lnTo>
                  <a:cubicBezTo>
                    <a:pt x="445" y="89"/>
                    <a:pt x="356" y="0"/>
                    <a:pt x="246" y="0"/>
                  </a:cubicBezTo>
                  <a:cubicBezTo>
                    <a:pt x="137" y="0"/>
                    <a:pt x="48" y="89"/>
                    <a:pt x="48" y="199"/>
                  </a:cubicBezTo>
                  <a:lnTo>
                    <a:pt x="48" y="262"/>
                  </a:lnTo>
                  <a:lnTo>
                    <a:pt x="0" y="262"/>
                  </a:lnTo>
                  <a:close/>
                  <a:moveTo>
                    <a:pt x="370" y="262"/>
                  </a:moveTo>
                  <a:lnTo>
                    <a:pt x="122" y="262"/>
                  </a:lnTo>
                  <a:lnTo>
                    <a:pt x="123" y="199"/>
                  </a:lnTo>
                  <a:cubicBezTo>
                    <a:pt x="123" y="131"/>
                    <a:pt x="178" y="75"/>
                    <a:pt x="246" y="75"/>
                  </a:cubicBezTo>
                  <a:cubicBezTo>
                    <a:pt x="315" y="75"/>
                    <a:pt x="370" y="131"/>
                    <a:pt x="370" y="199"/>
                  </a:cubicBezTo>
                  <a:lnTo>
                    <a:pt x="370" y="262"/>
                  </a:lnTo>
                  <a:close/>
                  <a:moveTo>
                    <a:pt x="276" y="438"/>
                  </a:moveTo>
                  <a:lnTo>
                    <a:pt x="276" y="438"/>
                  </a:lnTo>
                  <a:lnTo>
                    <a:pt x="276" y="491"/>
                  </a:lnTo>
                  <a:cubicBezTo>
                    <a:pt x="276" y="509"/>
                    <a:pt x="261" y="523"/>
                    <a:pt x="243" y="523"/>
                  </a:cubicBezTo>
                  <a:cubicBezTo>
                    <a:pt x="225" y="523"/>
                    <a:pt x="210" y="509"/>
                    <a:pt x="210" y="491"/>
                  </a:cubicBezTo>
                  <a:lnTo>
                    <a:pt x="210" y="438"/>
                  </a:lnTo>
                  <a:cubicBezTo>
                    <a:pt x="196" y="428"/>
                    <a:pt x="187" y="411"/>
                    <a:pt x="187" y="392"/>
                  </a:cubicBezTo>
                  <a:cubicBezTo>
                    <a:pt x="187" y="362"/>
                    <a:pt x="212" y="336"/>
                    <a:pt x="243" y="336"/>
                  </a:cubicBezTo>
                  <a:cubicBezTo>
                    <a:pt x="274" y="336"/>
                    <a:pt x="299" y="362"/>
                    <a:pt x="299" y="392"/>
                  </a:cubicBezTo>
                  <a:cubicBezTo>
                    <a:pt x="299" y="411"/>
                    <a:pt x="290" y="428"/>
                    <a:pt x="276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1203012" y="1030703"/>
              <a:ext cx="656657" cy="554099"/>
            </a:xfrm>
            <a:custGeom>
              <a:avLst/>
              <a:gdLst>
                <a:gd name="T0" fmla="*/ 563 w 803"/>
                <a:gd name="T1" fmla="*/ 421 h 678"/>
                <a:gd name="T2" fmla="*/ 445 w 803"/>
                <a:gd name="T3" fmla="*/ 421 h 678"/>
                <a:gd name="T4" fmla="*/ 445 w 803"/>
                <a:gd name="T5" fmla="*/ 540 h 678"/>
                <a:gd name="T6" fmla="*/ 358 w 803"/>
                <a:gd name="T7" fmla="*/ 540 h 678"/>
                <a:gd name="T8" fmla="*/ 358 w 803"/>
                <a:gd name="T9" fmla="*/ 421 h 678"/>
                <a:gd name="T10" fmla="*/ 240 w 803"/>
                <a:gd name="T11" fmla="*/ 421 h 678"/>
                <a:gd name="T12" fmla="*/ 240 w 803"/>
                <a:gd name="T13" fmla="*/ 334 h 678"/>
                <a:gd name="T14" fmla="*/ 358 w 803"/>
                <a:gd name="T15" fmla="*/ 334 h 678"/>
                <a:gd name="T16" fmla="*/ 358 w 803"/>
                <a:gd name="T17" fmla="*/ 215 h 678"/>
                <a:gd name="T18" fmla="*/ 445 w 803"/>
                <a:gd name="T19" fmla="*/ 215 h 678"/>
                <a:gd name="T20" fmla="*/ 445 w 803"/>
                <a:gd name="T21" fmla="*/ 334 h 678"/>
                <a:gd name="T22" fmla="*/ 563 w 803"/>
                <a:gd name="T23" fmla="*/ 334 h 678"/>
                <a:gd name="T24" fmla="*/ 563 w 803"/>
                <a:gd name="T25" fmla="*/ 421 h 678"/>
                <a:gd name="T26" fmla="*/ 737 w 803"/>
                <a:gd name="T27" fmla="*/ 218 h 678"/>
                <a:gd name="T28" fmla="*/ 401 w 803"/>
                <a:gd name="T29" fmla="*/ 161 h 678"/>
                <a:gd name="T30" fmla="*/ 66 w 803"/>
                <a:gd name="T31" fmla="*/ 218 h 678"/>
                <a:gd name="T32" fmla="*/ 402 w 803"/>
                <a:gd name="T33" fmla="*/ 678 h 678"/>
                <a:gd name="T34" fmla="*/ 737 w 803"/>
                <a:gd name="T35" fmla="*/ 21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3" h="678">
                  <a:moveTo>
                    <a:pt x="563" y="421"/>
                  </a:moveTo>
                  <a:lnTo>
                    <a:pt x="445" y="421"/>
                  </a:lnTo>
                  <a:lnTo>
                    <a:pt x="445" y="540"/>
                  </a:lnTo>
                  <a:lnTo>
                    <a:pt x="358" y="540"/>
                  </a:lnTo>
                  <a:lnTo>
                    <a:pt x="358" y="421"/>
                  </a:lnTo>
                  <a:lnTo>
                    <a:pt x="240" y="421"/>
                  </a:lnTo>
                  <a:lnTo>
                    <a:pt x="240" y="334"/>
                  </a:lnTo>
                  <a:lnTo>
                    <a:pt x="358" y="334"/>
                  </a:lnTo>
                  <a:lnTo>
                    <a:pt x="358" y="215"/>
                  </a:lnTo>
                  <a:lnTo>
                    <a:pt x="445" y="215"/>
                  </a:lnTo>
                  <a:lnTo>
                    <a:pt x="445" y="334"/>
                  </a:lnTo>
                  <a:lnTo>
                    <a:pt x="563" y="334"/>
                  </a:lnTo>
                  <a:lnTo>
                    <a:pt x="563" y="421"/>
                  </a:lnTo>
                  <a:close/>
                  <a:moveTo>
                    <a:pt x="737" y="218"/>
                  </a:moveTo>
                  <a:cubicBezTo>
                    <a:pt x="680" y="0"/>
                    <a:pt x="440" y="138"/>
                    <a:pt x="401" y="161"/>
                  </a:cubicBezTo>
                  <a:cubicBezTo>
                    <a:pt x="360" y="136"/>
                    <a:pt x="123" y="1"/>
                    <a:pt x="66" y="218"/>
                  </a:cubicBezTo>
                  <a:cubicBezTo>
                    <a:pt x="0" y="469"/>
                    <a:pt x="400" y="676"/>
                    <a:pt x="402" y="678"/>
                  </a:cubicBezTo>
                  <a:cubicBezTo>
                    <a:pt x="402" y="678"/>
                    <a:pt x="803" y="466"/>
                    <a:pt x="737" y="2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4367317" y="2563008"/>
              <a:ext cx="462825" cy="502647"/>
            </a:xfrm>
            <a:custGeom>
              <a:avLst/>
              <a:gdLst>
                <a:gd name="T0" fmla="*/ 38 w 566"/>
                <a:gd name="T1" fmla="*/ 38 h 613"/>
                <a:gd name="T2" fmla="*/ 151 w 566"/>
                <a:gd name="T3" fmla="*/ 37 h 613"/>
                <a:gd name="T4" fmla="*/ 271 w 566"/>
                <a:gd name="T5" fmla="*/ 5 h 613"/>
                <a:gd name="T6" fmla="*/ 283 w 566"/>
                <a:gd name="T7" fmla="*/ 0 h 613"/>
                <a:gd name="T8" fmla="*/ 294 w 566"/>
                <a:gd name="T9" fmla="*/ 5 h 613"/>
                <a:gd name="T10" fmla="*/ 415 w 566"/>
                <a:gd name="T11" fmla="*/ 37 h 613"/>
                <a:gd name="T12" fmla="*/ 528 w 566"/>
                <a:gd name="T13" fmla="*/ 38 h 613"/>
                <a:gd name="T14" fmla="*/ 566 w 566"/>
                <a:gd name="T15" fmla="*/ 33 h 613"/>
                <a:gd name="T16" fmla="*/ 566 w 566"/>
                <a:gd name="T17" fmla="*/ 77 h 613"/>
                <a:gd name="T18" fmla="*/ 486 w 566"/>
                <a:gd name="T19" fmla="*/ 464 h 613"/>
                <a:gd name="T20" fmla="*/ 291 w 566"/>
                <a:gd name="T21" fmla="*/ 611 h 613"/>
                <a:gd name="T22" fmla="*/ 283 w 566"/>
                <a:gd name="T23" fmla="*/ 613 h 613"/>
                <a:gd name="T24" fmla="*/ 275 w 566"/>
                <a:gd name="T25" fmla="*/ 611 h 613"/>
                <a:gd name="T26" fmla="*/ 80 w 566"/>
                <a:gd name="T27" fmla="*/ 464 h 613"/>
                <a:gd name="T28" fmla="*/ 0 w 566"/>
                <a:gd name="T29" fmla="*/ 77 h 613"/>
                <a:gd name="T30" fmla="*/ 0 w 566"/>
                <a:gd name="T31" fmla="*/ 33 h 613"/>
                <a:gd name="T32" fmla="*/ 38 w 566"/>
                <a:gd name="T33" fmla="*/ 38 h 613"/>
                <a:gd name="T34" fmla="*/ 283 w 566"/>
                <a:gd name="T35" fmla="*/ 312 h 613"/>
                <a:gd name="T36" fmla="*/ 283 w 566"/>
                <a:gd name="T37" fmla="*/ 312 h 613"/>
                <a:gd name="T38" fmla="*/ 472 w 566"/>
                <a:gd name="T39" fmla="*/ 312 h 613"/>
                <a:gd name="T40" fmla="*/ 496 w 566"/>
                <a:gd name="T41" fmla="*/ 117 h 613"/>
                <a:gd name="T42" fmla="*/ 407 w 566"/>
                <a:gd name="T43" fmla="*/ 113 h 613"/>
                <a:gd name="T44" fmla="*/ 283 w 566"/>
                <a:gd name="T45" fmla="*/ 81 h 613"/>
                <a:gd name="T46" fmla="*/ 283 w 566"/>
                <a:gd name="T47" fmla="*/ 312 h 613"/>
                <a:gd name="T48" fmla="*/ 283 w 566"/>
                <a:gd name="T49" fmla="*/ 535 h 613"/>
                <a:gd name="T50" fmla="*/ 283 w 566"/>
                <a:gd name="T51" fmla="*/ 535 h 613"/>
                <a:gd name="T52" fmla="*/ 283 w 566"/>
                <a:gd name="T53" fmla="*/ 312 h 613"/>
                <a:gd name="T54" fmla="*/ 94 w 566"/>
                <a:gd name="T55" fmla="*/ 312 h 613"/>
                <a:gd name="T56" fmla="*/ 137 w 566"/>
                <a:gd name="T57" fmla="*/ 423 h 613"/>
                <a:gd name="T58" fmla="*/ 283 w 566"/>
                <a:gd name="T59" fmla="*/ 53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6" h="613">
                  <a:moveTo>
                    <a:pt x="38" y="38"/>
                  </a:moveTo>
                  <a:cubicBezTo>
                    <a:pt x="74" y="43"/>
                    <a:pt x="112" y="42"/>
                    <a:pt x="151" y="37"/>
                  </a:cubicBezTo>
                  <a:cubicBezTo>
                    <a:pt x="190" y="32"/>
                    <a:pt x="230" y="21"/>
                    <a:pt x="271" y="5"/>
                  </a:cubicBezTo>
                  <a:lnTo>
                    <a:pt x="283" y="0"/>
                  </a:lnTo>
                  <a:lnTo>
                    <a:pt x="294" y="5"/>
                  </a:lnTo>
                  <a:cubicBezTo>
                    <a:pt x="336" y="21"/>
                    <a:pt x="376" y="32"/>
                    <a:pt x="415" y="37"/>
                  </a:cubicBezTo>
                  <a:cubicBezTo>
                    <a:pt x="454" y="42"/>
                    <a:pt x="491" y="43"/>
                    <a:pt x="528" y="38"/>
                  </a:cubicBezTo>
                  <a:lnTo>
                    <a:pt x="566" y="33"/>
                  </a:lnTo>
                  <a:lnTo>
                    <a:pt x="566" y="77"/>
                  </a:lnTo>
                  <a:cubicBezTo>
                    <a:pt x="564" y="260"/>
                    <a:pt x="534" y="382"/>
                    <a:pt x="486" y="464"/>
                  </a:cubicBezTo>
                  <a:cubicBezTo>
                    <a:pt x="436" y="550"/>
                    <a:pt x="368" y="591"/>
                    <a:pt x="291" y="611"/>
                  </a:cubicBezTo>
                  <a:lnTo>
                    <a:pt x="283" y="613"/>
                  </a:lnTo>
                  <a:lnTo>
                    <a:pt x="275" y="611"/>
                  </a:lnTo>
                  <a:cubicBezTo>
                    <a:pt x="198" y="591"/>
                    <a:pt x="130" y="550"/>
                    <a:pt x="80" y="464"/>
                  </a:cubicBezTo>
                  <a:cubicBezTo>
                    <a:pt x="32" y="382"/>
                    <a:pt x="2" y="260"/>
                    <a:pt x="0" y="77"/>
                  </a:cubicBezTo>
                  <a:lnTo>
                    <a:pt x="0" y="33"/>
                  </a:lnTo>
                  <a:lnTo>
                    <a:pt x="38" y="38"/>
                  </a:lnTo>
                  <a:close/>
                  <a:moveTo>
                    <a:pt x="283" y="312"/>
                  </a:moveTo>
                  <a:lnTo>
                    <a:pt x="283" y="312"/>
                  </a:lnTo>
                  <a:lnTo>
                    <a:pt x="472" y="312"/>
                  </a:lnTo>
                  <a:cubicBezTo>
                    <a:pt x="485" y="259"/>
                    <a:pt x="493" y="195"/>
                    <a:pt x="496" y="117"/>
                  </a:cubicBezTo>
                  <a:cubicBezTo>
                    <a:pt x="467" y="119"/>
                    <a:pt x="437" y="117"/>
                    <a:pt x="407" y="113"/>
                  </a:cubicBezTo>
                  <a:cubicBezTo>
                    <a:pt x="367" y="108"/>
                    <a:pt x="325" y="97"/>
                    <a:pt x="283" y="81"/>
                  </a:cubicBezTo>
                  <a:lnTo>
                    <a:pt x="283" y="312"/>
                  </a:lnTo>
                  <a:close/>
                  <a:moveTo>
                    <a:pt x="283" y="535"/>
                  </a:moveTo>
                  <a:lnTo>
                    <a:pt x="283" y="535"/>
                  </a:lnTo>
                  <a:lnTo>
                    <a:pt x="283" y="312"/>
                  </a:lnTo>
                  <a:lnTo>
                    <a:pt x="94" y="312"/>
                  </a:lnTo>
                  <a:cubicBezTo>
                    <a:pt x="105" y="357"/>
                    <a:pt x="120" y="393"/>
                    <a:pt x="137" y="423"/>
                  </a:cubicBezTo>
                  <a:cubicBezTo>
                    <a:pt x="174" y="486"/>
                    <a:pt x="225" y="518"/>
                    <a:pt x="283" y="5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2369668" y="2545198"/>
              <a:ext cx="401509" cy="516499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2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30 h 631"/>
                <a:gd name="T68" fmla="*/ 409 w 491"/>
                <a:gd name="T69" fmla="*/ 630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3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9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2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2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6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6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2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30"/>
                  </a:moveTo>
                  <a:lnTo>
                    <a:pt x="315" y="630"/>
                  </a:lnTo>
                  <a:lnTo>
                    <a:pt x="409" y="630"/>
                  </a:lnTo>
                  <a:cubicBezTo>
                    <a:pt x="429" y="630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30"/>
                    <a:pt x="303" y="6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2343954" y="3352483"/>
              <a:ext cx="454913" cy="504626"/>
            </a:xfrm>
            <a:custGeom>
              <a:avLst/>
              <a:gdLst>
                <a:gd name="T0" fmla="*/ 78 w 556"/>
                <a:gd name="T1" fmla="*/ 286 h 614"/>
                <a:gd name="T2" fmla="*/ 94 w 556"/>
                <a:gd name="T3" fmla="*/ 292 h 614"/>
                <a:gd name="T4" fmla="*/ 113 w 556"/>
                <a:gd name="T5" fmla="*/ 299 h 614"/>
                <a:gd name="T6" fmla="*/ 132 w 556"/>
                <a:gd name="T7" fmla="*/ 303 h 614"/>
                <a:gd name="T8" fmla="*/ 158 w 556"/>
                <a:gd name="T9" fmla="*/ 308 h 614"/>
                <a:gd name="T10" fmla="*/ 182 w 556"/>
                <a:gd name="T11" fmla="*/ 311 h 614"/>
                <a:gd name="T12" fmla="*/ 215 w 556"/>
                <a:gd name="T13" fmla="*/ 312 h 614"/>
                <a:gd name="T14" fmla="*/ 248 w 556"/>
                <a:gd name="T15" fmla="*/ 311 h 614"/>
                <a:gd name="T16" fmla="*/ 272 w 556"/>
                <a:gd name="T17" fmla="*/ 308 h 614"/>
                <a:gd name="T18" fmla="*/ 298 w 556"/>
                <a:gd name="T19" fmla="*/ 303 h 614"/>
                <a:gd name="T20" fmla="*/ 317 w 556"/>
                <a:gd name="T21" fmla="*/ 299 h 614"/>
                <a:gd name="T22" fmla="*/ 336 w 556"/>
                <a:gd name="T23" fmla="*/ 292 h 614"/>
                <a:gd name="T24" fmla="*/ 352 w 556"/>
                <a:gd name="T25" fmla="*/ 286 h 614"/>
                <a:gd name="T26" fmla="*/ 389 w 556"/>
                <a:gd name="T27" fmla="*/ 253 h 614"/>
                <a:gd name="T28" fmla="*/ 41 w 556"/>
                <a:gd name="T29" fmla="*/ 253 h 614"/>
                <a:gd name="T30" fmla="*/ 462 w 556"/>
                <a:gd name="T31" fmla="*/ 302 h 614"/>
                <a:gd name="T32" fmla="*/ 430 w 556"/>
                <a:gd name="T33" fmla="*/ 307 h 614"/>
                <a:gd name="T34" fmla="*/ 426 w 556"/>
                <a:gd name="T35" fmla="*/ 272 h 614"/>
                <a:gd name="T36" fmla="*/ 4 w 556"/>
                <a:gd name="T37" fmla="*/ 272 h 614"/>
                <a:gd name="T38" fmla="*/ 0 w 556"/>
                <a:gd name="T39" fmla="*/ 526 h 614"/>
                <a:gd name="T40" fmla="*/ 342 w 556"/>
                <a:gd name="T41" fmla="*/ 614 h 614"/>
                <a:gd name="T42" fmla="*/ 430 w 556"/>
                <a:gd name="T43" fmla="*/ 485 h 614"/>
                <a:gd name="T44" fmla="*/ 556 w 556"/>
                <a:gd name="T45" fmla="*/ 396 h 614"/>
                <a:gd name="T46" fmla="*/ 462 w 556"/>
                <a:gd name="T47" fmla="*/ 448 h 614"/>
                <a:gd name="T48" fmla="*/ 430 w 556"/>
                <a:gd name="T49" fmla="*/ 437 h 614"/>
                <a:gd name="T50" fmla="*/ 462 w 556"/>
                <a:gd name="T51" fmla="*/ 345 h 614"/>
                <a:gd name="T52" fmla="*/ 462 w 556"/>
                <a:gd name="T53" fmla="*/ 448 h 614"/>
                <a:gd name="T54" fmla="*/ 139 w 556"/>
                <a:gd name="T55" fmla="*/ 143 h 614"/>
                <a:gd name="T56" fmla="*/ 162 w 556"/>
                <a:gd name="T57" fmla="*/ 53 h 614"/>
                <a:gd name="T58" fmla="*/ 116 w 556"/>
                <a:gd name="T59" fmla="*/ 53 h 614"/>
                <a:gd name="T60" fmla="*/ 139 w 556"/>
                <a:gd name="T61" fmla="*/ 143 h 614"/>
                <a:gd name="T62" fmla="*/ 211 w 556"/>
                <a:gd name="T63" fmla="*/ 114 h 614"/>
                <a:gd name="T64" fmla="*/ 234 w 556"/>
                <a:gd name="T65" fmla="*/ 23 h 614"/>
                <a:gd name="T66" fmla="*/ 188 w 556"/>
                <a:gd name="T67" fmla="*/ 23 h 614"/>
                <a:gd name="T68" fmla="*/ 211 w 556"/>
                <a:gd name="T69" fmla="*/ 114 h 614"/>
                <a:gd name="T70" fmla="*/ 283 w 556"/>
                <a:gd name="T71" fmla="*/ 172 h 614"/>
                <a:gd name="T72" fmla="*/ 305 w 556"/>
                <a:gd name="T73" fmla="*/ 82 h 614"/>
                <a:gd name="T74" fmla="*/ 260 w 556"/>
                <a:gd name="T75" fmla="*/ 82 h 614"/>
                <a:gd name="T76" fmla="*/ 283 w 556"/>
                <a:gd name="T77" fmla="*/ 17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6" h="614">
                  <a:moveTo>
                    <a:pt x="55" y="272"/>
                  </a:moveTo>
                  <a:cubicBezTo>
                    <a:pt x="61" y="276"/>
                    <a:pt x="69" y="281"/>
                    <a:pt x="78" y="286"/>
                  </a:cubicBezTo>
                  <a:cubicBezTo>
                    <a:pt x="79" y="286"/>
                    <a:pt x="79" y="286"/>
                    <a:pt x="80" y="286"/>
                  </a:cubicBezTo>
                  <a:cubicBezTo>
                    <a:pt x="84" y="288"/>
                    <a:pt x="89" y="290"/>
                    <a:pt x="94" y="292"/>
                  </a:cubicBezTo>
                  <a:cubicBezTo>
                    <a:pt x="94" y="292"/>
                    <a:pt x="95" y="293"/>
                    <a:pt x="95" y="293"/>
                  </a:cubicBezTo>
                  <a:cubicBezTo>
                    <a:pt x="101" y="295"/>
                    <a:pt x="107" y="297"/>
                    <a:pt x="113" y="299"/>
                  </a:cubicBezTo>
                  <a:cubicBezTo>
                    <a:pt x="114" y="299"/>
                    <a:pt x="115" y="299"/>
                    <a:pt x="116" y="299"/>
                  </a:cubicBezTo>
                  <a:cubicBezTo>
                    <a:pt x="121" y="301"/>
                    <a:pt x="126" y="302"/>
                    <a:pt x="132" y="303"/>
                  </a:cubicBezTo>
                  <a:cubicBezTo>
                    <a:pt x="134" y="304"/>
                    <a:pt x="135" y="304"/>
                    <a:pt x="137" y="304"/>
                  </a:cubicBezTo>
                  <a:cubicBezTo>
                    <a:pt x="144" y="306"/>
                    <a:pt x="151" y="307"/>
                    <a:pt x="158" y="308"/>
                  </a:cubicBezTo>
                  <a:cubicBezTo>
                    <a:pt x="159" y="308"/>
                    <a:pt x="161" y="309"/>
                    <a:pt x="162" y="309"/>
                  </a:cubicBezTo>
                  <a:cubicBezTo>
                    <a:pt x="168" y="310"/>
                    <a:pt x="175" y="310"/>
                    <a:pt x="182" y="311"/>
                  </a:cubicBezTo>
                  <a:cubicBezTo>
                    <a:pt x="184" y="311"/>
                    <a:pt x="187" y="311"/>
                    <a:pt x="189" y="311"/>
                  </a:cubicBezTo>
                  <a:cubicBezTo>
                    <a:pt x="197" y="312"/>
                    <a:pt x="206" y="312"/>
                    <a:pt x="215" y="312"/>
                  </a:cubicBezTo>
                  <a:cubicBezTo>
                    <a:pt x="224" y="312"/>
                    <a:pt x="233" y="312"/>
                    <a:pt x="241" y="311"/>
                  </a:cubicBezTo>
                  <a:cubicBezTo>
                    <a:pt x="243" y="311"/>
                    <a:pt x="246" y="311"/>
                    <a:pt x="248" y="311"/>
                  </a:cubicBezTo>
                  <a:cubicBezTo>
                    <a:pt x="255" y="310"/>
                    <a:pt x="262" y="310"/>
                    <a:pt x="268" y="309"/>
                  </a:cubicBezTo>
                  <a:cubicBezTo>
                    <a:pt x="269" y="309"/>
                    <a:pt x="271" y="308"/>
                    <a:pt x="272" y="308"/>
                  </a:cubicBezTo>
                  <a:cubicBezTo>
                    <a:pt x="279" y="307"/>
                    <a:pt x="286" y="306"/>
                    <a:pt x="293" y="304"/>
                  </a:cubicBezTo>
                  <a:cubicBezTo>
                    <a:pt x="295" y="304"/>
                    <a:pt x="296" y="304"/>
                    <a:pt x="298" y="303"/>
                  </a:cubicBezTo>
                  <a:cubicBezTo>
                    <a:pt x="304" y="302"/>
                    <a:pt x="309" y="301"/>
                    <a:pt x="314" y="299"/>
                  </a:cubicBezTo>
                  <a:cubicBezTo>
                    <a:pt x="315" y="299"/>
                    <a:pt x="316" y="299"/>
                    <a:pt x="317" y="299"/>
                  </a:cubicBezTo>
                  <a:cubicBezTo>
                    <a:pt x="323" y="297"/>
                    <a:pt x="329" y="295"/>
                    <a:pt x="335" y="293"/>
                  </a:cubicBezTo>
                  <a:cubicBezTo>
                    <a:pt x="335" y="293"/>
                    <a:pt x="336" y="292"/>
                    <a:pt x="336" y="292"/>
                  </a:cubicBezTo>
                  <a:cubicBezTo>
                    <a:pt x="341" y="290"/>
                    <a:pt x="346" y="288"/>
                    <a:pt x="350" y="286"/>
                  </a:cubicBezTo>
                  <a:cubicBezTo>
                    <a:pt x="351" y="286"/>
                    <a:pt x="351" y="286"/>
                    <a:pt x="352" y="286"/>
                  </a:cubicBezTo>
                  <a:cubicBezTo>
                    <a:pt x="361" y="281"/>
                    <a:pt x="369" y="276"/>
                    <a:pt x="375" y="272"/>
                  </a:cubicBezTo>
                  <a:cubicBezTo>
                    <a:pt x="384" y="264"/>
                    <a:pt x="389" y="258"/>
                    <a:pt x="389" y="253"/>
                  </a:cubicBezTo>
                  <a:cubicBezTo>
                    <a:pt x="389" y="236"/>
                    <a:pt x="328" y="194"/>
                    <a:pt x="215" y="194"/>
                  </a:cubicBezTo>
                  <a:cubicBezTo>
                    <a:pt x="102" y="194"/>
                    <a:pt x="41" y="236"/>
                    <a:pt x="41" y="253"/>
                  </a:cubicBezTo>
                  <a:cubicBezTo>
                    <a:pt x="41" y="258"/>
                    <a:pt x="46" y="264"/>
                    <a:pt x="55" y="272"/>
                  </a:cubicBezTo>
                  <a:close/>
                  <a:moveTo>
                    <a:pt x="462" y="302"/>
                  </a:moveTo>
                  <a:lnTo>
                    <a:pt x="462" y="302"/>
                  </a:lnTo>
                  <a:cubicBezTo>
                    <a:pt x="451" y="302"/>
                    <a:pt x="440" y="304"/>
                    <a:pt x="430" y="307"/>
                  </a:cubicBezTo>
                  <a:lnTo>
                    <a:pt x="430" y="272"/>
                  </a:lnTo>
                  <a:lnTo>
                    <a:pt x="426" y="272"/>
                  </a:lnTo>
                  <a:cubicBezTo>
                    <a:pt x="407" y="318"/>
                    <a:pt x="320" y="353"/>
                    <a:pt x="215" y="353"/>
                  </a:cubicBezTo>
                  <a:cubicBezTo>
                    <a:pt x="110" y="353"/>
                    <a:pt x="23" y="318"/>
                    <a:pt x="4" y="272"/>
                  </a:cubicBezTo>
                  <a:lnTo>
                    <a:pt x="0" y="272"/>
                  </a:lnTo>
                  <a:lnTo>
                    <a:pt x="0" y="526"/>
                  </a:lnTo>
                  <a:cubicBezTo>
                    <a:pt x="0" y="575"/>
                    <a:pt x="39" y="614"/>
                    <a:pt x="88" y="614"/>
                  </a:cubicBezTo>
                  <a:lnTo>
                    <a:pt x="342" y="614"/>
                  </a:lnTo>
                  <a:cubicBezTo>
                    <a:pt x="391" y="614"/>
                    <a:pt x="430" y="575"/>
                    <a:pt x="430" y="526"/>
                  </a:cubicBezTo>
                  <a:lnTo>
                    <a:pt x="430" y="485"/>
                  </a:lnTo>
                  <a:cubicBezTo>
                    <a:pt x="440" y="489"/>
                    <a:pt x="451" y="491"/>
                    <a:pt x="462" y="491"/>
                  </a:cubicBezTo>
                  <a:cubicBezTo>
                    <a:pt x="514" y="491"/>
                    <a:pt x="556" y="449"/>
                    <a:pt x="556" y="396"/>
                  </a:cubicBezTo>
                  <a:cubicBezTo>
                    <a:pt x="556" y="344"/>
                    <a:pt x="514" y="302"/>
                    <a:pt x="462" y="302"/>
                  </a:cubicBezTo>
                  <a:close/>
                  <a:moveTo>
                    <a:pt x="462" y="448"/>
                  </a:moveTo>
                  <a:lnTo>
                    <a:pt x="462" y="448"/>
                  </a:lnTo>
                  <a:cubicBezTo>
                    <a:pt x="450" y="448"/>
                    <a:pt x="439" y="444"/>
                    <a:pt x="430" y="437"/>
                  </a:cubicBezTo>
                  <a:lnTo>
                    <a:pt x="430" y="356"/>
                  </a:lnTo>
                  <a:cubicBezTo>
                    <a:pt x="439" y="349"/>
                    <a:pt x="450" y="345"/>
                    <a:pt x="462" y="345"/>
                  </a:cubicBezTo>
                  <a:cubicBezTo>
                    <a:pt x="490" y="345"/>
                    <a:pt x="513" y="368"/>
                    <a:pt x="513" y="396"/>
                  </a:cubicBezTo>
                  <a:cubicBezTo>
                    <a:pt x="513" y="425"/>
                    <a:pt x="490" y="448"/>
                    <a:pt x="462" y="448"/>
                  </a:cubicBezTo>
                  <a:close/>
                  <a:moveTo>
                    <a:pt x="139" y="143"/>
                  </a:moveTo>
                  <a:lnTo>
                    <a:pt x="139" y="143"/>
                  </a:lnTo>
                  <a:cubicBezTo>
                    <a:pt x="152" y="143"/>
                    <a:pt x="162" y="133"/>
                    <a:pt x="162" y="120"/>
                  </a:cubicBezTo>
                  <a:lnTo>
                    <a:pt x="162" y="53"/>
                  </a:lnTo>
                  <a:cubicBezTo>
                    <a:pt x="162" y="40"/>
                    <a:pt x="152" y="30"/>
                    <a:pt x="139" y="30"/>
                  </a:cubicBezTo>
                  <a:cubicBezTo>
                    <a:pt x="126" y="30"/>
                    <a:pt x="116" y="40"/>
                    <a:pt x="116" y="53"/>
                  </a:cubicBezTo>
                  <a:lnTo>
                    <a:pt x="116" y="120"/>
                  </a:lnTo>
                  <a:cubicBezTo>
                    <a:pt x="116" y="133"/>
                    <a:pt x="126" y="143"/>
                    <a:pt x="139" y="143"/>
                  </a:cubicBezTo>
                  <a:close/>
                  <a:moveTo>
                    <a:pt x="211" y="114"/>
                  </a:moveTo>
                  <a:lnTo>
                    <a:pt x="211" y="114"/>
                  </a:lnTo>
                  <a:cubicBezTo>
                    <a:pt x="223" y="114"/>
                    <a:pt x="234" y="104"/>
                    <a:pt x="234" y="91"/>
                  </a:cubicBezTo>
                  <a:lnTo>
                    <a:pt x="234" y="23"/>
                  </a:lnTo>
                  <a:cubicBezTo>
                    <a:pt x="234" y="11"/>
                    <a:pt x="223" y="0"/>
                    <a:pt x="211" y="0"/>
                  </a:cubicBezTo>
                  <a:cubicBezTo>
                    <a:pt x="198" y="0"/>
                    <a:pt x="188" y="11"/>
                    <a:pt x="188" y="23"/>
                  </a:cubicBezTo>
                  <a:lnTo>
                    <a:pt x="188" y="91"/>
                  </a:lnTo>
                  <a:cubicBezTo>
                    <a:pt x="188" y="104"/>
                    <a:pt x="198" y="114"/>
                    <a:pt x="211" y="114"/>
                  </a:cubicBezTo>
                  <a:close/>
                  <a:moveTo>
                    <a:pt x="283" y="172"/>
                  </a:moveTo>
                  <a:lnTo>
                    <a:pt x="283" y="172"/>
                  </a:lnTo>
                  <a:cubicBezTo>
                    <a:pt x="295" y="172"/>
                    <a:pt x="305" y="162"/>
                    <a:pt x="305" y="150"/>
                  </a:cubicBezTo>
                  <a:lnTo>
                    <a:pt x="305" y="82"/>
                  </a:lnTo>
                  <a:cubicBezTo>
                    <a:pt x="305" y="69"/>
                    <a:pt x="295" y="59"/>
                    <a:pt x="283" y="59"/>
                  </a:cubicBezTo>
                  <a:cubicBezTo>
                    <a:pt x="270" y="59"/>
                    <a:pt x="260" y="69"/>
                    <a:pt x="260" y="82"/>
                  </a:cubicBezTo>
                  <a:lnTo>
                    <a:pt x="260" y="150"/>
                  </a:lnTo>
                  <a:cubicBezTo>
                    <a:pt x="260" y="162"/>
                    <a:pt x="270" y="172"/>
                    <a:pt x="283" y="1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335671" y="1829964"/>
              <a:ext cx="528095" cy="486816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5397238" y="4148088"/>
              <a:ext cx="512272" cy="492752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5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7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49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0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2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0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7"/>
                    <a:pt x="421" y="229"/>
                    <a:pt x="419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7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7"/>
                    <a:pt x="411" y="249"/>
                  </a:cubicBezTo>
                  <a:cubicBezTo>
                    <a:pt x="411" y="250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5"/>
                    <a:pt x="412" y="295"/>
                  </a:cubicBezTo>
                  <a:cubicBezTo>
                    <a:pt x="414" y="298"/>
                    <a:pt x="415" y="301"/>
                    <a:pt x="417" y="305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2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7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1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49" y="232"/>
                    <a:pt x="249" y="270"/>
                  </a:cubicBezTo>
                  <a:cubicBezTo>
                    <a:pt x="249" y="278"/>
                    <a:pt x="249" y="286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1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8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3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1"/>
                    <a:pt x="353" y="391"/>
                    <a:pt x="353" y="391"/>
                  </a:cubicBezTo>
                  <a:cubicBezTo>
                    <a:pt x="337" y="410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0" y="340"/>
                  </a:moveTo>
                  <a:lnTo>
                    <a:pt x="150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3" y="302"/>
                    <a:pt x="214" y="298"/>
                    <a:pt x="216" y="295"/>
                  </a:cubicBezTo>
                  <a:cubicBezTo>
                    <a:pt x="216" y="295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3"/>
                    <a:pt x="219" y="282"/>
                    <a:pt x="219" y="282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3"/>
                    <a:pt x="217" y="250"/>
                  </a:cubicBezTo>
                  <a:cubicBezTo>
                    <a:pt x="217" y="250"/>
                    <a:pt x="217" y="250"/>
                    <a:pt x="217" y="249"/>
                  </a:cubicBezTo>
                  <a:cubicBezTo>
                    <a:pt x="216" y="247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7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1"/>
                    <a:pt x="186" y="210"/>
                  </a:cubicBezTo>
                  <a:cubicBezTo>
                    <a:pt x="184" y="209"/>
                    <a:pt x="181" y="208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0" y="200"/>
                  </a:cubicBezTo>
                  <a:cubicBezTo>
                    <a:pt x="112" y="200"/>
                    <a:pt x="81" y="232"/>
                    <a:pt x="81" y="270"/>
                  </a:cubicBezTo>
                  <a:cubicBezTo>
                    <a:pt x="81" y="309"/>
                    <a:pt x="112" y="340"/>
                    <a:pt x="150" y="3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6588268" y="3409873"/>
              <a:ext cx="486560" cy="476921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574675" y="3380188"/>
              <a:ext cx="579519" cy="536289"/>
              <a:chOff x="2438399" y="4906963"/>
              <a:chExt cx="465137" cy="430213"/>
            </a:xfrm>
            <a:grpFill/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101 w 351"/>
                  <a:gd name="T1" fmla="*/ 239 h 353"/>
                  <a:gd name="T2" fmla="*/ 172 w 351"/>
                  <a:gd name="T3" fmla="*/ 119 h 353"/>
                  <a:gd name="T4" fmla="*/ 234 w 351"/>
                  <a:gd name="T5" fmla="*/ 151 h 353"/>
                  <a:gd name="T6" fmla="*/ 188 w 351"/>
                  <a:gd name="T7" fmla="*/ 0 h 353"/>
                  <a:gd name="T8" fmla="*/ 1 w 351"/>
                  <a:gd name="T9" fmla="*/ 31 h 353"/>
                  <a:gd name="T10" fmla="*/ 56 w 351"/>
                  <a:gd name="T11" fmla="*/ 60 h 353"/>
                  <a:gd name="T12" fmla="*/ 14 w 351"/>
                  <a:gd name="T13" fmla="*/ 123 h 353"/>
                  <a:gd name="T14" fmla="*/ 29 w 351"/>
                  <a:gd name="T15" fmla="*/ 201 h 353"/>
                  <a:gd name="T16" fmla="*/ 120 w 351"/>
                  <a:gd name="T17" fmla="*/ 332 h 353"/>
                  <a:gd name="T18" fmla="*/ 101 w 351"/>
                  <a:gd name="T19" fmla="*/ 239 h 353"/>
                  <a:gd name="T20" fmla="*/ 334 w 351"/>
                  <a:gd name="T21" fmla="*/ 214 h 353"/>
                  <a:gd name="T22" fmla="*/ 334 w 351"/>
                  <a:gd name="T23" fmla="*/ 214 h 353"/>
                  <a:gd name="T24" fmla="*/ 132 w 351"/>
                  <a:gd name="T25" fmla="*/ 221 h 353"/>
                  <a:gd name="T26" fmla="*/ 125 w 351"/>
                  <a:gd name="T27" fmla="*/ 282 h 353"/>
                  <a:gd name="T28" fmla="*/ 144 w 351"/>
                  <a:gd name="T29" fmla="*/ 340 h 353"/>
                  <a:gd name="T30" fmla="*/ 185 w 351"/>
                  <a:gd name="T31" fmla="*/ 353 h 353"/>
                  <a:gd name="T32" fmla="*/ 351 w 351"/>
                  <a:gd name="T33" fmla="*/ 345 h 353"/>
                  <a:gd name="T34" fmla="*/ 334 w 351"/>
                  <a:gd name="T35" fmla="*/ 2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222 w 450"/>
                  <a:gd name="T1" fmla="*/ 42 h 247"/>
                  <a:gd name="T2" fmla="*/ 285 w 450"/>
                  <a:gd name="T3" fmla="*/ 170 h 247"/>
                  <a:gd name="T4" fmla="*/ 226 w 450"/>
                  <a:gd name="T5" fmla="*/ 202 h 247"/>
                  <a:gd name="T6" fmla="*/ 401 w 450"/>
                  <a:gd name="T7" fmla="*/ 226 h 247"/>
                  <a:gd name="T8" fmla="*/ 450 w 450"/>
                  <a:gd name="T9" fmla="*/ 81 h 247"/>
                  <a:gd name="T10" fmla="*/ 397 w 450"/>
                  <a:gd name="T11" fmla="*/ 110 h 247"/>
                  <a:gd name="T12" fmla="*/ 366 w 450"/>
                  <a:gd name="T13" fmla="*/ 38 h 247"/>
                  <a:gd name="T14" fmla="*/ 293 w 450"/>
                  <a:gd name="T15" fmla="*/ 5 h 247"/>
                  <a:gd name="T16" fmla="*/ 134 w 450"/>
                  <a:gd name="T17" fmla="*/ 3 h 247"/>
                  <a:gd name="T18" fmla="*/ 222 w 450"/>
                  <a:gd name="T19" fmla="*/ 42 h 247"/>
                  <a:gd name="T20" fmla="*/ 119 w 450"/>
                  <a:gd name="T21" fmla="*/ 247 h 247"/>
                  <a:gd name="T22" fmla="*/ 119 w 450"/>
                  <a:gd name="T23" fmla="*/ 247 h 247"/>
                  <a:gd name="T24" fmla="*/ 221 w 450"/>
                  <a:gd name="T25" fmla="*/ 78 h 247"/>
                  <a:gd name="T26" fmla="*/ 173 w 450"/>
                  <a:gd name="T27" fmla="*/ 37 h 247"/>
                  <a:gd name="T28" fmla="*/ 115 w 450"/>
                  <a:gd name="T29" fmla="*/ 18 h 247"/>
                  <a:gd name="T30" fmla="*/ 82 w 450"/>
                  <a:gd name="T31" fmla="*/ 44 h 247"/>
                  <a:gd name="T32" fmla="*/ 0 w 450"/>
                  <a:gd name="T33" fmla="*/ 185 h 247"/>
                  <a:gd name="T34" fmla="*/ 119 w 450"/>
                  <a:gd name="T3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256 w 324"/>
                  <a:gd name="T1" fmla="*/ 262 h 453"/>
                  <a:gd name="T2" fmla="*/ 114 w 324"/>
                  <a:gd name="T3" fmla="*/ 265 h 453"/>
                  <a:gd name="T4" fmla="*/ 105 w 324"/>
                  <a:gd name="T5" fmla="*/ 198 h 453"/>
                  <a:gd name="T6" fmla="*/ 0 w 324"/>
                  <a:gd name="T7" fmla="*/ 331 h 453"/>
                  <a:gd name="T8" fmla="*/ 137 w 324"/>
                  <a:gd name="T9" fmla="*/ 453 h 453"/>
                  <a:gd name="T10" fmla="*/ 130 w 324"/>
                  <a:gd name="T11" fmla="*/ 392 h 453"/>
                  <a:gd name="T12" fmla="*/ 207 w 324"/>
                  <a:gd name="T13" fmla="*/ 394 h 453"/>
                  <a:gd name="T14" fmla="*/ 265 w 324"/>
                  <a:gd name="T15" fmla="*/ 341 h 453"/>
                  <a:gd name="T16" fmla="*/ 324 w 324"/>
                  <a:gd name="T17" fmla="*/ 198 h 453"/>
                  <a:gd name="T18" fmla="*/ 256 w 324"/>
                  <a:gd name="T19" fmla="*/ 262 h 453"/>
                  <a:gd name="T20" fmla="*/ 102 w 324"/>
                  <a:gd name="T21" fmla="*/ 82 h 453"/>
                  <a:gd name="T22" fmla="*/ 102 w 324"/>
                  <a:gd name="T23" fmla="*/ 82 h 453"/>
                  <a:gd name="T24" fmla="*/ 223 w 324"/>
                  <a:gd name="T25" fmla="*/ 246 h 453"/>
                  <a:gd name="T26" fmla="*/ 279 w 324"/>
                  <a:gd name="T27" fmla="*/ 219 h 453"/>
                  <a:gd name="T28" fmla="*/ 317 w 324"/>
                  <a:gd name="T29" fmla="*/ 174 h 453"/>
                  <a:gd name="T30" fmla="*/ 305 w 324"/>
                  <a:gd name="T31" fmla="*/ 134 h 453"/>
                  <a:gd name="T32" fmla="*/ 203 w 324"/>
                  <a:gd name="T33" fmla="*/ 0 h 453"/>
                  <a:gd name="T34" fmla="*/ 102 w 324"/>
                  <a:gd name="T35" fmla="*/ 8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7679503" y="4150066"/>
              <a:ext cx="431179" cy="556078"/>
            </a:xfrm>
            <a:custGeom>
              <a:avLst/>
              <a:gdLst>
                <a:gd name="T0" fmla="*/ 394 w 527"/>
                <a:gd name="T1" fmla="*/ 362 h 679"/>
                <a:gd name="T2" fmla="*/ 340 w 527"/>
                <a:gd name="T3" fmla="*/ 239 h 679"/>
                <a:gd name="T4" fmla="*/ 276 w 527"/>
                <a:gd name="T5" fmla="*/ 270 h 679"/>
                <a:gd name="T6" fmla="*/ 257 w 527"/>
                <a:gd name="T7" fmla="*/ 247 h 679"/>
                <a:gd name="T8" fmla="*/ 256 w 527"/>
                <a:gd name="T9" fmla="*/ 242 h 679"/>
                <a:gd name="T10" fmla="*/ 255 w 527"/>
                <a:gd name="T11" fmla="*/ 237 h 679"/>
                <a:gd name="T12" fmla="*/ 255 w 527"/>
                <a:gd name="T13" fmla="*/ 231 h 679"/>
                <a:gd name="T14" fmla="*/ 255 w 527"/>
                <a:gd name="T15" fmla="*/ 227 h 679"/>
                <a:gd name="T16" fmla="*/ 256 w 527"/>
                <a:gd name="T17" fmla="*/ 222 h 679"/>
                <a:gd name="T18" fmla="*/ 258 w 527"/>
                <a:gd name="T19" fmla="*/ 217 h 679"/>
                <a:gd name="T20" fmla="*/ 261 w 527"/>
                <a:gd name="T21" fmla="*/ 211 h 679"/>
                <a:gd name="T22" fmla="*/ 275 w 527"/>
                <a:gd name="T23" fmla="*/ 196 h 679"/>
                <a:gd name="T24" fmla="*/ 437 w 527"/>
                <a:gd name="T25" fmla="*/ 174 h 679"/>
                <a:gd name="T26" fmla="*/ 349 w 527"/>
                <a:gd name="T27" fmla="*/ 69 h 679"/>
                <a:gd name="T28" fmla="*/ 274 w 527"/>
                <a:gd name="T29" fmla="*/ 138 h 679"/>
                <a:gd name="T30" fmla="*/ 254 w 527"/>
                <a:gd name="T31" fmla="*/ 138 h 679"/>
                <a:gd name="T32" fmla="*/ 225 w 527"/>
                <a:gd name="T33" fmla="*/ 144 h 679"/>
                <a:gd name="T34" fmla="*/ 207 w 527"/>
                <a:gd name="T35" fmla="*/ 150 h 679"/>
                <a:gd name="T36" fmla="*/ 198 w 527"/>
                <a:gd name="T37" fmla="*/ 155 h 679"/>
                <a:gd name="T38" fmla="*/ 189 w 527"/>
                <a:gd name="T39" fmla="*/ 159 h 679"/>
                <a:gd name="T40" fmla="*/ 181 w 527"/>
                <a:gd name="T41" fmla="*/ 165 h 679"/>
                <a:gd name="T42" fmla="*/ 165 w 527"/>
                <a:gd name="T43" fmla="*/ 177 h 679"/>
                <a:gd name="T44" fmla="*/ 158 w 527"/>
                <a:gd name="T45" fmla="*/ 184 h 679"/>
                <a:gd name="T46" fmla="*/ 151 w 527"/>
                <a:gd name="T47" fmla="*/ 193 h 679"/>
                <a:gd name="T48" fmla="*/ 145 w 527"/>
                <a:gd name="T49" fmla="*/ 200 h 679"/>
                <a:gd name="T50" fmla="*/ 138 w 527"/>
                <a:gd name="T51" fmla="*/ 211 h 679"/>
                <a:gd name="T52" fmla="*/ 181 w 527"/>
                <a:gd name="T53" fmla="*/ 430 h 679"/>
                <a:gd name="T54" fmla="*/ 17 w 527"/>
                <a:gd name="T55" fmla="*/ 580 h 679"/>
                <a:gd name="T56" fmla="*/ 44 w 527"/>
                <a:gd name="T57" fmla="*/ 667 h 679"/>
                <a:gd name="T58" fmla="*/ 91 w 527"/>
                <a:gd name="T59" fmla="*/ 614 h 679"/>
                <a:gd name="T60" fmla="*/ 140 w 527"/>
                <a:gd name="T61" fmla="*/ 532 h 679"/>
                <a:gd name="T62" fmla="*/ 253 w 527"/>
                <a:gd name="T63" fmla="*/ 434 h 679"/>
                <a:gd name="T64" fmla="*/ 256 w 527"/>
                <a:gd name="T65" fmla="*/ 434 h 679"/>
                <a:gd name="T66" fmla="*/ 264 w 527"/>
                <a:gd name="T67" fmla="*/ 435 h 679"/>
                <a:gd name="T68" fmla="*/ 272 w 527"/>
                <a:gd name="T69" fmla="*/ 435 h 679"/>
                <a:gd name="T70" fmla="*/ 280 w 527"/>
                <a:gd name="T71" fmla="*/ 434 h 679"/>
                <a:gd name="T72" fmla="*/ 301 w 527"/>
                <a:gd name="T73" fmla="*/ 198 h 679"/>
                <a:gd name="T74" fmla="*/ 298 w 527"/>
                <a:gd name="T75" fmla="*/ 190 h 679"/>
                <a:gd name="T76" fmla="*/ 329 w 527"/>
                <a:gd name="T77" fmla="*/ 203 h 679"/>
                <a:gd name="T78" fmla="*/ 364 w 527"/>
                <a:gd name="T79" fmla="*/ 87 h 679"/>
                <a:gd name="T80" fmla="*/ 485 w 527"/>
                <a:gd name="T81" fmla="*/ 44 h 679"/>
                <a:gd name="T82" fmla="*/ 376 w 527"/>
                <a:gd name="T83" fmla="*/ 187 h 679"/>
                <a:gd name="T84" fmla="*/ 366 w 527"/>
                <a:gd name="T85" fmla="*/ 176 h 679"/>
                <a:gd name="T86" fmla="*/ 364 w 527"/>
                <a:gd name="T87" fmla="*/ 175 h 679"/>
                <a:gd name="T88" fmla="*/ 358 w 527"/>
                <a:gd name="T89" fmla="*/ 170 h 679"/>
                <a:gd name="T90" fmla="*/ 351 w 527"/>
                <a:gd name="T91" fmla="*/ 165 h 679"/>
                <a:gd name="T92" fmla="*/ 342 w 527"/>
                <a:gd name="T93" fmla="*/ 159 h 679"/>
                <a:gd name="T94" fmla="*/ 333 w 527"/>
                <a:gd name="T95" fmla="*/ 154 h 679"/>
                <a:gd name="T96" fmla="*/ 313 w 527"/>
                <a:gd name="T97" fmla="*/ 145 h 679"/>
                <a:gd name="T98" fmla="*/ 37 w 527"/>
                <a:gd name="T99" fmla="*/ 592 h 679"/>
                <a:gd name="T100" fmla="*/ 125 w 527"/>
                <a:gd name="T101" fmla="*/ 444 h 679"/>
                <a:gd name="T102" fmla="*/ 41 w 527"/>
                <a:gd name="T103" fmla="*/ 613 h 679"/>
                <a:gd name="T104" fmla="*/ 37 w 527"/>
                <a:gd name="T105" fmla="*/ 592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7" h="679">
                  <a:moveTo>
                    <a:pt x="320" y="425"/>
                  </a:moveTo>
                  <a:cubicBezTo>
                    <a:pt x="350" y="413"/>
                    <a:pt x="376" y="392"/>
                    <a:pt x="394" y="362"/>
                  </a:cubicBezTo>
                  <a:cubicBezTo>
                    <a:pt x="421" y="316"/>
                    <a:pt x="421" y="262"/>
                    <a:pt x="398" y="217"/>
                  </a:cubicBezTo>
                  <a:cubicBezTo>
                    <a:pt x="378" y="228"/>
                    <a:pt x="358" y="236"/>
                    <a:pt x="340" y="239"/>
                  </a:cubicBezTo>
                  <a:cubicBezTo>
                    <a:pt x="339" y="245"/>
                    <a:pt x="338" y="250"/>
                    <a:pt x="335" y="255"/>
                  </a:cubicBezTo>
                  <a:cubicBezTo>
                    <a:pt x="322" y="275"/>
                    <a:pt x="296" y="282"/>
                    <a:pt x="276" y="270"/>
                  </a:cubicBezTo>
                  <a:cubicBezTo>
                    <a:pt x="268" y="265"/>
                    <a:pt x="262" y="259"/>
                    <a:pt x="259" y="251"/>
                  </a:cubicBezTo>
                  <a:cubicBezTo>
                    <a:pt x="258" y="250"/>
                    <a:pt x="257" y="248"/>
                    <a:pt x="257" y="247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6" y="245"/>
                    <a:pt x="256" y="243"/>
                    <a:pt x="256" y="242"/>
                  </a:cubicBezTo>
                  <a:cubicBezTo>
                    <a:pt x="256" y="242"/>
                    <a:pt x="256" y="241"/>
                    <a:pt x="255" y="241"/>
                  </a:cubicBezTo>
                  <a:cubicBezTo>
                    <a:pt x="255" y="240"/>
                    <a:pt x="255" y="238"/>
                    <a:pt x="255" y="237"/>
                  </a:cubicBezTo>
                  <a:cubicBezTo>
                    <a:pt x="255" y="237"/>
                    <a:pt x="255" y="236"/>
                    <a:pt x="255" y="236"/>
                  </a:cubicBezTo>
                  <a:cubicBezTo>
                    <a:pt x="255" y="235"/>
                    <a:pt x="255" y="233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0"/>
                    <a:pt x="255" y="228"/>
                    <a:pt x="255" y="227"/>
                  </a:cubicBezTo>
                  <a:cubicBezTo>
                    <a:pt x="255" y="226"/>
                    <a:pt x="255" y="226"/>
                    <a:pt x="255" y="225"/>
                  </a:cubicBezTo>
                  <a:cubicBezTo>
                    <a:pt x="256" y="224"/>
                    <a:pt x="256" y="223"/>
                    <a:pt x="256" y="222"/>
                  </a:cubicBezTo>
                  <a:cubicBezTo>
                    <a:pt x="256" y="221"/>
                    <a:pt x="257" y="221"/>
                    <a:pt x="257" y="220"/>
                  </a:cubicBezTo>
                  <a:cubicBezTo>
                    <a:pt x="257" y="219"/>
                    <a:pt x="257" y="218"/>
                    <a:pt x="258" y="217"/>
                  </a:cubicBezTo>
                  <a:cubicBezTo>
                    <a:pt x="258" y="217"/>
                    <a:pt x="258" y="216"/>
                    <a:pt x="258" y="216"/>
                  </a:cubicBezTo>
                  <a:cubicBezTo>
                    <a:pt x="259" y="214"/>
                    <a:pt x="260" y="213"/>
                    <a:pt x="261" y="211"/>
                  </a:cubicBezTo>
                  <a:cubicBezTo>
                    <a:pt x="262" y="210"/>
                    <a:pt x="263" y="208"/>
                    <a:pt x="264" y="207"/>
                  </a:cubicBezTo>
                  <a:cubicBezTo>
                    <a:pt x="267" y="203"/>
                    <a:pt x="271" y="199"/>
                    <a:pt x="275" y="196"/>
                  </a:cubicBezTo>
                  <a:cubicBezTo>
                    <a:pt x="277" y="203"/>
                    <a:pt x="279" y="209"/>
                    <a:pt x="283" y="213"/>
                  </a:cubicBezTo>
                  <a:cubicBezTo>
                    <a:pt x="307" y="242"/>
                    <a:pt x="376" y="225"/>
                    <a:pt x="437" y="174"/>
                  </a:cubicBezTo>
                  <a:cubicBezTo>
                    <a:pt x="498" y="123"/>
                    <a:pt x="527" y="58"/>
                    <a:pt x="503" y="29"/>
                  </a:cubicBezTo>
                  <a:cubicBezTo>
                    <a:pt x="479" y="0"/>
                    <a:pt x="410" y="18"/>
                    <a:pt x="349" y="69"/>
                  </a:cubicBezTo>
                  <a:cubicBezTo>
                    <a:pt x="322" y="91"/>
                    <a:pt x="302" y="116"/>
                    <a:pt x="289" y="140"/>
                  </a:cubicBezTo>
                  <a:cubicBezTo>
                    <a:pt x="284" y="139"/>
                    <a:pt x="279" y="138"/>
                    <a:pt x="274" y="138"/>
                  </a:cubicBezTo>
                  <a:lnTo>
                    <a:pt x="274" y="138"/>
                  </a:lnTo>
                  <a:cubicBezTo>
                    <a:pt x="268" y="138"/>
                    <a:pt x="261" y="138"/>
                    <a:pt x="254" y="138"/>
                  </a:cubicBezTo>
                  <a:cubicBezTo>
                    <a:pt x="254" y="138"/>
                    <a:pt x="254" y="138"/>
                    <a:pt x="254" y="138"/>
                  </a:cubicBezTo>
                  <a:cubicBezTo>
                    <a:pt x="244" y="139"/>
                    <a:pt x="235" y="141"/>
                    <a:pt x="225" y="144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19" y="145"/>
                    <a:pt x="213" y="148"/>
                    <a:pt x="207" y="150"/>
                  </a:cubicBezTo>
                  <a:cubicBezTo>
                    <a:pt x="206" y="150"/>
                    <a:pt x="206" y="151"/>
                    <a:pt x="206" y="151"/>
                  </a:cubicBezTo>
                  <a:cubicBezTo>
                    <a:pt x="203" y="152"/>
                    <a:pt x="200" y="153"/>
                    <a:pt x="198" y="155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4" y="156"/>
                    <a:pt x="191" y="158"/>
                    <a:pt x="189" y="15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85" y="162"/>
                    <a:pt x="183" y="163"/>
                    <a:pt x="181" y="165"/>
                  </a:cubicBezTo>
                  <a:cubicBezTo>
                    <a:pt x="180" y="165"/>
                    <a:pt x="180" y="165"/>
                    <a:pt x="179" y="166"/>
                  </a:cubicBezTo>
                  <a:cubicBezTo>
                    <a:pt x="174" y="169"/>
                    <a:pt x="170" y="173"/>
                    <a:pt x="165" y="177"/>
                  </a:cubicBezTo>
                  <a:cubicBezTo>
                    <a:pt x="165" y="178"/>
                    <a:pt x="164" y="178"/>
                    <a:pt x="163" y="179"/>
                  </a:cubicBezTo>
                  <a:cubicBezTo>
                    <a:pt x="162" y="181"/>
                    <a:pt x="160" y="183"/>
                    <a:pt x="158" y="184"/>
                  </a:cubicBezTo>
                  <a:cubicBezTo>
                    <a:pt x="158" y="185"/>
                    <a:pt x="157" y="185"/>
                    <a:pt x="157" y="186"/>
                  </a:cubicBezTo>
                  <a:cubicBezTo>
                    <a:pt x="155" y="188"/>
                    <a:pt x="153" y="190"/>
                    <a:pt x="151" y="193"/>
                  </a:cubicBezTo>
                  <a:cubicBezTo>
                    <a:pt x="150" y="193"/>
                    <a:pt x="150" y="194"/>
                    <a:pt x="149" y="194"/>
                  </a:cubicBezTo>
                  <a:cubicBezTo>
                    <a:pt x="148" y="196"/>
                    <a:pt x="146" y="198"/>
                    <a:pt x="145" y="200"/>
                  </a:cubicBezTo>
                  <a:cubicBezTo>
                    <a:pt x="144" y="201"/>
                    <a:pt x="144" y="202"/>
                    <a:pt x="143" y="203"/>
                  </a:cubicBezTo>
                  <a:cubicBezTo>
                    <a:pt x="142" y="205"/>
                    <a:pt x="140" y="208"/>
                    <a:pt x="138" y="211"/>
                  </a:cubicBezTo>
                  <a:cubicBezTo>
                    <a:pt x="96" y="281"/>
                    <a:pt x="120" y="372"/>
                    <a:pt x="190" y="414"/>
                  </a:cubicBezTo>
                  <a:lnTo>
                    <a:pt x="181" y="430"/>
                  </a:lnTo>
                  <a:cubicBezTo>
                    <a:pt x="161" y="418"/>
                    <a:pt x="145" y="403"/>
                    <a:pt x="132" y="386"/>
                  </a:cubicBezTo>
                  <a:lnTo>
                    <a:pt x="17" y="580"/>
                  </a:lnTo>
                  <a:cubicBezTo>
                    <a:pt x="0" y="609"/>
                    <a:pt x="9" y="647"/>
                    <a:pt x="39" y="664"/>
                  </a:cubicBezTo>
                  <a:lnTo>
                    <a:pt x="44" y="667"/>
                  </a:lnTo>
                  <a:cubicBezTo>
                    <a:pt x="64" y="679"/>
                    <a:pt x="88" y="678"/>
                    <a:pt x="106" y="667"/>
                  </a:cubicBezTo>
                  <a:lnTo>
                    <a:pt x="91" y="614"/>
                  </a:lnTo>
                  <a:lnTo>
                    <a:pt x="158" y="595"/>
                  </a:lnTo>
                  <a:lnTo>
                    <a:pt x="140" y="532"/>
                  </a:lnTo>
                  <a:lnTo>
                    <a:pt x="204" y="519"/>
                  </a:lnTo>
                  <a:lnTo>
                    <a:pt x="253" y="434"/>
                  </a:lnTo>
                  <a:cubicBezTo>
                    <a:pt x="254" y="434"/>
                    <a:pt x="254" y="434"/>
                    <a:pt x="255" y="434"/>
                  </a:cubicBezTo>
                  <a:cubicBezTo>
                    <a:pt x="255" y="434"/>
                    <a:pt x="256" y="434"/>
                    <a:pt x="256" y="434"/>
                  </a:cubicBezTo>
                  <a:cubicBezTo>
                    <a:pt x="258" y="435"/>
                    <a:pt x="260" y="435"/>
                    <a:pt x="263" y="435"/>
                  </a:cubicBezTo>
                  <a:cubicBezTo>
                    <a:pt x="263" y="435"/>
                    <a:pt x="264" y="435"/>
                    <a:pt x="264" y="435"/>
                  </a:cubicBezTo>
                  <a:cubicBezTo>
                    <a:pt x="266" y="435"/>
                    <a:pt x="269" y="435"/>
                    <a:pt x="271" y="435"/>
                  </a:cubicBezTo>
                  <a:cubicBezTo>
                    <a:pt x="271" y="435"/>
                    <a:pt x="272" y="435"/>
                    <a:pt x="272" y="435"/>
                  </a:cubicBezTo>
                  <a:cubicBezTo>
                    <a:pt x="275" y="435"/>
                    <a:pt x="277" y="434"/>
                    <a:pt x="280" y="434"/>
                  </a:cubicBezTo>
                  <a:cubicBezTo>
                    <a:pt x="280" y="434"/>
                    <a:pt x="280" y="434"/>
                    <a:pt x="280" y="434"/>
                  </a:cubicBezTo>
                  <a:cubicBezTo>
                    <a:pt x="294" y="433"/>
                    <a:pt x="307" y="430"/>
                    <a:pt x="320" y="425"/>
                  </a:cubicBezTo>
                  <a:close/>
                  <a:moveTo>
                    <a:pt x="301" y="198"/>
                  </a:moveTo>
                  <a:lnTo>
                    <a:pt x="301" y="198"/>
                  </a:lnTo>
                  <a:cubicBezTo>
                    <a:pt x="299" y="196"/>
                    <a:pt x="298" y="194"/>
                    <a:pt x="298" y="190"/>
                  </a:cubicBezTo>
                  <a:cubicBezTo>
                    <a:pt x="305" y="190"/>
                    <a:pt x="313" y="192"/>
                    <a:pt x="320" y="196"/>
                  </a:cubicBezTo>
                  <a:cubicBezTo>
                    <a:pt x="323" y="198"/>
                    <a:pt x="326" y="201"/>
                    <a:pt x="329" y="203"/>
                  </a:cubicBezTo>
                  <a:cubicBezTo>
                    <a:pt x="315" y="205"/>
                    <a:pt x="305" y="203"/>
                    <a:pt x="301" y="198"/>
                  </a:cubicBezTo>
                  <a:close/>
                  <a:moveTo>
                    <a:pt x="364" y="87"/>
                  </a:moveTo>
                  <a:lnTo>
                    <a:pt x="364" y="87"/>
                  </a:lnTo>
                  <a:cubicBezTo>
                    <a:pt x="419" y="40"/>
                    <a:pt x="474" y="30"/>
                    <a:pt x="485" y="44"/>
                  </a:cubicBezTo>
                  <a:cubicBezTo>
                    <a:pt x="497" y="58"/>
                    <a:pt x="477" y="110"/>
                    <a:pt x="422" y="156"/>
                  </a:cubicBezTo>
                  <a:cubicBezTo>
                    <a:pt x="406" y="169"/>
                    <a:pt x="391" y="179"/>
                    <a:pt x="376" y="187"/>
                  </a:cubicBezTo>
                  <a:cubicBezTo>
                    <a:pt x="373" y="183"/>
                    <a:pt x="370" y="180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5" y="176"/>
                    <a:pt x="365" y="175"/>
                    <a:pt x="364" y="175"/>
                  </a:cubicBezTo>
                  <a:cubicBezTo>
                    <a:pt x="363" y="174"/>
                    <a:pt x="362" y="173"/>
                    <a:pt x="360" y="171"/>
                  </a:cubicBezTo>
                  <a:cubicBezTo>
                    <a:pt x="360" y="171"/>
                    <a:pt x="359" y="170"/>
                    <a:pt x="358" y="170"/>
                  </a:cubicBezTo>
                  <a:cubicBezTo>
                    <a:pt x="357" y="169"/>
                    <a:pt x="356" y="168"/>
                    <a:pt x="354" y="167"/>
                  </a:cubicBezTo>
                  <a:cubicBezTo>
                    <a:pt x="353" y="166"/>
                    <a:pt x="352" y="165"/>
                    <a:pt x="351" y="165"/>
                  </a:cubicBezTo>
                  <a:cubicBezTo>
                    <a:pt x="350" y="164"/>
                    <a:pt x="349" y="163"/>
                    <a:pt x="348" y="163"/>
                  </a:cubicBezTo>
                  <a:cubicBezTo>
                    <a:pt x="346" y="161"/>
                    <a:pt x="344" y="160"/>
                    <a:pt x="342" y="159"/>
                  </a:cubicBezTo>
                  <a:cubicBezTo>
                    <a:pt x="339" y="157"/>
                    <a:pt x="337" y="156"/>
                    <a:pt x="334" y="154"/>
                  </a:cubicBezTo>
                  <a:cubicBezTo>
                    <a:pt x="334" y="154"/>
                    <a:pt x="334" y="154"/>
                    <a:pt x="333" y="154"/>
                  </a:cubicBezTo>
                  <a:cubicBezTo>
                    <a:pt x="331" y="153"/>
                    <a:pt x="328" y="151"/>
                    <a:pt x="326" y="150"/>
                  </a:cubicBezTo>
                  <a:cubicBezTo>
                    <a:pt x="321" y="148"/>
                    <a:pt x="317" y="147"/>
                    <a:pt x="313" y="145"/>
                  </a:cubicBezTo>
                  <a:cubicBezTo>
                    <a:pt x="323" y="127"/>
                    <a:pt x="340" y="106"/>
                    <a:pt x="364" y="87"/>
                  </a:cubicBezTo>
                  <a:close/>
                  <a:moveTo>
                    <a:pt x="37" y="592"/>
                  </a:moveTo>
                  <a:lnTo>
                    <a:pt x="37" y="592"/>
                  </a:lnTo>
                  <a:lnTo>
                    <a:pt x="125" y="444"/>
                  </a:lnTo>
                  <a:lnTo>
                    <a:pt x="136" y="451"/>
                  </a:lnTo>
                  <a:lnTo>
                    <a:pt x="41" y="613"/>
                  </a:lnTo>
                  <a:cubicBezTo>
                    <a:pt x="38" y="618"/>
                    <a:pt x="36" y="623"/>
                    <a:pt x="36" y="628"/>
                  </a:cubicBezTo>
                  <a:cubicBezTo>
                    <a:pt x="30" y="617"/>
                    <a:pt x="30" y="603"/>
                    <a:pt x="37" y="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7"/>
            <a:ext cx="9539785" cy="1731498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26613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457" y="1365040"/>
            <a:ext cx="9221169" cy="1185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是一个开源的设计层面的框架，在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年，由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Rod Johnson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创建。但是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spring1.0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的正式版本是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日正式发布。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致力于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应用的各层的解决方案，而不是仅仅专注于某一层的方案。可以说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是企业应用开发的“一站式”选择，并贯穿表现层、业务层及持久层。然而，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并不想取代那些已有的框架，而是与它们无缝地整合。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444A2E-E4EB-434A-8DE5-E70B02B89272}"/>
              </a:ext>
            </a:extLst>
          </p:cNvPr>
          <p:cNvSpPr/>
          <p:nvPr/>
        </p:nvSpPr>
        <p:spPr>
          <a:xfrm>
            <a:off x="532147" y="2795507"/>
            <a:ext cx="9539785" cy="388887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51B516FD-13E2-4548-A4E9-9D12B94AF918}"/>
              </a:ext>
            </a:extLst>
          </p:cNvPr>
          <p:cNvSpPr txBox="1"/>
          <p:nvPr/>
        </p:nvSpPr>
        <p:spPr>
          <a:xfrm>
            <a:off x="691454" y="2984022"/>
            <a:ext cx="26613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E3BD8-165C-4EC3-960D-BD33B17F2D9C}"/>
              </a:ext>
            </a:extLst>
          </p:cNvPr>
          <p:cNvSpPr txBox="1"/>
          <p:nvPr/>
        </p:nvSpPr>
        <p:spPr>
          <a:xfrm>
            <a:off x="691454" y="3572647"/>
            <a:ext cx="9221169" cy="23056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轻量级：从大小与开销两方面而言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都是轻量的。完整的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框架可以在一个大小只有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文件里发布。并且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所需的处理开销也是微不足道的。此外，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是非侵入式的：典型地，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应用中的对象不依赖于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的特定类。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控制反转（依赖注入）：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Inversion of Control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，缩写为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，缩写为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面向切面：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 Oriented Programming(AOP)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包含并管理应用对象的生命周期。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一站式开发：在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的基础上可以整合各种企业应用的开源框架和优秀的第三方类库（实际上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自身也提供展示层的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和持久层的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SpringJDBC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39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的模块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15F4D0-F095-4F90-B27A-A25A3BD6DF43}"/>
              </a:ext>
            </a:extLst>
          </p:cNvPr>
          <p:cNvSpPr/>
          <p:nvPr/>
        </p:nvSpPr>
        <p:spPr>
          <a:xfrm>
            <a:off x="1497495" y="4797287"/>
            <a:ext cx="9057860" cy="12722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onsolas" panose="020B0609020204030204" pitchFamily="49" charset="0"/>
              </a:rPr>
              <a:t>Spring Core</a:t>
            </a:r>
            <a:endParaRPr lang="zh-CN" altLang="en-US" sz="4400" dirty="0"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DD5946-2F3D-461A-BDCE-01B3977F32FB}"/>
              </a:ext>
            </a:extLst>
          </p:cNvPr>
          <p:cNvSpPr/>
          <p:nvPr/>
        </p:nvSpPr>
        <p:spPr>
          <a:xfrm>
            <a:off x="1497495" y="1363317"/>
            <a:ext cx="1754006" cy="31937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Consolas" panose="020B0609020204030204" pitchFamily="49" charset="0"/>
              </a:rPr>
              <a:t>SpringAOP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11E6611-D9AF-42E1-A296-DA8C9ED34108}"/>
              </a:ext>
            </a:extLst>
          </p:cNvPr>
          <p:cNvSpPr/>
          <p:nvPr/>
        </p:nvSpPr>
        <p:spPr>
          <a:xfrm>
            <a:off x="8801349" y="1363317"/>
            <a:ext cx="1754006" cy="31937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err="1"/>
              <a:t>SpringMVC</a:t>
            </a:r>
            <a:endParaRPr lang="zh-CN" altLang="en-US" sz="36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CE859A3-0743-4783-868A-FB80A8B9C4D7}"/>
              </a:ext>
            </a:extLst>
          </p:cNvPr>
          <p:cNvSpPr/>
          <p:nvPr/>
        </p:nvSpPr>
        <p:spPr>
          <a:xfrm>
            <a:off x="3809999" y="1363317"/>
            <a:ext cx="1941445" cy="14809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latin typeface="Consolas" panose="020B0609020204030204" pitchFamily="49" charset="0"/>
              </a:rPr>
              <a:t>SpringORM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AD799A2-93B9-49FE-8673-64C5D5751DE1}"/>
              </a:ext>
            </a:extLst>
          </p:cNvPr>
          <p:cNvSpPr/>
          <p:nvPr/>
        </p:nvSpPr>
        <p:spPr>
          <a:xfrm>
            <a:off x="6305674" y="1387336"/>
            <a:ext cx="1941445" cy="14809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latin typeface="Consolas" panose="020B0609020204030204" pitchFamily="49" charset="0"/>
              </a:rPr>
              <a:t>SpringWEB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5C28A4E-F8F9-4B2C-A102-E16BF69DF5FC}"/>
              </a:ext>
            </a:extLst>
          </p:cNvPr>
          <p:cNvSpPr/>
          <p:nvPr/>
        </p:nvSpPr>
        <p:spPr>
          <a:xfrm>
            <a:off x="6305676" y="3057938"/>
            <a:ext cx="1941444" cy="14809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400" dirty="0" err="1">
                <a:latin typeface="Consolas" panose="020B0609020204030204" pitchFamily="49" charset="0"/>
              </a:rPr>
              <a:t>SpringContext</a:t>
            </a:r>
            <a:endParaRPr lang="zh-CN" altLang="en-US" sz="3400" dirty="0">
              <a:latin typeface="Consolas" panose="020B06090202040302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5DBB7B3-EE4C-403A-A754-2D9C85DB70E6}"/>
              </a:ext>
            </a:extLst>
          </p:cNvPr>
          <p:cNvSpPr/>
          <p:nvPr/>
        </p:nvSpPr>
        <p:spPr>
          <a:xfrm>
            <a:off x="3809998" y="3057938"/>
            <a:ext cx="1941445" cy="14809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latin typeface="Consolas" panose="020B0609020204030204" pitchFamily="49" charset="0"/>
              </a:rPr>
              <a:t>SpringDAO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7"/>
            <a:ext cx="9539785" cy="285180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26613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开发步骤：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457" y="1365040"/>
            <a:ext cx="9221169" cy="23056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包（选择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4.2.4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版本）：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http://repo.spring.io/release/org/springframework/spring/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目录下找到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Spring-beans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，单独再下载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commons-logging-1.2.jar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导入项目中（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http://central.maven.org/maven2/commons-logging/commons-logging/1.2/commons-logging-1.2.jar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项目中需要多导入一个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Spring-Web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的包）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创建实体类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编写配置文件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application-context.xml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E1D4BE-AEA5-42C8-9867-2DE1BE33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52" y="3915813"/>
            <a:ext cx="7648575" cy="2781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D7E419-C72C-4A87-9D1C-157FAD09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6" y="3763413"/>
            <a:ext cx="1111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7"/>
            <a:ext cx="9539785" cy="270621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44636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Inversion of Control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457" y="1365040"/>
            <a:ext cx="9221169" cy="20538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概念：控制反转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解释：传统的资源查找方式是要求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组件向容器发起请求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来查找资源，容器根据你的请求给你返回相应的资源。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应用了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之后，则是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容器主动地把资源推送给被它所管理的组件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，组件只要选择一种合适的方式来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接收资源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即可。这种行为也被称为查找的被动形式。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FE5009-C652-4E9B-B8D0-68028B77207A}"/>
              </a:ext>
            </a:extLst>
          </p:cNvPr>
          <p:cNvSpPr/>
          <p:nvPr/>
        </p:nvSpPr>
        <p:spPr>
          <a:xfrm>
            <a:off x="532148" y="3733010"/>
            <a:ext cx="9539785" cy="230612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446CA8F4-0726-4148-94AD-70DF92CAD840}"/>
              </a:ext>
            </a:extLst>
          </p:cNvPr>
          <p:cNvSpPr txBox="1"/>
          <p:nvPr/>
        </p:nvSpPr>
        <p:spPr>
          <a:xfrm>
            <a:off x="691457" y="3812144"/>
            <a:ext cx="44636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3B815A-3BA7-4A7D-AB0A-1298361B9AC3}"/>
              </a:ext>
            </a:extLst>
          </p:cNvPr>
          <p:cNvSpPr txBox="1"/>
          <p:nvPr/>
        </p:nvSpPr>
        <p:spPr>
          <a:xfrm>
            <a:off x="691457" y="4279182"/>
            <a:ext cx="9221169" cy="12536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概念：依赖注入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解释：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的另一种表述方式：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即组件以一种预先定义好的方式（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）接受来自容器推送的资源的注入。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98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E0B36A-14DA-4601-91DD-5BE8C61A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54" y="1293536"/>
            <a:ext cx="9163050" cy="4562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10FC9D-202E-4E7D-932B-1F94E3ECF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54" y="1326873"/>
            <a:ext cx="90582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266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面向切面编程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7"/>
            <a:ext cx="9539785" cy="389954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44636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方法前置增强</a:t>
            </a:r>
            <a:r>
              <a:rPr lang="en-US" altLang="zh-CN" sz="2000" b="1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MethodBeforeAdvice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A4CC12-C7DC-4052-858A-EDBB3A79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7" y="1377247"/>
            <a:ext cx="8582025" cy="32099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30D664E-E9DC-4DC4-8346-38B821AAE012}"/>
              </a:ext>
            </a:extLst>
          </p:cNvPr>
          <p:cNvSpPr/>
          <p:nvPr/>
        </p:nvSpPr>
        <p:spPr>
          <a:xfrm>
            <a:off x="532147" y="4963553"/>
            <a:ext cx="9539785" cy="1805522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E93A83DA-F424-4F66-912F-4669412EEFF8}"/>
              </a:ext>
            </a:extLst>
          </p:cNvPr>
          <p:cNvSpPr txBox="1"/>
          <p:nvPr/>
        </p:nvSpPr>
        <p:spPr>
          <a:xfrm>
            <a:off x="691456" y="5076736"/>
            <a:ext cx="44636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C92734-D191-4D29-8CB7-4E34F046D4AC}"/>
              </a:ext>
            </a:extLst>
          </p:cNvPr>
          <p:cNvSpPr txBox="1"/>
          <p:nvPr/>
        </p:nvSpPr>
        <p:spPr>
          <a:xfrm>
            <a:off x="691456" y="5515398"/>
            <a:ext cx="9221169" cy="8535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aspectjweaver-1.9.2.jar				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SpringAOP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提供支持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com.springsource.org.aopalliance-1.0.0.jar	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提供支持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6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1849</Words>
  <Application>Microsoft Office PowerPoint</Application>
  <PresentationFormat>宽屏</PresentationFormat>
  <Paragraphs>211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微软雅黑</vt:lpstr>
      <vt:lpstr>Arial</vt:lpstr>
      <vt:lpstr>Calibri</vt:lpstr>
      <vt:lpstr>Calibri Light</vt:lpstr>
      <vt:lpstr>Consolas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Xing</cp:lastModifiedBy>
  <cp:revision>521</cp:revision>
  <dcterms:created xsi:type="dcterms:W3CDTF">2016-12-09T01:44:00Z</dcterms:created>
  <dcterms:modified xsi:type="dcterms:W3CDTF">2018-12-02T15:33:09Z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