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526B-CF25-BB4C-BCDC-E66BBF18B94E}" type="datetimeFigureOut">
              <a:rPr lang="en-US" smtClean="0"/>
              <a:pPr/>
              <a:t>10/6/09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6B99-C1D7-694B-AE90-740244ED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Marker Felt Thi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df"/><Relationship Id="rId4" Type="http://schemas.openxmlformats.org/officeDocument/2006/relationships/image" Target="../media/image5.pdf"/><Relationship Id="rId10" Type="http://schemas.openxmlformats.org/officeDocument/2006/relationships/image" Target="../media/image11.pdf"/><Relationship Id="rId5" Type="http://schemas.openxmlformats.org/officeDocument/2006/relationships/image" Target="../media/image6.png"/><Relationship Id="rId7" Type="http://schemas.openxmlformats.org/officeDocument/2006/relationships/image" Target="../media/image8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9" Type="http://schemas.openxmlformats.org/officeDocument/2006/relationships/image" Target="../media/image10.png"/><Relationship Id="rId3" Type="http://schemas.openxmlformats.org/officeDocument/2006/relationships/image" Target="../media/image4.png"/><Relationship Id="rId6" Type="http://schemas.openxmlformats.org/officeDocument/2006/relationships/image" Target="../media/image7.pd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df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Acceptance-Test Driven Development (ATDD) Cycle</a:t>
            </a:r>
            <a:endParaRPr lang="en-US" dirty="0"/>
          </a:p>
        </p:txBody>
      </p:sp>
      <p:pic>
        <p:nvPicPr>
          <p:cNvPr id="4" name="Picture 3" descr="atdd-cycle-bas-term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2000" y="1174749"/>
            <a:ext cx="7397750" cy="50796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ATDD:</a:t>
            </a:r>
            <a:r>
              <a:rPr lang="en-US" dirty="0" smtClean="0"/>
              <a:t> Discuss</a:t>
            </a:r>
            <a:endParaRPr lang="en-US" dirty="0"/>
          </a:p>
        </p:txBody>
      </p:sp>
      <p:pic>
        <p:nvPicPr>
          <p:cNvPr id="10" name="Picture 9" descr="wholet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24200" y="1024551"/>
            <a:ext cx="2860979" cy="1606550"/>
          </a:xfrm>
          <a:prstGeom prst="rect">
            <a:avLst/>
          </a:prstGeom>
        </p:spPr>
      </p:pic>
      <p:pic>
        <p:nvPicPr>
          <p:cNvPr id="14" name="Picture 13" descr="backlo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52500" y="2209800"/>
            <a:ext cx="1905000" cy="3507988"/>
          </a:xfrm>
          <a:prstGeom prst="rect">
            <a:avLst/>
          </a:prstGeom>
        </p:spPr>
      </p:pic>
      <p:pic>
        <p:nvPicPr>
          <p:cNvPr id="15" name="Picture 14" descr="t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985179" y="4292600"/>
            <a:ext cx="2202962" cy="1397000"/>
          </a:xfrm>
          <a:prstGeom prst="rect">
            <a:avLst/>
          </a:prstGeom>
        </p:spPr>
      </p:pic>
      <p:pic>
        <p:nvPicPr>
          <p:cNvPr id="16" name="Picture 15" descr="arro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 flipH="1">
            <a:off x="3962400" y="3625850"/>
            <a:ext cx="918634" cy="666750"/>
          </a:xfrm>
          <a:prstGeom prst="rect">
            <a:avLst/>
          </a:prstGeom>
        </p:spPr>
      </p:pic>
      <p:pic>
        <p:nvPicPr>
          <p:cNvPr id="17" name="Picture 16" descr="sharedunderstandin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794191" y="2167991"/>
            <a:ext cx="2393950" cy="18007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72200" y="4495800"/>
            <a:ext cx="1676400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Marker Felt"/>
                <a:cs typeface="Marker Felt"/>
              </a:rPr>
              <a:t>Concrete</a:t>
            </a:r>
          </a:p>
          <a:p>
            <a:pPr algn="ctr"/>
            <a:r>
              <a:rPr lang="en-US" sz="2400" dirty="0" smtClean="0">
                <a:latin typeface="Marker Felt"/>
                <a:cs typeface="Marker Felt"/>
              </a:rPr>
              <a:t>Tests</a:t>
            </a:r>
            <a:endParaRPr lang="en-US" sz="2400" dirty="0">
              <a:latin typeface="Marker Felt"/>
              <a:cs typeface="Marker Fe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ATDD:</a:t>
            </a:r>
            <a:r>
              <a:rPr lang="en-US" dirty="0" smtClean="0"/>
              <a:t> Develop</a:t>
            </a:r>
            <a:endParaRPr lang="en-US" dirty="0"/>
          </a:p>
        </p:txBody>
      </p:sp>
      <p:pic>
        <p:nvPicPr>
          <p:cNvPr id="20" name="Picture 19" descr="atdd-3pt-develo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95400" y="1024551"/>
            <a:ext cx="6134100" cy="5430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ATDD: Deliver</a:t>
            </a:r>
            <a:endParaRPr lang="en-US" dirty="0"/>
          </a:p>
        </p:txBody>
      </p:sp>
      <p:pic>
        <p:nvPicPr>
          <p:cNvPr id="10" name="Picture 9" descr="wholet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24200" y="1024551"/>
            <a:ext cx="2860979" cy="1606550"/>
          </a:xfrm>
          <a:prstGeom prst="rect">
            <a:avLst/>
          </a:prstGeom>
        </p:spPr>
      </p:pic>
      <p:pic>
        <p:nvPicPr>
          <p:cNvPr id="9" name="Picture 8" descr="produc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90800" y="2800350"/>
            <a:ext cx="4038600" cy="3028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10388</TotalTime>
  <Words>20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Acceptance-Test Driven Development (ATDD) Cycle</vt:lpstr>
      <vt:lpstr>ATDD: Discuss</vt:lpstr>
      <vt:lpstr>ATDD: Develop</vt:lpstr>
      <vt:lpstr>ATDD: Deliver</vt:lpstr>
    </vt:vector>
  </TitlesOfParts>
  <Company>Quality Tree Software,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Elisabeth Hendrickson</dc:creator>
  <cp:lastModifiedBy>Elisabeth Hendrickson</cp:lastModifiedBy>
  <cp:revision>406</cp:revision>
  <dcterms:created xsi:type="dcterms:W3CDTF">2009-10-06T17:40:14Z</dcterms:created>
  <dcterms:modified xsi:type="dcterms:W3CDTF">2009-10-12T06:02:57Z</dcterms:modified>
</cp:coreProperties>
</file>