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526B-CF25-BB4C-BCDC-E66BBF18B94E}" type="datetimeFigureOut">
              <a:rPr lang="en-US" smtClean="0"/>
              <a:t>8/22/09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6B99-C1D7-694B-AE90-740244EDFB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Marker Felt Thi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df"/><Relationship Id="rId4" Type="http://schemas.openxmlformats.org/officeDocument/2006/relationships/image" Target="../media/image5.pdf"/><Relationship Id="rId10" Type="http://schemas.openxmlformats.org/officeDocument/2006/relationships/image" Target="../media/image11.pdf"/><Relationship Id="rId5" Type="http://schemas.openxmlformats.org/officeDocument/2006/relationships/image" Target="../media/image6.png"/><Relationship Id="rId7" Type="http://schemas.openxmlformats.org/officeDocument/2006/relationships/image" Target="../media/image8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9" Type="http://schemas.openxmlformats.org/officeDocument/2006/relationships/image" Target="../media/image10.png"/><Relationship Id="rId3" Type="http://schemas.openxmlformats.org/officeDocument/2006/relationships/image" Target="../media/image4.png"/><Relationship Id="rId6" Type="http://schemas.openxmlformats.org/officeDocument/2006/relationships/image" Target="../media/image7.pd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df"/><Relationship Id="rId4" Type="http://schemas.openxmlformats.org/officeDocument/2006/relationships/image" Target="../media/image7.pdf"/><Relationship Id="rId10" Type="http://schemas.openxmlformats.org/officeDocument/2006/relationships/image" Target="../media/image19.pdf"/><Relationship Id="rId5" Type="http://schemas.openxmlformats.org/officeDocument/2006/relationships/image" Target="../media/image8.png"/><Relationship Id="rId7" Type="http://schemas.openxmlformats.org/officeDocument/2006/relationships/image" Target="../media/image16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9" Type="http://schemas.openxmlformats.org/officeDocument/2006/relationships/image" Target="../media/image18.png"/><Relationship Id="rId3" Type="http://schemas.openxmlformats.org/officeDocument/2006/relationships/image" Target="../media/image14.png"/><Relationship Id="rId6" Type="http://schemas.openxmlformats.org/officeDocument/2006/relationships/image" Target="../media/image15.pd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Acceptance-Test Driven Development (ATDD) Cycle</a:t>
            </a:r>
            <a:endParaRPr lang="en-US" dirty="0"/>
          </a:p>
        </p:txBody>
      </p:sp>
      <p:pic>
        <p:nvPicPr>
          <p:cNvPr id="7" name="Picture 6" descr="atdd-wholecycl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70689" y="1295400"/>
            <a:ext cx="7535111" cy="49845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ATDD: Define</a:t>
            </a:r>
            <a:endParaRPr lang="en-US" dirty="0"/>
          </a:p>
        </p:txBody>
      </p:sp>
      <p:pic>
        <p:nvPicPr>
          <p:cNvPr id="10" name="Picture 9" descr="wholete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24200" y="1024551"/>
            <a:ext cx="2860979" cy="1606550"/>
          </a:xfrm>
          <a:prstGeom prst="rect">
            <a:avLst/>
          </a:prstGeom>
        </p:spPr>
      </p:pic>
      <p:pic>
        <p:nvPicPr>
          <p:cNvPr id="14" name="Picture 13" descr="backlo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52500" y="2209800"/>
            <a:ext cx="1905000" cy="3507988"/>
          </a:xfrm>
          <a:prstGeom prst="rect">
            <a:avLst/>
          </a:prstGeom>
        </p:spPr>
      </p:pic>
      <p:pic>
        <p:nvPicPr>
          <p:cNvPr id="15" name="Picture 14" descr="tab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985179" y="4292600"/>
            <a:ext cx="2202962" cy="1397000"/>
          </a:xfrm>
          <a:prstGeom prst="rect">
            <a:avLst/>
          </a:prstGeom>
        </p:spPr>
      </p:pic>
      <p:pic>
        <p:nvPicPr>
          <p:cNvPr id="16" name="Picture 15" descr="arrow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 flipH="1">
            <a:off x="3962400" y="3625850"/>
            <a:ext cx="918634" cy="666750"/>
          </a:xfrm>
          <a:prstGeom prst="rect">
            <a:avLst/>
          </a:prstGeom>
        </p:spPr>
      </p:pic>
      <p:pic>
        <p:nvPicPr>
          <p:cNvPr id="17" name="Picture 16" descr="sharedunderstandin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794191" y="2167991"/>
            <a:ext cx="2393950" cy="18007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72200" y="4495800"/>
            <a:ext cx="1676400" cy="8309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Marker Felt"/>
                <a:cs typeface="Marker Felt"/>
              </a:rPr>
              <a:t>Concrete</a:t>
            </a:r>
          </a:p>
          <a:p>
            <a:pPr algn="ctr"/>
            <a:r>
              <a:rPr lang="en-US" sz="2400" dirty="0" smtClean="0">
                <a:latin typeface="Marker Felt"/>
                <a:cs typeface="Marker Felt"/>
              </a:rPr>
              <a:t>Tests</a:t>
            </a:r>
            <a:endParaRPr lang="en-US" sz="2400" dirty="0">
              <a:latin typeface="Marker Felt"/>
              <a:cs typeface="Marker Fe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ATDD: Implement</a:t>
            </a:r>
            <a:endParaRPr lang="en-US" dirty="0"/>
          </a:p>
        </p:txBody>
      </p:sp>
      <p:pic>
        <p:nvPicPr>
          <p:cNvPr id="11" name="Picture 10" descr="devte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81400" y="1024551"/>
            <a:ext cx="1993900" cy="1555242"/>
          </a:xfrm>
          <a:prstGeom prst="rect">
            <a:avLst/>
          </a:prstGeom>
        </p:spPr>
      </p:pic>
      <p:pic>
        <p:nvPicPr>
          <p:cNvPr id="12" name="Picture 11" descr="tab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11838" y="2711451"/>
            <a:ext cx="2202962" cy="1397000"/>
          </a:xfrm>
          <a:prstGeom prst="rect">
            <a:avLst/>
          </a:prstGeom>
        </p:spPr>
      </p:pic>
      <p:pic>
        <p:nvPicPr>
          <p:cNvPr id="14" name="Picture 13" descr="tddcyc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020428" y="4648200"/>
            <a:ext cx="2188743" cy="2116388"/>
          </a:xfrm>
          <a:prstGeom prst="rect">
            <a:avLst/>
          </a:prstGeom>
        </p:spPr>
      </p:pic>
      <p:pic>
        <p:nvPicPr>
          <p:cNvPr id="15" name="Picture 14" descr="prodcod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883638" y="4502149"/>
            <a:ext cx="2068877" cy="1250949"/>
          </a:xfrm>
          <a:prstGeom prst="rect">
            <a:avLst/>
          </a:prstGeom>
        </p:spPr>
      </p:pic>
      <p:pic>
        <p:nvPicPr>
          <p:cNvPr id="16" name="Picture 15" descr="testcod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883638" y="2711451"/>
            <a:ext cx="2068877" cy="1250949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4114800" y="3048002"/>
            <a:ext cx="768838" cy="609598"/>
          </a:xfrm>
          <a:prstGeom prst="curvedConnector3">
            <a:avLst>
              <a:gd name="adj1" fmla="val 41942"/>
            </a:avLst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rot="16200000" flipH="1">
            <a:off x="5489237" y="3814365"/>
            <a:ext cx="690562" cy="685006"/>
          </a:xfrm>
          <a:prstGeom prst="curvedConnector3">
            <a:avLst>
              <a:gd name="adj1" fmla="val 25327"/>
            </a:avLst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ATDD: Deliver</a:t>
            </a:r>
            <a:endParaRPr lang="en-US" dirty="0"/>
          </a:p>
        </p:txBody>
      </p:sp>
      <p:pic>
        <p:nvPicPr>
          <p:cNvPr id="10" name="Picture 9" descr="wholete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24200" y="1024551"/>
            <a:ext cx="2860979" cy="1606550"/>
          </a:xfrm>
          <a:prstGeom prst="rect">
            <a:avLst/>
          </a:prstGeom>
        </p:spPr>
      </p:pic>
      <p:pic>
        <p:nvPicPr>
          <p:cNvPr id="9" name="Picture 8" descr="produc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90800" y="2800350"/>
            <a:ext cx="4038600" cy="3028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20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Acceptance-Test Driven Development (ATDD) Cycle</vt:lpstr>
      <vt:lpstr>ATDD: Define</vt:lpstr>
      <vt:lpstr>ATDD: Implement</vt:lpstr>
      <vt:lpstr>ATDD: Deliver</vt:lpstr>
    </vt:vector>
  </TitlesOfParts>
  <Company>Quality Tree Software,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Elisabeth Hendrickson</dc:creator>
  <cp:lastModifiedBy>Elisabeth Hendrickson</cp:lastModifiedBy>
  <cp:revision>134</cp:revision>
  <dcterms:created xsi:type="dcterms:W3CDTF">2009-08-22T22:44:10Z</dcterms:created>
  <dcterms:modified xsi:type="dcterms:W3CDTF">2009-08-24T15:30:14Z</dcterms:modified>
</cp:coreProperties>
</file>