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161A-0ED1-4B0B-8956-1B1CD8460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2404534"/>
            <a:ext cx="10058400" cy="149160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Fintech Hiring trends in the largest banks in the US</a:t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 comprehensive analysis of American Express and US Bank) </a:t>
            </a:r>
          </a:p>
        </p:txBody>
      </p:sp>
    </p:spTree>
    <p:extLst>
      <p:ext uri="{BB962C8B-B14F-4D97-AF65-F5344CB8AC3E}">
        <p14:creationId xmlns:p14="http://schemas.microsoft.com/office/powerpoint/2010/main" val="22386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A3AE-FA3A-458D-96D4-8222B184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209"/>
            <a:ext cx="8596668" cy="1320800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Insights on hiring patterns for Fintech drawn on Qlik Sense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E4CD-B824-45DF-B7C2-BD2AAE39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/>
          <a:lstStyle/>
          <a:p>
            <a:r>
              <a:rPr lang="en-US" dirty="0"/>
              <a:t>Inferences drawn for Part 1</a:t>
            </a:r>
          </a:p>
          <a:p>
            <a:pPr lvl="1"/>
            <a:r>
              <a:rPr lang="en-US" dirty="0"/>
              <a:t>Tree Map for Part A, B and C to visualize the key words</a:t>
            </a:r>
          </a:p>
          <a:p>
            <a:r>
              <a:rPr lang="en-US" dirty="0"/>
              <a:t>Key hiring trends drawn from Part 1 and 2 </a:t>
            </a:r>
          </a:p>
          <a:p>
            <a:pPr lvl="1"/>
            <a:r>
              <a:rPr lang="en-US" dirty="0"/>
              <a:t>Top Job Titles in Fintech </a:t>
            </a:r>
          </a:p>
          <a:p>
            <a:pPr lvl="1"/>
            <a:r>
              <a:rPr lang="en-US" dirty="0"/>
              <a:t>Top Fintech Job Categories </a:t>
            </a:r>
          </a:p>
          <a:p>
            <a:pPr lvl="1"/>
            <a:r>
              <a:rPr lang="en-US" dirty="0"/>
              <a:t>Total Occurrences of each keyword in Part 1 in the Job market</a:t>
            </a:r>
          </a:p>
          <a:p>
            <a:pPr lvl="1"/>
            <a:r>
              <a:rPr lang="en-US" dirty="0"/>
              <a:t>Comparison of both banks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16E0-5274-40DF-8A26-0BB302F2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35614" cy="642425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Word count analysis for 100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AF344-4BB9-47A7-807B-758260FB8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47446"/>
            <a:ext cx="10435614" cy="44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00A1-FBF6-4026-A6D7-5F7B67D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94936" cy="783102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TF/ IDF score for 100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0D207-71F9-4BF9-B409-84EE3B813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590089"/>
            <a:ext cx="10294937" cy="46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5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F59D-7677-4F44-8D54-EBEE55CC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40" y="504919"/>
            <a:ext cx="10562222" cy="769034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Text Rank analysis for 100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B2176-1B8E-4A10-9959-644B18B0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772529"/>
            <a:ext cx="10562223" cy="41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B487-9B15-489E-8E18-669FE40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85593" cy="670560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Top Fintech Job 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93799-D053-489F-9DF4-8F479349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80160"/>
            <a:ext cx="101855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0209-D9A2-46CC-A2D8-467213D4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963"/>
            <a:ext cx="10084450" cy="7877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Top Job Titles in Fintech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75A10-1550-4715-871B-06E609695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95754"/>
            <a:ext cx="10084451" cy="56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7151-BBFA-4FDE-BF50-60E78214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760"/>
            <a:ext cx="10745102" cy="8018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Total Occurrences words in Fintech in Job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745CA2-4F9D-4973-9953-D121E78AD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167619"/>
            <a:ext cx="10745103" cy="5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E3D5-5491-47A2-A599-6F828D71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490806"/>
            <a:ext cx="10458710" cy="1320800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Fintech Comparison of both banks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297E1-BF7D-46C2-B36B-75B4296D1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95819"/>
            <a:ext cx="10458710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64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114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Fintech Hiring trends in the largest banks in the US (A comprehensive analysis of American Express and US Bank) </vt:lpstr>
      <vt:lpstr>Insights on hiring patterns for Fintech drawn on Qlik Sense </vt:lpstr>
      <vt:lpstr>Word count analysis for 100 words</vt:lpstr>
      <vt:lpstr>TF/ IDF score for 100 words</vt:lpstr>
      <vt:lpstr>Text Rank analysis for 100 words</vt:lpstr>
      <vt:lpstr>Top Fintech Job Categories</vt:lpstr>
      <vt:lpstr>Top Job Titles in Fintech</vt:lpstr>
      <vt:lpstr>Total Occurrences words in Fintech in Job description</vt:lpstr>
      <vt:lpstr>Fintech Comparison of both banks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Fintech Hiring trends in the largest banks in the US </dc:title>
  <dc:creator>Krutika Kothawale</dc:creator>
  <cp:lastModifiedBy>Krutika Kothawale</cp:lastModifiedBy>
  <cp:revision>9</cp:revision>
  <dcterms:created xsi:type="dcterms:W3CDTF">2019-02-09T03:55:28Z</dcterms:created>
  <dcterms:modified xsi:type="dcterms:W3CDTF">2019-02-09T13:46:17Z</dcterms:modified>
</cp:coreProperties>
</file>