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8" r:id="rId3"/>
    <p:sldId id="257" r:id="rId4"/>
    <p:sldId id="385" r:id="rId5"/>
    <p:sldId id="281" r:id="rId6"/>
    <p:sldId id="265" r:id="rId7"/>
    <p:sldId id="386" r:id="rId8"/>
    <p:sldId id="387" r:id="rId9"/>
    <p:sldId id="388" r:id="rId10"/>
    <p:sldId id="389" r:id="rId11"/>
    <p:sldId id="390" r:id="rId12"/>
    <p:sldId id="391" r:id="rId13"/>
    <p:sldId id="283" r:id="rId14"/>
  </p:sldIdLst>
  <p:sldSz cx="9144000" cy="5143500" type="screen16x9"/>
  <p:notesSz cx="6858000" cy="9144000"/>
  <p:embeddedFontLst>
    <p:embeddedFont>
      <p:font typeface="Fira Sans" panose="020B0604020202020204" charset="0"/>
      <p:regular r:id="rId16"/>
      <p:bold r:id="rId17"/>
      <p:italic r:id="rId18"/>
      <p:boldItalic r:id="rId19"/>
    </p:embeddedFont>
    <p:embeddedFont>
      <p:font typeface="Bahnschrift" panose="020B0502040204020203" pitchFamily="34" charset="0"/>
      <p:regular r:id="rId20"/>
      <p:bold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B177DA-BC8A-4880-8C6E-859791084F01}">
  <a:tblStyle styleId="{B1B177DA-BC8A-4880-8C6E-859791084F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05926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046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589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6b5fdf5ce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6b5fdf5ce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12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34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45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796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g7eddea9e9e_1_11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Google Shape;3842;g7eddea9e9e_1_11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80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81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54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93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78ac18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78ac18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65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8350" y="708300"/>
            <a:ext cx="2895900" cy="1385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8350" y="2257025"/>
            <a:ext cx="2895900" cy="362700"/>
          </a:xfrm>
          <a:prstGeom prst="rect">
            <a:avLst/>
          </a:prstGeom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6863475" y="973475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6863475" y="709750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6863475" y="841108"/>
            <a:ext cx="2362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4"/>
          <p:cNvCxnSpPr/>
          <p:nvPr/>
        </p:nvCxnSpPr>
        <p:spPr>
          <a:xfrm rot="10800000">
            <a:off x="4572000" y="-171430"/>
            <a:ext cx="0" cy="726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6250" y="1427564"/>
            <a:ext cx="7916700" cy="3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2214850" y="1857150"/>
            <a:ext cx="47142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Montserrat"/>
              <a:buNone/>
              <a:defRPr sz="4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grpSp>
        <p:nvGrpSpPr>
          <p:cNvPr id="59" name="Google Shape;59;p10"/>
          <p:cNvGrpSpPr/>
          <p:nvPr/>
        </p:nvGrpSpPr>
        <p:grpSpPr>
          <a:xfrm>
            <a:off x="-681125" y="709750"/>
            <a:ext cx="10502550" cy="3989182"/>
            <a:chOff x="-681125" y="709750"/>
            <a:chExt cx="10502550" cy="3989182"/>
          </a:xfrm>
        </p:grpSpPr>
        <p:cxnSp>
          <p:nvCxnSpPr>
            <p:cNvPr id="60" name="Google Shape;60;p10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3"/>
          <p:cNvCxnSpPr/>
          <p:nvPr/>
        </p:nvCxnSpPr>
        <p:spPr>
          <a:xfrm>
            <a:off x="-59400" y="841505"/>
            <a:ext cx="9203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927714" y="178214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1927714" y="2573859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1927714" y="2994156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/>
          </p:nvPr>
        </p:nvSpPr>
        <p:spPr>
          <a:xfrm>
            <a:off x="1927713" y="373932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1927714" y="4007227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5753124" y="1780241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5753124" y="2917954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/>
          </p:nvPr>
        </p:nvSpPr>
        <p:spPr>
          <a:xfrm>
            <a:off x="5753124" y="3739327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5753124" y="4007228"/>
            <a:ext cx="235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6" hasCustomPrompt="1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7" hasCustomPrompt="1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8" hasCustomPrompt="1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9" hasCustomPrompt="1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0" hasCustomPrompt="1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1" hasCustomPrompt="1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30125" y="974950"/>
            <a:ext cx="8472375" cy="4582350"/>
            <a:chOff x="-30125" y="974950"/>
            <a:chExt cx="8472375" cy="4582350"/>
          </a:xfrm>
        </p:grpSpPr>
        <p:cxnSp>
          <p:nvCxnSpPr>
            <p:cNvPr id="122" name="Google Shape;122;p16"/>
            <p:cNvCxnSpPr/>
            <p:nvPr/>
          </p:nvCxnSpPr>
          <p:spPr>
            <a:xfrm rot="10800000">
              <a:off x="708350" y="976150"/>
              <a:ext cx="0" cy="2213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6"/>
            <p:cNvCxnSpPr/>
            <p:nvPr/>
          </p:nvCxnSpPr>
          <p:spPr>
            <a:xfrm>
              <a:off x="699250" y="3174525"/>
              <a:ext cx="7743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-30125" y="974950"/>
              <a:ext cx="75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6"/>
            <p:cNvCxnSpPr/>
            <p:nvPr/>
          </p:nvCxnSpPr>
          <p:spPr>
            <a:xfrm rot="10800000">
              <a:off x="8429275" y="3169000"/>
              <a:ext cx="0" cy="2388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6006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 idx="2"/>
          </p:nvPr>
        </p:nvSpPr>
        <p:spPr>
          <a:xfrm>
            <a:off x="5268438" y="2888173"/>
            <a:ext cx="22749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600650" y="3537073"/>
            <a:ext cx="22749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3"/>
          </p:nvPr>
        </p:nvSpPr>
        <p:spPr>
          <a:xfrm>
            <a:off x="5498400" y="3312000"/>
            <a:ext cx="27294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3"/>
          <p:cNvGrpSpPr/>
          <p:nvPr/>
        </p:nvGrpSpPr>
        <p:grpSpPr>
          <a:xfrm>
            <a:off x="-65675" y="709750"/>
            <a:ext cx="9291600" cy="263725"/>
            <a:chOff x="-65675" y="709750"/>
            <a:chExt cx="9291600" cy="263725"/>
          </a:xfrm>
        </p:grpSpPr>
        <p:cxnSp>
          <p:nvCxnSpPr>
            <p:cNvPr id="192" name="Google Shape;192;p23"/>
            <p:cNvCxnSpPr/>
            <p:nvPr/>
          </p:nvCxnSpPr>
          <p:spPr>
            <a:xfrm>
              <a:off x="-65675" y="973475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3"/>
            <p:cNvCxnSpPr/>
            <p:nvPr/>
          </p:nvCxnSpPr>
          <p:spPr>
            <a:xfrm>
              <a:off x="-65675" y="709750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3"/>
            <p:cNvCxnSpPr/>
            <p:nvPr/>
          </p:nvCxnSpPr>
          <p:spPr>
            <a:xfrm>
              <a:off x="-65675" y="841108"/>
              <a:ext cx="929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738325" y="555275"/>
            <a:ext cx="5667300" cy="572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775" y="349513"/>
            <a:ext cx="771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8350" y="12029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8" r:id="rId5"/>
    <p:sldLayoutId id="2147483659" r:id="rId6"/>
    <p:sldLayoutId id="2147483662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6"/>
          <p:cNvGrpSpPr/>
          <p:nvPr/>
        </p:nvGrpSpPr>
        <p:grpSpPr>
          <a:xfrm>
            <a:off x="-1501945" y="305900"/>
            <a:ext cx="10827545" cy="5970056"/>
            <a:chOff x="-1501945" y="305900"/>
            <a:chExt cx="10827545" cy="5970056"/>
          </a:xfrm>
        </p:grpSpPr>
        <p:grpSp>
          <p:nvGrpSpPr>
            <p:cNvPr id="207" name="Google Shape;207;p26"/>
            <p:cNvGrpSpPr/>
            <p:nvPr/>
          </p:nvGrpSpPr>
          <p:grpSpPr>
            <a:xfrm>
              <a:off x="-178683" y="305900"/>
              <a:ext cx="9504283" cy="5874625"/>
              <a:chOff x="-178683" y="305900"/>
              <a:chExt cx="9504283" cy="5874625"/>
            </a:xfrm>
          </p:grpSpPr>
          <p:cxnSp>
            <p:nvCxnSpPr>
              <p:cNvPr id="208" name="Google Shape;208;p26"/>
              <p:cNvCxnSpPr/>
              <p:nvPr/>
            </p:nvCxnSpPr>
            <p:spPr>
              <a:xfrm flipH="1">
                <a:off x="6084400" y="305900"/>
                <a:ext cx="3241200" cy="186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26"/>
              <p:cNvCxnSpPr/>
              <p:nvPr/>
            </p:nvCxnSpPr>
            <p:spPr>
              <a:xfrm flipH="1">
                <a:off x="6145300" y="382260"/>
                <a:ext cx="3180300" cy="1833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26"/>
              <p:cNvCxnSpPr/>
              <p:nvPr/>
            </p:nvCxnSpPr>
            <p:spPr>
              <a:xfrm flipH="1">
                <a:off x="6222100" y="466622"/>
                <a:ext cx="3103500" cy="1790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26"/>
              <p:cNvCxnSpPr/>
              <p:nvPr/>
            </p:nvCxnSpPr>
            <p:spPr>
              <a:xfrm flipH="1">
                <a:off x="6284200" y="538672"/>
                <a:ext cx="3041400" cy="175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2" name="Google Shape;212;p26"/>
              <p:cNvGrpSpPr/>
              <p:nvPr/>
            </p:nvGrpSpPr>
            <p:grpSpPr>
              <a:xfrm>
                <a:off x="3995473" y="1183970"/>
                <a:ext cx="4973777" cy="3389724"/>
                <a:chOff x="475750" y="650375"/>
                <a:chExt cx="6726775" cy="4584425"/>
              </a:xfrm>
            </p:grpSpPr>
            <p:sp>
              <p:nvSpPr>
                <p:cNvPr id="213" name="Google Shape;213;p26"/>
                <p:cNvSpPr/>
                <p:nvPr/>
              </p:nvSpPr>
              <p:spPr>
                <a:xfrm>
                  <a:off x="475750" y="1525425"/>
                  <a:ext cx="6726775" cy="37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071" h="148375" extrusionOk="0">
                      <a:moveTo>
                        <a:pt x="102541" y="13251"/>
                      </a:moveTo>
                      <a:cubicBezTo>
                        <a:pt x="102594" y="13251"/>
                        <a:pt x="102647" y="13263"/>
                        <a:pt x="102699" y="13287"/>
                      </a:cubicBezTo>
                      <a:lnTo>
                        <a:pt x="112165" y="18753"/>
                      </a:lnTo>
                      <a:lnTo>
                        <a:pt x="108818" y="20682"/>
                      </a:lnTo>
                      <a:cubicBezTo>
                        <a:pt x="108767" y="20706"/>
                        <a:pt x="108712" y="20717"/>
                        <a:pt x="108657" y="20717"/>
                      </a:cubicBezTo>
                      <a:cubicBezTo>
                        <a:pt x="108603" y="20717"/>
                        <a:pt x="108550" y="20706"/>
                        <a:pt x="108503" y="20682"/>
                      </a:cubicBezTo>
                      <a:lnTo>
                        <a:pt x="103384" y="17729"/>
                      </a:lnTo>
                      <a:cubicBezTo>
                        <a:pt x="103136" y="17583"/>
                        <a:pt x="102807" y="17510"/>
                        <a:pt x="102478" y="17510"/>
                      </a:cubicBezTo>
                      <a:cubicBezTo>
                        <a:pt x="102149" y="17510"/>
                        <a:pt x="101820" y="17583"/>
                        <a:pt x="101572" y="17729"/>
                      </a:cubicBezTo>
                      <a:lnTo>
                        <a:pt x="83364" y="28243"/>
                      </a:lnTo>
                      <a:lnTo>
                        <a:pt x="79922" y="26258"/>
                      </a:lnTo>
                      <a:lnTo>
                        <a:pt x="102383" y="13287"/>
                      </a:lnTo>
                      <a:cubicBezTo>
                        <a:pt x="102435" y="13263"/>
                        <a:pt x="102488" y="13251"/>
                        <a:pt x="102541" y="13251"/>
                      </a:cubicBezTo>
                      <a:close/>
                      <a:moveTo>
                        <a:pt x="120411" y="23517"/>
                      </a:moveTo>
                      <a:lnTo>
                        <a:pt x="123041" y="25037"/>
                      </a:lnTo>
                      <a:lnTo>
                        <a:pt x="111535" y="31668"/>
                      </a:lnTo>
                      <a:lnTo>
                        <a:pt x="109070" y="30243"/>
                      </a:lnTo>
                      <a:cubicBezTo>
                        <a:pt x="108991" y="30211"/>
                        <a:pt x="108991" y="30101"/>
                        <a:pt x="109070" y="30062"/>
                      </a:cubicBezTo>
                      <a:lnTo>
                        <a:pt x="120411" y="23517"/>
                      </a:lnTo>
                      <a:close/>
                      <a:moveTo>
                        <a:pt x="102483" y="18126"/>
                      </a:moveTo>
                      <a:cubicBezTo>
                        <a:pt x="102537" y="18126"/>
                        <a:pt x="102592" y="18138"/>
                        <a:pt x="102643" y="18162"/>
                      </a:cubicBezTo>
                      <a:lnTo>
                        <a:pt x="107763" y="21115"/>
                      </a:lnTo>
                      <a:cubicBezTo>
                        <a:pt x="108011" y="21261"/>
                        <a:pt x="108337" y="21334"/>
                        <a:pt x="108665" y="21334"/>
                      </a:cubicBezTo>
                      <a:cubicBezTo>
                        <a:pt x="108993" y="21334"/>
                        <a:pt x="109322" y="21261"/>
                        <a:pt x="109574" y="21115"/>
                      </a:cubicBezTo>
                      <a:lnTo>
                        <a:pt x="112921" y="19186"/>
                      </a:lnTo>
                      <a:lnTo>
                        <a:pt x="115725" y="20808"/>
                      </a:lnTo>
                      <a:lnTo>
                        <a:pt x="93264" y="33779"/>
                      </a:lnTo>
                      <a:cubicBezTo>
                        <a:pt x="93216" y="33803"/>
                        <a:pt x="93163" y="33815"/>
                        <a:pt x="93109" y="33815"/>
                      </a:cubicBezTo>
                      <a:cubicBezTo>
                        <a:pt x="93055" y="33815"/>
                        <a:pt x="93000" y="33803"/>
                        <a:pt x="92949" y="33779"/>
                      </a:cubicBezTo>
                      <a:lnTo>
                        <a:pt x="84120" y="28676"/>
                      </a:lnTo>
                      <a:lnTo>
                        <a:pt x="102328" y="18162"/>
                      </a:lnTo>
                      <a:cubicBezTo>
                        <a:pt x="102376" y="18138"/>
                        <a:pt x="102429" y="18126"/>
                        <a:pt x="102483" y="18126"/>
                      </a:cubicBezTo>
                      <a:close/>
                      <a:moveTo>
                        <a:pt x="54311" y="12393"/>
                      </a:moveTo>
                      <a:cubicBezTo>
                        <a:pt x="54364" y="12393"/>
                        <a:pt x="54417" y="12405"/>
                        <a:pt x="54468" y="12428"/>
                      </a:cubicBezTo>
                      <a:lnTo>
                        <a:pt x="78426" y="26258"/>
                      </a:lnTo>
                      <a:lnTo>
                        <a:pt x="42064" y="47254"/>
                      </a:lnTo>
                      <a:lnTo>
                        <a:pt x="26416" y="38213"/>
                      </a:lnTo>
                      <a:cubicBezTo>
                        <a:pt x="26167" y="38071"/>
                        <a:pt x="25839" y="38000"/>
                        <a:pt x="25510" y="38000"/>
                      </a:cubicBezTo>
                      <a:cubicBezTo>
                        <a:pt x="25181" y="38000"/>
                        <a:pt x="24852" y="38071"/>
                        <a:pt x="24604" y="38213"/>
                      </a:cubicBezTo>
                      <a:lnTo>
                        <a:pt x="20013" y="40867"/>
                      </a:lnTo>
                      <a:lnTo>
                        <a:pt x="12610" y="36591"/>
                      </a:lnTo>
                      <a:cubicBezTo>
                        <a:pt x="12531" y="36559"/>
                        <a:pt x="12531" y="36449"/>
                        <a:pt x="12610" y="36410"/>
                      </a:cubicBezTo>
                      <a:lnTo>
                        <a:pt x="54153" y="12428"/>
                      </a:lnTo>
                      <a:cubicBezTo>
                        <a:pt x="54205" y="12405"/>
                        <a:pt x="54258" y="12393"/>
                        <a:pt x="54311" y="12393"/>
                      </a:cubicBezTo>
                      <a:close/>
                      <a:moveTo>
                        <a:pt x="79174" y="26691"/>
                      </a:moveTo>
                      <a:lnTo>
                        <a:pt x="82616" y="28676"/>
                      </a:lnTo>
                      <a:lnTo>
                        <a:pt x="46254" y="49672"/>
                      </a:lnTo>
                      <a:lnTo>
                        <a:pt x="42820" y="47687"/>
                      </a:lnTo>
                      <a:lnTo>
                        <a:pt x="79174" y="26691"/>
                      </a:lnTo>
                      <a:close/>
                      <a:moveTo>
                        <a:pt x="116473" y="21249"/>
                      </a:moveTo>
                      <a:lnTo>
                        <a:pt x="119663" y="23084"/>
                      </a:lnTo>
                      <a:lnTo>
                        <a:pt x="108322" y="29637"/>
                      </a:lnTo>
                      <a:cubicBezTo>
                        <a:pt x="107826" y="29920"/>
                        <a:pt x="107826" y="30393"/>
                        <a:pt x="108322" y="30676"/>
                      </a:cubicBezTo>
                      <a:lnTo>
                        <a:pt x="110795" y="32102"/>
                      </a:lnTo>
                      <a:lnTo>
                        <a:pt x="87798" y="45380"/>
                      </a:lnTo>
                      <a:lnTo>
                        <a:pt x="75520" y="38292"/>
                      </a:lnTo>
                      <a:cubicBezTo>
                        <a:pt x="75272" y="38146"/>
                        <a:pt x="74945" y="38073"/>
                        <a:pt x="74617" y="38073"/>
                      </a:cubicBezTo>
                      <a:cubicBezTo>
                        <a:pt x="74289" y="38073"/>
                        <a:pt x="73960" y="38146"/>
                        <a:pt x="73708" y="38292"/>
                      </a:cubicBezTo>
                      <a:lnTo>
                        <a:pt x="50129" y="51909"/>
                      </a:lnTo>
                      <a:lnTo>
                        <a:pt x="47002" y="50105"/>
                      </a:lnTo>
                      <a:lnTo>
                        <a:pt x="83364" y="29109"/>
                      </a:lnTo>
                      <a:lnTo>
                        <a:pt x="92200" y="34212"/>
                      </a:lnTo>
                      <a:cubicBezTo>
                        <a:pt x="92452" y="34358"/>
                        <a:pt x="92781" y="34431"/>
                        <a:pt x="93109" y="34431"/>
                      </a:cubicBezTo>
                      <a:cubicBezTo>
                        <a:pt x="93437" y="34431"/>
                        <a:pt x="93764" y="34358"/>
                        <a:pt x="94012" y="34212"/>
                      </a:cubicBezTo>
                      <a:lnTo>
                        <a:pt x="116473" y="21249"/>
                      </a:lnTo>
                      <a:close/>
                      <a:moveTo>
                        <a:pt x="74617" y="38684"/>
                      </a:moveTo>
                      <a:cubicBezTo>
                        <a:pt x="74671" y="38684"/>
                        <a:pt x="74724" y="38697"/>
                        <a:pt x="74772" y="38725"/>
                      </a:cubicBezTo>
                      <a:lnTo>
                        <a:pt x="87050" y="45813"/>
                      </a:lnTo>
                      <a:lnTo>
                        <a:pt x="83427" y="47900"/>
                      </a:lnTo>
                      <a:lnTo>
                        <a:pt x="74961" y="43017"/>
                      </a:lnTo>
                      <a:cubicBezTo>
                        <a:pt x="74713" y="42871"/>
                        <a:pt x="74384" y="42799"/>
                        <a:pt x="74055" y="42799"/>
                      </a:cubicBezTo>
                      <a:cubicBezTo>
                        <a:pt x="73726" y="42799"/>
                        <a:pt x="73397" y="42871"/>
                        <a:pt x="73149" y="43017"/>
                      </a:cubicBezTo>
                      <a:lnTo>
                        <a:pt x="53941" y="54106"/>
                      </a:lnTo>
                      <a:lnTo>
                        <a:pt x="50877" y="52334"/>
                      </a:lnTo>
                      <a:lnTo>
                        <a:pt x="74457" y="38725"/>
                      </a:lnTo>
                      <a:cubicBezTo>
                        <a:pt x="74508" y="38697"/>
                        <a:pt x="74563" y="38684"/>
                        <a:pt x="74617" y="38684"/>
                      </a:cubicBezTo>
                      <a:close/>
                      <a:moveTo>
                        <a:pt x="123781" y="25470"/>
                      </a:moveTo>
                      <a:lnTo>
                        <a:pt x="192882" y="65360"/>
                      </a:lnTo>
                      <a:lnTo>
                        <a:pt x="186881" y="68825"/>
                      </a:lnTo>
                      <a:lnTo>
                        <a:pt x="163175" y="55138"/>
                      </a:lnTo>
                      <a:cubicBezTo>
                        <a:pt x="162923" y="54992"/>
                        <a:pt x="162594" y="54919"/>
                        <a:pt x="162267" y="54919"/>
                      </a:cubicBezTo>
                      <a:cubicBezTo>
                        <a:pt x="161939" y="54919"/>
                        <a:pt x="161612" y="54992"/>
                        <a:pt x="161364" y="55138"/>
                      </a:cubicBezTo>
                      <a:lnTo>
                        <a:pt x="156772" y="57784"/>
                      </a:lnTo>
                      <a:lnTo>
                        <a:pt x="112291" y="32102"/>
                      </a:lnTo>
                      <a:lnTo>
                        <a:pt x="123781" y="25470"/>
                      </a:lnTo>
                      <a:close/>
                      <a:moveTo>
                        <a:pt x="193638" y="65793"/>
                      </a:moveTo>
                      <a:lnTo>
                        <a:pt x="195882" y="67093"/>
                      </a:lnTo>
                      <a:cubicBezTo>
                        <a:pt x="195961" y="67124"/>
                        <a:pt x="195961" y="67235"/>
                        <a:pt x="195882" y="67274"/>
                      </a:cubicBezTo>
                      <a:lnTo>
                        <a:pt x="190047" y="70645"/>
                      </a:lnTo>
                      <a:lnTo>
                        <a:pt x="187637" y="69259"/>
                      </a:lnTo>
                      <a:lnTo>
                        <a:pt x="193638" y="65793"/>
                      </a:lnTo>
                      <a:close/>
                      <a:moveTo>
                        <a:pt x="25513" y="38611"/>
                      </a:moveTo>
                      <a:cubicBezTo>
                        <a:pt x="25567" y="38611"/>
                        <a:pt x="25620" y="38623"/>
                        <a:pt x="25667" y="38646"/>
                      </a:cubicBezTo>
                      <a:lnTo>
                        <a:pt x="73834" y="66463"/>
                      </a:lnTo>
                      <a:cubicBezTo>
                        <a:pt x="73913" y="66494"/>
                        <a:pt x="73913" y="66605"/>
                        <a:pt x="73834" y="66636"/>
                      </a:cubicBezTo>
                      <a:lnTo>
                        <a:pt x="63903" y="72377"/>
                      </a:lnTo>
                      <a:cubicBezTo>
                        <a:pt x="63852" y="72401"/>
                        <a:pt x="63799" y="72413"/>
                        <a:pt x="63746" y="72413"/>
                      </a:cubicBezTo>
                      <a:cubicBezTo>
                        <a:pt x="63693" y="72413"/>
                        <a:pt x="63640" y="72401"/>
                        <a:pt x="63588" y="72377"/>
                      </a:cubicBezTo>
                      <a:lnTo>
                        <a:pt x="15421" y="44569"/>
                      </a:lnTo>
                      <a:cubicBezTo>
                        <a:pt x="15342" y="44529"/>
                        <a:pt x="15342" y="44419"/>
                        <a:pt x="15421" y="44388"/>
                      </a:cubicBezTo>
                      <a:lnTo>
                        <a:pt x="25352" y="38646"/>
                      </a:lnTo>
                      <a:cubicBezTo>
                        <a:pt x="25404" y="38623"/>
                        <a:pt x="25459" y="38611"/>
                        <a:pt x="25513" y="38611"/>
                      </a:cubicBezTo>
                      <a:close/>
                      <a:moveTo>
                        <a:pt x="31078" y="54460"/>
                      </a:moveTo>
                      <a:lnTo>
                        <a:pt x="34512" y="56445"/>
                      </a:lnTo>
                      <a:lnTo>
                        <a:pt x="4521" y="73763"/>
                      </a:lnTo>
                      <a:lnTo>
                        <a:pt x="1245" y="71865"/>
                      </a:lnTo>
                      <a:cubicBezTo>
                        <a:pt x="1166" y="71834"/>
                        <a:pt x="1166" y="71724"/>
                        <a:pt x="1245" y="71692"/>
                      </a:cubicBezTo>
                      <a:lnTo>
                        <a:pt x="31078" y="54460"/>
                      </a:lnTo>
                      <a:close/>
                      <a:moveTo>
                        <a:pt x="111535" y="32535"/>
                      </a:moveTo>
                      <a:lnTo>
                        <a:pt x="156016" y="58217"/>
                      </a:lnTo>
                      <a:lnTo>
                        <a:pt x="151425" y="60871"/>
                      </a:lnTo>
                      <a:cubicBezTo>
                        <a:pt x="150929" y="61155"/>
                        <a:pt x="150929" y="61627"/>
                        <a:pt x="151425" y="61911"/>
                      </a:cubicBezTo>
                      <a:lnTo>
                        <a:pt x="168263" y="71637"/>
                      </a:lnTo>
                      <a:lnTo>
                        <a:pt x="150771" y="81734"/>
                      </a:lnTo>
                      <a:lnTo>
                        <a:pt x="88546" y="45813"/>
                      </a:lnTo>
                      <a:lnTo>
                        <a:pt x="111535" y="32535"/>
                      </a:lnTo>
                      <a:close/>
                      <a:moveTo>
                        <a:pt x="169019" y="72070"/>
                      </a:moveTo>
                      <a:lnTo>
                        <a:pt x="171767" y="73661"/>
                      </a:lnTo>
                      <a:lnTo>
                        <a:pt x="154268" y="83758"/>
                      </a:lnTo>
                      <a:lnTo>
                        <a:pt x="151519" y="82175"/>
                      </a:lnTo>
                      <a:lnTo>
                        <a:pt x="169019" y="72070"/>
                      </a:lnTo>
                      <a:close/>
                      <a:moveTo>
                        <a:pt x="87798" y="46246"/>
                      </a:moveTo>
                      <a:lnTo>
                        <a:pt x="150023" y="82175"/>
                      </a:lnTo>
                      <a:lnTo>
                        <a:pt x="146400" y="84262"/>
                      </a:lnTo>
                      <a:lnTo>
                        <a:pt x="84175" y="48333"/>
                      </a:lnTo>
                      <a:lnTo>
                        <a:pt x="87798" y="46246"/>
                      </a:lnTo>
                      <a:close/>
                      <a:moveTo>
                        <a:pt x="172516" y="74086"/>
                      </a:moveTo>
                      <a:lnTo>
                        <a:pt x="175138" y="75606"/>
                      </a:lnTo>
                      <a:lnTo>
                        <a:pt x="157804" y="85608"/>
                      </a:lnTo>
                      <a:cubicBezTo>
                        <a:pt x="157753" y="85636"/>
                        <a:pt x="157698" y="85650"/>
                        <a:pt x="157644" y="85650"/>
                      </a:cubicBezTo>
                      <a:cubicBezTo>
                        <a:pt x="157589" y="85650"/>
                        <a:pt x="157536" y="85636"/>
                        <a:pt x="157489" y="85608"/>
                      </a:cubicBezTo>
                      <a:lnTo>
                        <a:pt x="155024" y="84191"/>
                      </a:lnTo>
                      <a:lnTo>
                        <a:pt x="172516" y="74086"/>
                      </a:lnTo>
                      <a:close/>
                      <a:moveTo>
                        <a:pt x="150771" y="82600"/>
                      </a:moveTo>
                      <a:lnTo>
                        <a:pt x="153520" y="84191"/>
                      </a:lnTo>
                      <a:lnTo>
                        <a:pt x="149897" y="86278"/>
                      </a:lnTo>
                      <a:lnTo>
                        <a:pt x="147148" y="84695"/>
                      </a:lnTo>
                      <a:lnTo>
                        <a:pt x="150771" y="82600"/>
                      </a:lnTo>
                      <a:close/>
                      <a:moveTo>
                        <a:pt x="74055" y="43409"/>
                      </a:moveTo>
                      <a:cubicBezTo>
                        <a:pt x="74108" y="43409"/>
                        <a:pt x="74161" y="43423"/>
                        <a:pt x="74213" y="43450"/>
                      </a:cubicBezTo>
                      <a:lnTo>
                        <a:pt x="82679" y="48333"/>
                      </a:lnTo>
                      <a:lnTo>
                        <a:pt x="74654" y="52972"/>
                      </a:lnTo>
                      <a:cubicBezTo>
                        <a:pt x="74409" y="53106"/>
                        <a:pt x="74276" y="53295"/>
                        <a:pt x="74276" y="53492"/>
                      </a:cubicBezTo>
                      <a:cubicBezTo>
                        <a:pt x="74276" y="53689"/>
                        <a:pt x="74409" y="53885"/>
                        <a:pt x="74654" y="54011"/>
                      </a:cubicBezTo>
                      <a:lnTo>
                        <a:pt x="122002" y="81285"/>
                      </a:lnTo>
                      <a:cubicBezTo>
                        <a:pt x="122041" y="81300"/>
                        <a:pt x="122065" y="81332"/>
                        <a:pt x="122065" y="81371"/>
                      </a:cubicBezTo>
                      <a:cubicBezTo>
                        <a:pt x="122065" y="81411"/>
                        <a:pt x="122041" y="81450"/>
                        <a:pt x="122002" y="81466"/>
                      </a:cubicBezTo>
                      <a:lnTo>
                        <a:pt x="109164" y="88877"/>
                      </a:lnTo>
                      <a:lnTo>
                        <a:pt x="72992" y="67991"/>
                      </a:lnTo>
                      <a:lnTo>
                        <a:pt x="74583" y="67069"/>
                      </a:lnTo>
                      <a:cubicBezTo>
                        <a:pt x="75087" y="66786"/>
                        <a:pt x="75087" y="66313"/>
                        <a:pt x="74583" y="66022"/>
                      </a:cubicBezTo>
                      <a:lnTo>
                        <a:pt x="54689" y="54539"/>
                      </a:lnTo>
                      <a:lnTo>
                        <a:pt x="73897" y="43450"/>
                      </a:lnTo>
                      <a:cubicBezTo>
                        <a:pt x="73949" y="43423"/>
                        <a:pt x="74002" y="43409"/>
                        <a:pt x="74055" y="43409"/>
                      </a:cubicBezTo>
                      <a:close/>
                      <a:moveTo>
                        <a:pt x="162267" y="55528"/>
                      </a:moveTo>
                      <a:cubicBezTo>
                        <a:pt x="162321" y="55528"/>
                        <a:pt x="162376" y="55539"/>
                        <a:pt x="162427" y="55563"/>
                      </a:cubicBezTo>
                      <a:lnTo>
                        <a:pt x="210594" y="83380"/>
                      </a:lnTo>
                      <a:cubicBezTo>
                        <a:pt x="210673" y="83411"/>
                        <a:pt x="210673" y="83521"/>
                        <a:pt x="210594" y="83553"/>
                      </a:cubicBezTo>
                      <a:lnTo>
                        <a:pt x="200655" y="89294"/>
                      </a:lnTo>
                      <a:cubicBezTo>
                        <a:pt x="200608" y="89318"/>
                        <a:pt x="200555" y="89330"/>
                        <a:pt x="200502" y="89330"/>
                      </a:cubicBezTo>
                      <a:cubicBezTo>
                        <a:pt x="200448" y="89330"/>
                        <a:pt x="200395" y="89318"/>
                        <a:pt x="200348" y="89294"/>
                      </a:cubicBezTo>
                      <a:lnTo>
                        <a:pt x="152181" y="61478"/>
                      </a:lnTo>
                      <a:cubicBezTo>
                        <a:pt x="152102" y="61446"/>
                        <a:pt x="152102" y="61336"/>
                        <a:pt x="152181" y="61304"/>
                      </a:cubicBezTo>
                      <a:lnTo>
                        <a:pt x="162112" y="55563"/>
                      </a:lnTo>
                      <a:cubicBezTo>
                        <a:pt x="162159" y="55539"/>
                        <a:pt x="162212" y="55528"/>
                        <a:pt x="162267" y="55528"/>
                      </a:cubicBezTo>
                      <a:close/>
                      <a:moveTo>
                        <a:pt x="175886" y="76040"/>
                      </a:moveTo>
                      <a:lnTo>
                        <a:pt x="178288" y="77426"/>
                      </a:lnTo>
                      <a:lnTo>
                        <a:pt x="156426" y="90050"/>
                      </a:lnTo>
                      <a:lnTo>
                        <a:pt x="150645" y="86711"/>
                      </a:lnTo>
                      <a:lnTo>
                        <a:pt x="154268" y="84624"/>
                      </a:lnTo>
                      <a:lnTo>
                        <a:pt x="156733" y="86049"/>
                      </a:lnTo>
                      <a:cubicBezTo>
                        <a:pt x="156985" y="86191"/>
                        <a:pt x="157314" y="86262"/>
                        <a:pt x="157643" y="86262"/>
                      </a:cubicBezTo>
                      <a:cubicBezTo>
                        <a:pt x="157971" y="86262"/>
                        <a:pt x="158300" y="86191"/>
                        <a:pt x="158552" y="86049"/>
                      </a:cubicBezTo>
                      <a:lnTo>
                        <a:pt x="175886" y="76040"/>
                      </a:lnTo>
                      <a:close/>
                      <a:moveTo>
                        <a:pt x="72244" y="68424"/>
                      </a:moveTo>
                      <a:lnTo>
                        <a:pt x="108416" y="89310"/>
                      </a:lnTo>
                      <a:lnTo>
                        <a:pt x="106172" y="90609"/>
                      </a:lnTo>
                      <a:lnTo>
                        <a:pt x="69991" y="69723"/>
                      </a:lnTo>
                      <a:lnTo>
                        <a:pt x="72244" y="68424"/>
                      </a:lnTo>
                      <a:close/>
                      <a:moveTo>
                        <a:pt x="179037" y="77859"/>
                      </a:moveTo>
                      <a:lnTo>
                        <a:pt x="181943" y="79536"/>
                      </a:lnTo>
                      <a:lnTo>
                        <a:pt x="160238" y="92066"/>
                      </a:lnTo>
                      <a:cubicBezTo>
                        <a:pt x="160186" y="92094"/>
                        <a:pt x="160133" y="92108"/>
                        <a:pt x="160080" y="92108"/>
                      </a:cubicBezTo>
                      <a:cubicBezTo>
                        <a:pt x="160027" y="92108"/>
                        <a:pt x="159974" y="92094"/>
                        <a:pt x="159923" y="92066"/>
                      </a:cubicBezTo>
                      <a:lnTo>
                        <a:pt x="157174" y="90483"/>
                      </a:lnTo>
                      <a:lnTo>
                        <a:pt x="179037" y="77859"/>
                      </a:lnTo>
                      <a:close/>
                      <a:moveTo>
                        <a:pt x="83427" y="48766"/>
                      </a:moveTo>
                      <a:lnTo>
                        <a:pt x="145652" y="84695"/>
                      </a:lnTo>
                      <a:lnTo>
                        <a:pt x="123789" y="97319"/>
                      </a:lnTo>
                      <a:lnTo>
                        <a:pt x="109913" y="89310"/>
                      </a:lnTo>
                      <a:lnTo>
                        <a:pt x="122750" y="81899"/>
                      </a:lnTo>
                      <a:cubicBezTo>
                        <a:pt x="122994" y="81757"/>
                        <a:pt x="123128" y="81576"/>
                        <a:pt x="123128" y="81371"/>
                      </a:cubicBezTo>
                      <a:cubicBezTo>
                        <a:pt x="123128" y="81174"/>
                        <a:pt x="122994" y="80993"/>
                        <a:pt x="122750" y="80851"/>
                      </a:cubicBezTo>
                      <a:lnTo>
                        <a:pt x="75402" y="53586"/>
                      </a:lnTo>
                      <a:cubicBezTo>
                        <a:pt x="75362" y="53563"/>
                        <a:pt x="75339" y="53531"/>
                        <a:pt x="75339" y="53492"/>
                      </a:cubicBezTo>
                      <a:cubicBezTo>
                        <a:pt x="75339" y="53452"/>
                        <a:pt x="75362" y="53421"/>
                        <a:pt x="75402" y="53405"/>
                      </a:cubicBezTo>
                      <a:lnTo>
                        <a:pt x="83427" y="48766"/>
                      </a:lnTo>
                      <a:close/>
                      <a:moveTo>
                        <a:pt x="109164" y="89743"/>
                      </a:moveTo>
                      <a:lnTo>
                        <a:pt x="123033" y="97752"/>
                      </a:lnTo>
                      <a:lnTo>
                        <a:pt x="120789" y="99052"/>
                      </a:lnTo>
                      <a:lnTo>
                        <a:pt x="106912" y="91042"/>
                      </a:lnTo>
                      <a:lnTo>
                        <a:pt x="109164" y="89743"/>
                      </a:lnTo>
                      <a:close/>
                      <a:moveTo>
                        <a:pt x="146400" y="85128"/>
                      </a:moveTo>
                      <a:lnTo>
                        <a:pt x="149149" y="86711"/>
                      </a:lnTo>
                      <a:lnTo>
                        <a:pt x="127436" y="99249"/>
                      </a:lnTo>
                      <a:cubicBezTo>
                        <a:pt x="127388" y="99272"/>
                        <a:pt x="127335" y="99284"/>
                        <a:pt x="127282" y="99284"/>
                      </a:cubicBezTo>
                      <a:cubicBezTo>
                        <a:pt x="127229" y="99284"/>
                        <a:pt x="127176" y="99272"/>
                        <a:pt x="127129" y="99249"/>
                      </a:cubicBezTo>
                      <a:lnTo>
                        <a:pt x="124538" y="97745"/>
                      </a:lnTo>
                      <a:lnTo>
                        <a:pt x="146400" y="85128"/>
                      </a:lnTo>
                      <a:close/>
                      <a:moveTo>
                        <a:pt x="39135" y="59123"/>
                      </a:moveTo>
                      <a:lnTo>
                        <a:pt x="62840" y="72803"/>
                      </a:lnTo>
                      <a:cubicBezTo>
                        <a:pt x="63094" y="72949"/>
                        <a:pt x="63425" y="73022"/>
                        <a:pt x="63756" y="73022"/>
                      </a:cubicBezTo>
                      <a:cubicBezTo>
                        <a:pt x="64081" y="73022"/>
                        <a:pt x="64405" y="72951"/>
                        <a:pt x="64652" y="72811"/>
                      </a:cubicBezTo>
                      <a:lnTo>
                        <a:pt x="69243" y="70156"/>
                      </a:lnTo>
                      <a:lnTo>
                        <a:pt x="105416" y="91042"/>
                      </a:lnTo>
                      <a:lnTo>
                        <a:pt x="73275" y="109597"/>
                      </a:lnTo>
                      <a:lnTo>
                        <a:pt x="12649" y="74590"/>
                      </a:lnTo>
                      <a:cubicBezTo>
                        <a:pt x="12562" y="74559"/>
                        <a:pt x="12562" y="74449"/>
                        <a:pt x="12649" y="74409"/>
                      </a:cubicBezTo>
                      <a:lnTo>
                        <a:pt x="39135" y="59123"/>
                      </a:lnTo>
                      <a:close/>
                      <a:moveTo>
                        <a:pt x="35260" y="56886"/>
                      </a:moveTo>
                      <a:lnTo>
                        <a:pt x="38379" y="58690"/>
                      </a:lnTo>
                      <a:lnTo>
                        <a:pt x="11893" y="73976"/>
                      </a:lnTo>
                      <a:cubicBezTo>
                        <a:pt x="11397" y="74267"/>
                        <a:pt x="11397" y="74740"/>
                        <a:pt x="11893" y="75024"/>
                      </a:cubicBezTo>
                      <a:lnTo>
                        <a:pt x="72527" y="110031"/>
                      </a:lnTo>
                      <a:lnTo>
                        <a:pt x="69936" y="111527"/>
                      </a:lnTo>
                      <a:lnTo>
                        <a:pt x="5270" y="74197"/>
                      </a:lnTo>
                      <a:lnTo>
                        <a:pt x="35260" y="56886"/>
                      </a:lnTo>
                      <a:close/>
                      <a:moveTo>
                        <a:pt x="4529" y="74630"/>
                      </a:moveTo>
                      <a:lnTo>
                        <a:pt x="69188" y="111960"/>
                      </a:lnTo>
                      <a:lnTo>
                        <a:pt x="65943" y="113834"/>
                      </a:lnTo>
                      <a:lnTo>
                        <a:pt x="1434" y="76591"/>
                      </a:lnTo>
                      <a:cubicBezTo>
                        <a:pt x="1355" y="76559"/>
                        <a:pt x="1355" y="76449"/>
                        <a:pt x="1434" y="76418"/>
                      </a:cubicBezTo>
                      <a:lnTo>
                        <a:pt x="4529" y="74630"/>
                      </a:lnTo>
                      <a:close/>
                      <a:moveTo>
                        <a:pt x="106172" y="91476"/>
                      </a:moveTo>
                      <a:lnTo>
                        <a:pt x="120033" y="99485"/>
                      </a:lnTo>
                      <a:lnTo>
                        <a:pt x="88058" y="117945"/>
                      </a:lnTo>
                      <a:cubicBezTo>
                        <a:pt x="88007" y="117973"/>
                        <a:pt x="87951" y="117987"/>
                        <a:pt x="87897" y="117987"/>
                      </a:cubicBezTo>
                      <a:cubicBezTo>
                        <a:pt x="87843" y="117987"/>
                        <a:pt x="87790" y="117973"/>
                        <a:pt x="87743" y="117945"/>
                      </a:cubicBezTo>
                      <a:lnTo>
                        <a:pt x="74031" y="110031"/>
                      </a:lnTo>
                      <a:lnTo>
                        <a:pt x="106172" y="91476"/>
                      </a:lnTo>
                      <a:close/>
                      <a:moveTo>
                        <a:pt x="182699" y="79969"/>
                      </a:moveTo>
                      <a:lnTo>
                        <a:pt x="199592" y="89727"/>
                      </a:lnTo>
                      <a:cubicBezTo>
                        <a:pt x="199844" y="89869"/>
                        <a:pt x="200173" y="89940"/>
                        <a:pt x="200502" y="89940"/>
                      </a:cubicBezTo>
                      <a:cubicBezTo>
                        <a:pt x="200830" y="89940"/>
                        <a:pt x="201159" y="89869"/>
                        <a:pt x="201411" y="89727"/>
                      </a:cubicBezTo>
                      <a:lnTo>
                        <a:pt x="206003" y="87073"/>
                      </a:lnTo>
                      <a:lnTo>
                        <a:pt x="221840" y="96217"/>
                      </a:lnTo>
                      <a:cubicBezTo>
                        <a:pt x="221919" y="96256"/>
                        <a:pt x="221919" y="96366"/>
                        <a:pt x="221840" y="96398"/>
                      </a:cubicBezTo>
                      <a:lnTo>
                        <a:pt x="193638" y="112685"/>
                      </a:lnTo>
                      <a:lnTo>
                        <a:pt x="189039" y="110031"/>
                      </a:lnTo>
                      <a:cubicBezTo>
                        <a:pt x="188791" y="109885"/>
                        <a:pt x="188464" y="109812"/>
                        <a:pt x="188136" y="109812"/>
                      </a:cubicBezTo>
                      <a:cubicBezTo>
                        <a:pt x="187808" y="109812"/>
                        <a:pt x="187479" y="109885"/>
                        <a:pt x="187227" y="110031"/>
                      </a:cubicBezTo>
                      <a:lnTo>
                        <a:pt x="166514" y="121986"/>
                      </a:lnTo>
                      <a:lnTo>
                        <a:pt x="134721" y="103628"/>
                      </a:lnTo>
                      <a:cubicBezTo>
                        <a:pt x="134642" y="103596"/>
                        <a:pt x="134642" y="103486"/>
                        <a:pt x="134721" y="103447"/>
                      </a:cubicBezTo>
                      <a:lnTo>
                        <a:pt x="156426" y="90916"/>
                      </a:lnTo>
                      <a:lnTo>
                        <a:pt x="159174" y="92499"/>
                      </a:lnTo>
                      <a:cubicBezTo>
                        <a:pt x="159426" y="92645"/>
                        <a:pt x="159755" y="92718"/>
                        <a:pt x="160083" y="92718"/>
                      </a:cubicBezTo>
                      <a:cubicBezTo>
                        <a:pt x="160411" y="92718"/>
                        <a:pt x="160738" y="92645"/>
                        <a:pt x="160986" y="92499"/>
                      </a:cubicBezTo>
                      <a:lnTo>
                        <a:pt x="182699" y="79969"/>
                      </a:lnTo>
                      <a:close/>
                      <a:moveTo>
                        <a:pt x="149897" y="87144"/>
                      </a:moveTo>
                      <a:lnTo>
                        <a:pt x="155678" y="90483"/>
                      </a:lnTo>
                      <a:lnTo>
                        <a:pt x="133965" y="103013"/>
                      </a:lnTo>
                      <a:cubicBezTo>
                        <a:pt x="133468" y="103305"/>
                        <a:pt x="133468" y="103777"/>
                        <a:pt x="133965" y="104061"/>
                      </a:cubicBezTo>
                      <a:lnTo>
                        <a:pt x="165766" y="122419"/>
                      </a:lnTo>
                      <a:lnTo>
                        <a:pt x="163522" y="123718"/>
                      </a:lnTo>
                      <a:lnTo>
                        <a:pt x="121537" y="99485"/>
                      </a:lnTo>
                      <a:lnTo>
                        <a:pt x="123781" y="98186"/>
                      </a:lnTo>
                      <a:lnTo>
                        <a:pt x="126380" y="99682"/>
                      </a:lnTo>
                      <a:cubicBezTo>
                        <a:pt x="126629" y="99824"/>
                        <a:pt x="126955" y="99895"/>
                        <a:pt x="127283" y="99895"/>
                      </a:cubicBezTo>
                      <a:cubicBezTo>
                        <a:pt x="127611" y="99895"/>
                        <a:pt x="127940" y="99824"/>
                        <a:pt x="128192" y="99682"/>
                      </a:cubicBezTo>
                      <a:lnTo>
                        <a:pt x="149897" y="87144"/>
                      </a:lnTo>
                      <a:close/>
                      <a:moveTo>
                        <a:pt x="207376" y="57914"/>
                      </a:moveTo>
                      <a:cubicBezTo>
                        <a:pt x="207430" y="57914"/>
                        <a:pt x="207483" y="57926"/>
                        <a:pt x="207530" y="57949"/>
                      </a:cubicBezTo>
                      <a:lnTo>
                        <a:pt x="267818" y="92759"/>
                      </a:lnTo>
                      <a:cubicBezTo>
                        <a:pt x="267889" y="92791"/>
                        <a:pt x="267889" y="92901"/>
                        <a:pt x="267818" y="92933"/>
                      </a:cubicBezTo>
                      <a:lnTo>
                        <a:pt x="189165" y="138343"/>
                      </a:lnTo>
                      <a:cubicBezTo>
                        <a:pt x="189113" y="138371"/>
                        <a:pt x="189060" y="138385"/>
                        <a:pt x="189007" y="138385"/>
                      </a:cubicBezTo>
                      <a:cubicBezTo>
                        <a:pt x="188954" y="138385"/>
                        <a:pt x="188901" y="138371"/>
                        <a:pt x="188850" y="138343"/>
                      </a:cubicBezTo>
                      <a:lnTo>
                        <a:pt x="175264" y="130499"/>
                      </a:lnTo>
                      <a:lnTo>
                        <a:pt x="198978" y="116819"/>
                      </a:lnTo>
                      <a:cubicBezTo>
                        <a:pt x="199474" y="116528"/>
                        <a:pt x="199474" y="116063"/>
                        <a:pt x="198978" y="115772"/>
                      </a:cubicBezTo>
                      <a:lnTo>
                        <a:pt x="194386" y="113118"/>
                      </a:lnTo>
                      <a:lnTo>
                        <a:pt x="222589" y="96839"/>
                      </a:lnTo>
                      <a:cubicBezTo>
                        <a:pt x="223085" y="96548"/>
                        <a:pt x="223085" y="96075"/>
                        <a:pt x="222589" y="95791"/>
                      </a:cubicBezTo>
                      <a:lnTo>
                        <a:pt x="206751" y="86648"/>
                      </a:lnTo>
                      <a:lnTo>
                        <a:pt x="211342" y="83994"/>
                      </a:lnTo>
                      <a:cubicBezTo>
                        <a:pt x="211846" y="83702"/>
                        <a:pt x="211846" y="83238"/>
                        <a:pt x="211342" y="82946"/>
                      </a:cubicBezTo>
                      <a:lnTo>
                        <a:pt x="190787" y="71078"/>
                      </a:lnTo>
                      <a:lnTo>
                        <a:pt x="196631" y="67707"/>
                      </a:lnTo>
                      <a:cubicBezTo>
                        <a:pt x="197127" y="67424"/>
                        <a:pt x="197127" y="66951"/>
                        <a:pt x="196631" y="66660"/>
                      </a:cubicBezTo>
                      <a:lnTo>
                        <a:pt x="194378" y="65368"/>
                      </a:lnTo>
                      <a:lnTo>
                        <a:pt x="207215" y="57949"/>
                      </a:lnTo>
                      <a:cubicBezTo>
                        <a:pt x="207267" y="57926"/>
                        <a:pt x="207322" y="57914"/>
                        <a:pt x="207376" y="57914"/>
                      </a:cubicBezTo>
                      <a:close/>
                      <a:moveTo>
                        <a:pt x="120789" y="99910"/>
                      </a:moveTo>
                      <a:lnTo>
                        <a:pt x="162774" y="124151"/>
                      </a:lnTo>
                      <a:lnTo>
                        <a:pt x="160017" y="125742"/>
                      </a:lnTo>
                      <a:lnTo>
                        <a:pt x="155741" y="123269"/>
                      </a:lnTo>
                      <a:cubicBezTo>
                        <a:pt x="155489" y="123124"/>
                        <a:pt x="155160" y="123051"/>
                        <a:pt x="154832" y="123051"/>
                      </a:cubicBezTo>
                      <a:cubicBezTo>
                        <a:pt x="154504" y="123051"/>
                        <a:pt x="154177" y="123124"/>
                        <a:pt x="153929" y="123269"/>
                      </a:cubicBezTo>
                      <a:lnTo>
                        <a:pt x="122096" y="141643"/>
                      </a:lnTo>
                      <a:lnTo>
                        <a:pt x="70684" y="111960"/>
                      </a:lnTo>
                      <a:lnTo>
                        <a:pt x="73275" y="110464"/>
                      </a:lnTo>
                      <a:lnTo>
                        <a:pt x="86987" y="118379"/>
                      </a:lnTo>
                      <a:cubicBezTo>
                        <a:pt x="87239" y="118524"/>
                        <a:pt x="87568" y="118597"/>
                        <a:pt x="87895" y="118597"/>
                      </a:cubicBezTo>
                      <a:cubicBezTo>
                        <a:pt x="88223" y="118597"/>
                        <a:pt x="88550" y="118524"/>
                        <a:pt x="88798" y="118379"/>
                      </a:cubicBezTo>
                      <a:lnTo>
                        <a:pt x="120789" y="99910"/>
                      </a:lnTo>
                      <a:close/>
                      <a:moveTo>
                        <a:pt x="69936" y="112401"/>
                      </a:moveTo>
                      <a:lnTo>
                        <a:pt x="121348" y="142084"/>
                      </a:lnTo>
                      <a:lnTo>
                        <a:pt x="118261" y="143864"/>
                      </a:lnTo>
                      <a:cubicBezTo>
                        <a:pt x="118209" y="143888"/>
                        <a:pt x="118154" y="143899"/>
                        <a:pt x="118100" y="143899"/>
                      </a:cubicBezTo>
                      <a:cubicBezTo>
                        <a:pt x="118046" y="143899"/>
                        <a:pt x="117993" y="143888"/>
                        <a:pt x="117946" y="143864"/>
                      </a:cubicBezTo>
                      <a:lnTo>
                        <a:pt x="66683" y="114268"/>
                      </a:lnTo>
                      <a:lnTo>
                        <a:pt x="69936" y="112401"/>
                      </a:lnTo>
                      <a:close/>
                      <a:moveTo>
                        <a:pt x="188130" y="110428"/>
                      </a:moveTo>
                      <a:cubicBezTo>
                        <a:pt x="188184" y="110428"/>
                        <a:pt x="188239" y="110440"/>
                        <a:pt x="188290" y="110464"/>
                      </a:cubicBezTo>
                      <a:lnTo>
                        <a:pt x="198222" y="116197"/>
                      </a:lnTo>
                      <a:cubicBezTo>
                        <a:pt x="198300" y="116236"/>
                        <a:pt x="198300" y="116347"/>
                        <a:pt x="198222" y="116378"/>
                      </a:cubicBezTo>
                      <a:lnTo>
                        <a:pt x="150054" y="144187"/>
                      </a:lnTo>
                      <a:cubicBezTo>
                        <a:pt x="150007" y="144211"/>
                        <a:pt x="149954" y="144222"/>
                        <a:pt x="149901" y="144222"/>
                      </a:cubicBezTo>
                      <a:cubicBezTo>
                        <a:pt x="149848" y="144222"/>
                        <a:pt x="149795" y="144211"/>
                        <a:pt x="149747" y="144187"/>
                      </a:cubicBezTo>
                      <a:lnTo>
                        <a:pt x="139808" y="138454"/>
                      </a:lnTo>
                      <a:cubicBezTo>
                        <a:pt x="139730" y="138422"/>
                        <a:pt x="139730" y="138312"/>
                        <a:pt x="139808" y="138272"/>
                      </a:cubicBezTo>
                      <a:lnTo>
                        <a:pt x="187975" y="110464"/>
                      </a:lnTo>
                      <a:cubicBezTo>
                        <a:pt x="188023" y="110440"/>
                        <a:pt x="188076" y="110428"/>
                        <a:pt x="188130" y="110428"/>
                      </a:cubicBezTo>
                      <a:close/>
                      <a:moveTo>
                        <a:pt x="154835" y="123667"/>
                      </a:moveTo>
                      <a:cubicBezTo>
                        <a:pt x="154888" y="123667"/>
                        <a:pt x="154941" y="123679"/>
                        <a:pt x="154992" y="123703"/>
                      </a:cubicBezTo>
                      <a:lnTo>
                        <a:pt x="159269" y="126175"/>
                      </a:lnTo>
                      <a:lnTo>
                        <a:pt x="139060" y="137839"/>
                      </a:lnTo>
                      <a:cubicBezTo>
                        <a:pt x="138564" y="138131"/>
                        <a:pt x="138564" y="138603"/>
                        <a:pt x="139060" y="138887"/>
                      </a:cubicBezTo>
                      <a:lnTo>
                        <a:pt x="143652" y="141541"/>
                      </a:lnTo>
                      <a:lnTo>
                        <a:pt x="132941" y="147723"/>
                      </a:lnTo>
                      <a:cubicBezTo>
                        <a:pt x="132890" y="147747"/>
                        <a:pt x="132834" y="147759"/>
                        <a:pt x="132780" y="147759"/>
                      </a:cubicBezTo>
                      <a:cubicBezTo>
                        <a:pt x="132726" y="147759"/>
                        <a:pt x="132673" y="147747"/>
                        <a:pt x="132626" y="147723"/>
                      </a:cubicBezTo>
                      <a:lnTo>
                        <a:pt x="122852" y="142076"/>
                      </a:lnTo>
                      <a:lnTo>
                        <a:pt x="154677" y="123703"/>
                      </a:lnTo>
                      <a:cubicBezTo>
                        <a:pt x="154729" y="123679"/>
                        <a:pt x="154782" y="123667"/>
                        <a:pt x="154835" y="123667"/>
                      </a:cubicBezTo>
                      <a:close/>
                      <a:moveTo>
                        <a:pt x="144652" y="1"/>
                      </a:moveTo>
                      <a:lnTo>
                        <a:pt x="112913" y="18327"/>
                      </a:lnTo>
                      <a:lnTo>
                        <a:pt x="103447" y="12862"/>
                      </a:lnTo>
                      <a:cubicBezTo>
                        <a:pt x="103199" y="12716"/>
                        <a:pt x="102870" y="12643"/>
                        <a:pt x="102541" y="12643"/>
                      </a:cubicBezTo>
                      <a:cubicBezTo>
                        <a:pt x="102212" y="12643"/>
                        <a:pt x="101883" y="12716"/>
                        <a:pt x="101635" y="12862"/>
                      </a:cubicBezTo>
                      <a:lnTo>
                        <a:pt x="79174" y="25825"/>
                      </a:lnTo>
                      <a:lnTo>
                        <a:pt x="55217" y="11995"/>
                      </a:lnTo>
                      <a:cubicBezTo>
                        <a:pt x="54969" y="11850"/>
                        <a:pt x="54642" y="11777"/>
                        <a:pt x="54314" y="11777"/>
                      </a:cubicBezTo>
                      <a:cubicBezTo>
                        <a:pt x="53986" y="11777"/>
                        <a:pt x="53657" y="11850"/>
                        <a:pt x="53405" y="11995"/>
                      </a:cubicBezTo>
                      <a:lnTo>
                        <a:pt x="11861" y="35984"/>
                      </a:lnTo>
                      <a:cubicBezTo>
                        <a:pt x="11357" y="36268"/>
                        <a:pt x="11357" y="36740"/>
                        <a:pt x="11861" y="37024"/>
                      </a:cubicBezTo>
                      <a:lnTo>
                        <a:pt x="19265" y="41300"/>
                      </a:lnTo>
                      <a:lnTo>
                        <a:pt x="14673" y="43954"/>
                      </a:lnTo>
                      <a:cubicBezTo>
                        <a:pt x="14177" y="44238"/>
                        <a:pt x="14177" y="44710"/>
                        <a:pt x="14673" y="44994"/>
                      </a:cubicBezTo>
                      <a:lnTo>
                        <a:pt x="30330" y="54035"/>
                      </a:lnTo>
                      <a:lnTo>
                        <a:pt x="497" y="71259"/>
                      </a:lnTo>
                      <a:cubicBezTo>
                        <a:pt x="1" y="71550"/>
                        <a:pt x="1" y="72015"/>
                        <a:pt x="497" y="72306"/>
                      </a:cubicBezTo>
                      <a:lnTo>
                        <a:pt x="3781" y="74197"/>
                      </a:lnTo>
                      <a:lnTo>
                        <a:pt x="678" y="75984"/>
                      </a:lnTo>
                      <a:cubicBezTo>
                        <a:pt x="182" y="76268"/>
                        <a:pt x="182" y="76740"/>
                        <a:pt x="678" y="77024"/>
                      </a:cubicBezTo>
                      <a:lnTo>
                        <a:pt x="65187" y="114268"/>
                      </a:lnTo>
                      <a:lnTo>
                        <a:pt x="44191" y="126388"/>
                      </a:lnTo>
                      <a:lnTo>
                        <a:pt x="44947" y="126813"/>
                      </a:lnTo>
                      <a:lnTo>
                        <a:pt x="65935" y="114701"/>
                      </a:lnTo>
                      <a:lnTo>
                        <a:pt x="117197" y="144305"/>
                      </a:lnTo>
                      <a:cubicBezTo>
                        <a:pt x="117446" y="144447"/>
                        <a:pt x="117772" y="144518"/>
                        <a:pt x="118100" y="144518"/>
                      </a:cubicBezTo>
                      <a:cubicBezTo>
                        <a:pt x="118428" y="144518"/>
                        <a:pt x="118757" y="144447"/>
                        <a:pt x="119009" y="144305"/>
                      </a:cubicBezTo>
                      <a:lnTo>
                        <a:pt x="122096" y="142517"/>
                      </a:lnTo>
                      <a:lnTo>
                        <a:pt x="131878" y="148156"/>
                      </a:lnTo>
                      <a:cubicBezTo>
                        <a:pt x="132126" y="148302"/>
                        <a:pt x="132453" y="148375"/>
                        <a:pt x="132780" y="148375"/>
                      </a:cubicBezTo>
                      <a:cubicBezTo>
                        <a:pt x="133108" y="148375"/>
                        <a:pt x="133437" y="148302"/>
                        <a:pt x="133689" y="148156"/>
                      </a:cubicBezTo>
                      <a:lnTo>
                        <a:pt x="144400" y="141974"/>
                      </a:lnTo>
                      <a:lnTo>
                        <a:pt x="148991" y="144628"/>
                      </a:lnTo>
                      <a:cubicBezTo>
                        <a:pt x="149243" y="144770"/>
                        <a:pt x="149572" y="144841"/>
                        <a:pt x="149900" y="144841"/>
                      </a:cubicBezTo>
                      <a:cubicBezTo>
                        <a:pt x="150228" y="144841"/>
                        <a:pt x="150555" y="144770"/>
                        <a:pt x="150803" y="144628"/>
                      </a:cubicBezTo>
                      <a:lnTo>
                        <a:pt x="174516" y="130940"/>
                      </a:lnTo>
                      <a:lnTo>
                        <a:pt x="188101" y="138784"/>
                      </a:lnTo>
                      <a:cubicBezTo>
                        <a:pt x="188349" y="138930"/>
                        <a:pt x="188676" y="139003"/>
                        <a:pt x="189004" y="139003"/>
                      </a:cubicBezTo>
                      <a:cubicBezTo>
                        <a:pt x="189332" y="139003"/>
                        <a:pt x="189661" y="138930"/>
                        <a:pt x="189913" y="138784"/>
                      </a:cubicBezTo>
                      <a:lnTo>
                        <a:pt x="268566" y="93374"/>
                      </a:lnTo>
                      <a:cubicBezTo>
                        <a:pt x="269070" y="93082"/>
                        <a:pt x="269070" y="92610"/>
                        <a:pt x="268566" y="92326"/>
                      </a:cubicBezTo>
                      <a:lnTo>
                        <a:pt x="208279" y="57516"/>
                      </a:lnTo>
                      <a:cubicBezTo>
                        <a:pt x="208031" y="57370"/>
                        <a:pt x="207704" y="57298"/>
                        <a:pt x="207376" y="57298"/>
                      </a:cubicBezTo>
                      <a:cubicBezTo>
                        <a:pt x="207048" y="57298"/>
                        <a:pt x="206719" y="57370"/>
                        <a:pt x="206467" y="57516"/>
                      </a:cubicBezTo>
                      <a:lnTo>
                        <a:pt x="193630" y="64927"/>
                      </a:lnTo>
                      <a:lnTo>
                        <a:pt x="124530" y="25037"/>
                      </a:lnTo>
                      <a:lnTo>
                        <a:pt x="156205" y="6750"/>
                      </a:lnTo>
                      <a:lnTo>
                        <a:pt x="155457" y="6317"/>
                      </a:lnTo>
                      <a:lnTo>
                        <a:pt x="123781" y="24604"/>
                      </a:lnTo>
                      <a:lnTo>
                        <a:pt x="121159" y="23084"/>
                      </a:lnTo>
                      <a:lnTo>
                        <a:pt x="152898" y="4765"/>
                      </a:lnTo>
                      <a:lnTo>
                        <a:pt x="152149" y="4332"/>
                      </a:lnTo>
                      <a:lnTo>
                        <a:pt x="120411" y="22651"/>
                      </a:lnTo>
                      <a:lnTo>
                        <a:pt x="117221" y="20816"/>
                      </a:lnTo>
                      <a:lnTo>
                        <a:pt x="148960" y="2489"/>
                      </a:lnTo>
                      <a:lnTo>
                        <a:pt x="148212" y="2056"/>
                      </a:lnTo>
                      <a:lnTo>
                        <a:pt x="116473" y="20383"/>
                      </a:lnTo>
                      <a:lnTo>
                        <a:pt x="113661" y="18760"/>
                      </a:lnTo>
                      <a:lnTo>
                        <a:pt x="145400" y="434"/>
                      </a:lnTo>
                      <a:lnTo>
                        <a:pt x="14465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6"/>
                <p:cNvSpPr/>
                <p:nvPr/>
              </p:nvSpPr>
              <p:spPr>
                <a:xfrm>
                  <a:off x="4088875" y="2134600"/>
                  <a:ext cx="1530850" cy="6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34" h="26861" extrusionOk="0">
                      <a:moveTo>
                        <a:pt x="1" y="1"/>
                      </a:moveTo>
                      <a:lnTo>
                        <a:pt x="1" y="796"/>
                      </a:lnTo>
                      <a:cubicBezTo>
                        <a:pt x="9" y="899"/>
                        <a:pt x="64" y="985"/>
                        <a:pt x="158" y="1025"/>
                      </a:cubicBezTo>
                      <a:lnTo>
                        <a:pt x="44742" y="26770"/>
                      </a:lnTo>
                      <a:cubicBezTo>
                        <a:pt x="44849" y="26831"/>
                        <a:pt x="44990" y="26860"/>
                        <a:pt x="45137" y="26860"/>
                      </a:cubicBezTo>
                      <a:cubicBezTo>
                        <a:pt x="45315" y="26860"/>
                        <a:pt x="45501" y="26817"/>
                        <a:pt x="45648" y="26731"/>
                      </a:cubicBezTo>
                      <a:lnTo>
                        <a:pt x="61005" y="17870"/>
                      </a:lnTo>
                      <a:cubicBezTo>
                        <a:pt x="61155" y="17784"/>
                        <a:pt x="61233" y="17674"/>
                        <a:pt x="61233" y="17571"/>
                      </a:cubicBezTo>
                      <a:lnTo>
                        <a:pt x="61233" y="167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6"/>
                <p:cNvSpPr/>
                <p:nvPr/>
              </p:nvSpPr>
              <p:spPr>
                <a:xfrm>
                  <a:off x="4088875" y="1902450"/>
                  <a:ext cx="1530650" cy="8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6" h="35351" extrusionOk="0">
                      <a:moveTo>
                        <a:pt x="16097" y="0"/>
                      </a:moveTo>
                      <a:cubicBezTo>
                        <a:pt x="15917" y="0"/>
                        <a:pt x="15727" y="44"/>
                        <a:pt x="15579" y="127"/>
                      </a:cubicBezTo>
                      <a:lnTo>
                        <a:pt x="221" y="8988"/>
                      </a:lnTo>
                      <a:cubicBezTo>
                        <a:pt x="72" y="9074"/>
                        <a:pt x="1" y="9184"/>
                        <a:pt x="1" y="9287"/>
                      </a:cubicBezTo>
                      <a:cubicBezTo>
                        <a:pt x="9" y="9381"/>
                        <a:pt x="64" y="9468"/>
                        <a:pt x="158" y="9515"/>
                      </a:cubicBezTo>
                      <a:lnTo>
                        <a:pt x="44742" y="35260"/>
                      </a:lnTo>
                      <a:cubicBezTo>
                        <a:pt x="44848" y="35320"/>
                        <a:pt x="44986" y="35350"/>
                        <a:pt x="45132" y="35350"/>
                      </a:cubicBezTo>
                      <a:cubicBezTo>
                        <a:pt x="45311" y="35350"/>
                        <a:pt x="45500" y="35305"/>
                        <a:pt x="45648" y="35213"/>
                      </a:cubicBezTo>
                      <a:lnTo>
                        <a:pt x="61005" y="26353"/>
                      </a:lnTo>
                      <a:cubicBezTo>
                        <a:pt x="61155" y="26274"/>
                        <a:pt x="61226" y="26156"/>
                        <a:pt x="61226" y="26062"/>
                      </a:cubicBezTo>
                      <a:cubicBezTo>
                        <a:pt x="61226" y="25959"/>
                        <a:pt x="61163" y="25873"/>
                        <a:pt x="61076" y="25833"/>
                      </a:cubicBezTo>
                      <a:lnTo>
                        <a:pt x="16484" y="88"/>
                      </a:lnTo>
                      <a:cubicBezTo>
                        <a:pt x="16379" y="29"/>
                        <a:pt x="16241" y="0"/>
                        <a:pt x="1609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6"/>
                <p:cNvSpPr/>
                <p:nvPr/>
              </p:nvSpPr>
              <p:spPr>
                <a:xfrm>
                  <a:off x="4110925" y="1913250"/>
                  <a:ext cx="1495025" cy="8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01" h="34484" extrusionOk="0">
                      <a:moveTo>
                        <a:pt x="15377" y="0"/>
                      </a:moveTo>
                      <a:cubicBezTo>
                        <a:pt x="15289" y="0"/>
                        <a:pt x="15201" y="22"/>
                        <a:pt x="15122" y="66"/>
                      </a:cubicBezTo>
                      <a:lnTo>
                        <a:pt x="158" y="8705"/>
                      </a:lnTo>
                      <a:cubicBezTo>
                        <a:pt x="24" y="8784"/>
                        <a:pt x="1" y="8902"/>
                        <a:pt x="119" y="8973"/>
                      </a:cubicBezTo>
                      <a:lnTo>
                        <a:pt x="44222" y="34435"/>
                      </a:lnTo>
                      <a:cubicBezTo>
                        <a:pt x="44291" y="34467"/>
                        <a:pt x="44365" y="34483"/>
                        <a:pt x="44439" y="34483"/>
                      </a:cubicBezTo>
                      <a:cubicBezTo>
                        <a:pt x="44525" y="34483"/>
                        <a:pt x="44610" y="34461"/>
                        <a:pt x="44687" y="34419"/>
                      </a:cubicBezTo>
                      <a:lnTo>
                        <a:pt x="59651" y="25779"/>
                      </a:lnTo>
                      <a:cubicBezTo>
                        <a:pt x="59792" y="25701"/>
                        <a:pt x="59800" y="25575"/>
                        <a:pt x="59682" y="25512"/>
                      </a:cubicBezTo>
                      <a:lnTo>
                        <a:pt x="15579" y="42"/>
                      </a:lnTo>
                      <a:cubicBezTo>
                        <a:pt x="15516" y="14"/>
                        <a:pt x="15447" y="0"/>
                        <a:pt x="153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6"/>
                <p:cNvSpPr/>
                <p:nvPr/>
              </p:nvSpPr>
              <p:spPr>
                <a:xfrm>
                  <a:off x="4450950" y="1955700"/>
                  <a:ext cx="113650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48" extrusionOk="0">
                      <a:moveTo>
                        <a:pt x="1761" y="0"/>
                      </a:moveTo>
                      <a:cubicBezTo>
                        <a:pt x="1624" y="0"/>
                        <a:pt x="1487" y="36"/>
                        <a:pt x="1363" y="108"/>
                      </a:cubicBezTo>
                      <a:lnTo>
                        <a:pt x="245" y="746"/>
                      </a:lnTo>
                      <a:cubicBezTo>
                        <a:pt x="25" y="880"/>
                        <a:pt x="1" y="1069"/>
                        <a:pt x="190" y="1179"/>
                      </a:cubicBezTo>
                      <a:lnTo>
                        <a:pt x="2442" y="2471"/>
                      </a:lnTo>
                      <a:cubicBezTo>
                        <a:pt x="2529" y="2522"/>
                        <a:pt x="2648" y="2547"/>
                        <a:pt x="2771" y="2547"/>
                      </a:cubicBezTo>
                      <a:cubicBezTo>
                        <a:pt x="2916" y="2547"/>
                        <a:pt x="3068" y="2512"/>
                        <a:pt x="3183" y="2439"/>
                      </a:cubicBezTo>
                      <a:lnTo>
                        <a:pt x="4301" y="1801"/>
                      </a:lnTo>
                      <a:cubicBezTo>
                        <a:pt x="4522" y="1668"/>
                        <a:pt x="4545" y="1479"/>
                        <a:pt x="4356" y="1368"/>
                      </a:cubicBezTo>
                      <a:lnTo>
                        <a:pt x="2104" y="77"/>
                      </a:lnTo>
                      <a:cubicBezTo>
                        <a:pt x="1995" y="26"/>
                        <a:pt x="1878" y="0"/>
                        <a:pt x="17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6"/>
                <p:cNvSpPr/>
                <p:nvPr/>
              </p:nvSpPr>
              <p:spPr>
                <a:xfrm>
                  <a:off x="4557875" y="2017200"/>
                  <a:ext cx="113625" cy="6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8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27" y="2533"/>
                        <a:pt x="2641" y="2557"/>
                        <a:pt x="2760" y="2557"/>
                      </a:cubicBezTo>
                      <a:cubicBezTo>
                        <a:pt x="2906" y="2557"/>
                        <a:pt x="3061" y="2522"/>
                        <a:pt x="3182" y="2452"/>
                      </a:cubicBezTo>
                      <a:lnTo>
                        <a:pt x="4301" y="1806"/>
                      </a:lnTo>
                      <a:cubicBezTo>
                        <a:pt x="4521" y="1680"/>
                        <a:pt x="4545" y="1491"/>
                        <a:pt x="4356" y="1381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6"/>
                <p:cNvSpPr/>
                <p:nvPr/>
              </p:nvSpPr>
              <p:spPr>
                <a:xfrm>
                  <a:off x="4664600" y="2078925"/>
                  <a:ext cx="113825" cy="6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7" extrusionOk="0">
                      <a:moveTo>
                        <a:pt x="1769" y="0"/>
                      </a:moveTo>
                      <a:cubicBezTo>
                        <a:pt x="1628" y="0"/>
                        <a:pt x="1488" y="36"/>
                        <a:pt x="1362" y="109"/>
                      </a:cubicBezTo>
                      <a:lnTo>
                        <a:pt x="244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1" y="2480"/>
                      </a:lnTo>
                      <a:cubicBezTo>
                        <a:pt x="2555" y="2531"/>
                        <a:pt x="2676" y="2557"/>
                        <a:pt x="2796" y="2557"/>
                      </a:cubicBezTo>
                      <a:cubicBezTo>
                        <a:pt x="2933" y="2557"/>
                        <a:pt x="3068" y="2523"/>
                        <a:pt x="3190" y="2456"/>
                      </a:cubicBezTo>
                      <a:lnTo>
                        <a:pt x="4308" y="1803"/>
                      </a:lnTo>
                      <a:cubicBezTo>
                        <a:pt x="4528" y="1677"/>
                        <a:pt x="4552" y="1487"/>
                        <a:pt x="4363" y="1377"/>
                      </a:cubicBezTo>
                      <a:lnTo>
                        <a:pt x="2111" y="70"/>
                      </a:lnTo>
                      <a:cubicBezTo>
                        <a:pt x="2001" y="24"/>
                        <a:pt x="1885" y="0"/>
                        <a:pt x="176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6"/>
                <p:cNvSpPr/>
                <p:nvPr/>
              </p:nvSpPr>
              <p:spPr>
                <a:xfrm>
                  <a:off x="4771500" y="214065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6"/>
                      </a:cubicBezTo>
                      <a:lnTo>
                        <a:pt x="2442" y="2476"/>
                      </a:lnTo>
                      <a:cubicBezTo>
                        <a:pt x="2529" y="2527"/>
                        <a:pt x="2647" y="2552"/>
                        <a:pt x="2771" y="2552"/>
                      </a:cubicBezTo>
                      <a:cubicBezTo>
                        <a:pt x="2917" y="2552"/>
                        <a:pt x="3071" y="2517"/>
                        <a:pt x="3190" y="2444"/>
                      </a:cubicBezTo>
                      <a:lnTo>
                        <a:pt x="4301" y="1806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6"/>
                <p:cNvSpPr/>
                <p:nvPr/>
              </p:nvSpPr>
              <p:spPr>
                <a:xfrm>
                  <a:off x="4878400" y="2202275"/>
                  <a:ext cx="113650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5" extrusionOk="0">
                      <a:moveTo>
                        <a:pt x="1768" y="0"/>
                      </a:moveTo>
                      <a:cubicBezTo>
                        <a:pt x="1627" y="0"/>
                        <a:pt x="1485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74"/>
                        <a:pt x="190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3" y="2554"/>
                      </a:cubicBezTo>
                      <a:cubicBezTo>
                        <a:pt x="2921" y="2554"/>
                        <a:pt x="3059" y="2521"/>
                        <a:pt x="3183" y="2452"/>
                      </a:cubicBezTo>
                      <a:lnTo>
                        <a:pt x="4301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1997" y="24"/>
                        <a:pt x="1883" y="0"/>
                        <a:pt x="176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6"/>
                <p:cNvSpPr/>
                <p:nvPr/>
              </p:nvSpPr>
              <p:spPr>
                <a:xfrm>
                  <a:off x="4985125" y="2264000"/>
                  <a:ext cx="113825" cy="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4" extrusionOk="0">
                      <a:moveTo>
                        <a:pt x="1757" y="1"/>
                      </a:moveTo>
                      <a:cubicBezTo>
                        <a:pt x="1620" y="1"/>
                        <a:pt x="1485" y="34"/>
                        <a:pt x="1363" y="101"/>
                      </a:cubicBezTo>
                      <a:lnTo>
                        <a:pt x="245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2" y="2480"/>
                      </a:lnTo>
                      <a:cubicBezTo>
                        <a:pt x="2531" y="2530"/>
                        <a:pt x="2648" y="2554"/>
                        <a:pt x="2770" y="2554"/>
                      </a:cubicBezTo>
                      <a:cubicBezTo>
                        <a:pt x="2918" y="2554"/>
                        <a:pt x="3073" y="2518"/>
                        <a:pt x="3190" y="2448"/>
                      </a:cubicBezTo>
                      <a:lnTo>
                        <a:pt x="4308" y="1803"/>
                      </a:lnTo>
                      <a:cubicBezTo>
                        <a:pt x="4529" y="1677"/>
                        <a:pt x="4553" y="1488"/>
                        <a:pt x="4364" y="1377"/>
                      </a:cubicBezTo>
                      <a:lnTo>
                        <a:pt x="2111" y="78"/>
                      </a:lnTo>
                      <a:cubicBezTo>
                        <a:pt x="1997" y="26"/>
                        <a:pt x="1876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6"/>
                <p:cNvSpPr/>
                <p:nvPr/>
              </p:nvSpPr>
              <p:spPr>
                <a:xfrm>
                  <a:off x="5092025" y="2325725"/>
                  <a:ext cx="11365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6" h="2553" extrusionOk="0">
                      <a:moveTo>
                        <a:pt x="1785" y="0"/>
                      </a:moveTo>
                      <a:cubicBezTo>
                        <a:pt x="1639" y="0"/>
                        <a:pt x="1485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66"/>
                        <a:pt x="190" y="1176"/>
                      </a:cubicBezTo>
                      <a:lnTo>
                        <a:pt x="2442" y="2476"/>
                      </a:lnTo>
                      <a:cubicBezTo>
                        <a:pt x="2533" y="2527"/>
                        <a:pt x="2652" y="2552"/>
                        <a:pt x="2775" y="2552"/>
                      </a:cubicBezTo>
                      <a:cubicBezTo>
                        <a:pt x="2920" y="2552"/>
                        <a:pt x="3071" y="2517"/>
                        <a:pt x="3191" y="2444"/>
                      </a:cubicBezTo>
                      <a:lnTo>
                        <a:pt x="4301" y="1799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2019" y="24"/>
                        <a:pt x="1905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6"/>
                <p:cNvSpPr/>
                <p:nvPr/>
              </p:nvSpPr>
              <p:spPr>
                <a:xfrm>
                  <a:off x="5198950" y="2387350"/>
                  <a:ext cx="1136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5" extrusionOk="0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4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2" y="2554"/>
                      </a:cubicBezTo>
                      <a:cubicBezTo>
                        <a:pt x="2920" y="2554"/>
                        <a:pt x="3058" y="2521"/>
                        <a:pt x="3182" y="2452"/>
                      </a:cubicBezTo>
                      <a:lnTo>
                        <a:pt x="4300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6"/>
                <p:cNvSpPr/>
                <p:nvPr/>
              </p:nvSpPr>
              <p:spPr>
                <a:xfrm>
                  <a:off x="5305650" y="2449050"/>
                  <a:ext cx="113825" cy="6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3" h="2555" extrusionOk="0">
                      <a:moveTo>
                        <a:pt x="1784" y="0"/>
                      </a:moveTo>
                      <a:cubicBezTo>
                        <a:pt x="1638" y="0"/>
                        <a:pt x="1483" y="34"/>
                        <a:pt x="1363" y="102"/>
                      </a:cubicBezTo>
                      <a:lnTo>
                        <a:pt x="245" y="748"/>
                      </a:lnTo>
                      <a:cubicBezTo>
                        <a:pt x="25" y="882"/>
                        <a:pt x="1" y="1071"/>
                        <a:pt x="198" y="1181"/>
                      </a:cubicBezTo>
                      <a:lnTo>
                        <a:pt x="2450" y="2481"/>
                      </a:lnTo>
                      <a:cubicBezTo>
                        <a:pt x="2535" y="2531"/>
                        <a:pt x="2649" y="2555"/>
                        <a:pt x="2769" y="2555"/>
                      </a:cubicBezTo>
                      <a:cubicBezTo>
                        <a:pt x="2915" y="2555"/>
                        <a:pt x="3069" y="2519"/>
                        <a:pt x="3191" y="2449"/>
                      </a:cubicBezTo>
                      <a:lnTo>
                        <a:pt x="4309" y="1804"/>
                      </a:lnTo>
                      <a:cubicBezTo>
                        <a:pt x="4529" y="1678"/>
                        <a:pt x="4553" y="1489"/>
                        <a:pt x="4364" y="1378"/>
                      </a:cubicBezTo>
                      <a:lnTo>
                        <a:pt x="2112" y="71"/>
                      </a:lnTo>
                      <a:cubicBezTo>
                        <a:pt x="2025" y="24"/>
                        <a:pt x="1908" y="0"/>
                        <a:pt x="178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6"/>
                <p:cNvSpPr/>
                <p:nvPr/>
              </p:nvSpPr>
              <p:spPr>
                <a:xfrm>
                  <a:off x="5412575" y="2510800"/>
                  <a:ext cx="113625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5" h="2553" extrusionOk="0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7"/>
                      </a:cubicBezTo>
                      <a:lnTo>
                        <a:pt x="2442" y="2476"/>
                      </a:lnTo>
                      <a:cubicBezTo>
                        <a:pt x="2550" y="2527"/>
                        <a:pt x="2667" y="2552"/>
                        <a:pt x="2784" y="2552"/>
                      </a:cubicBezTo>
                      <a:cubicBezTo>
                        <a:pt x="2921" y="2552"/>
                        <a:pt x="3059" y="2517"/>
                        <a:pt x="3182" y="2444"/>
                      </a:cubicBezTo>
                      <a:lnTo>
                        <a:pt x="4300" y="1799"/>
                      </a:lnTo>
                      <a:cubicBezTo>
                        <a:pt x="4529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6"/>
                <p:cNvSpPr/>
                <p:nvPr/>
              </p:nvSpPr>
              <p:spPr>
                <a:xfrm>
                  <a:off x="4372600" y="1998225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19"/>
                      </a:lnTo>
                      <a:cubicBezTo>
                        <a:pt x="8" y="990"/>
                        <a:pt x="1" y="1085"/>
                        <a:pt x="95" y="1148"/>
                      </a:cubicBezTo>
                      <a:lnTo>
                        <a:pt x="2678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8" y="1754"/>
                      </a:lnTo>
                      <a:cubicBezTo>
                        <a:pt x="4686" y="1691"/>
                        <a:pt x="4694" y="1589"/>
                        <a:pt x="4600" y="1534"/>
                      </a:cubicBezTo>
                      <a:lnTo>
                        <a:pt x="2017" y="37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6"/>
                <p:cNvSpPr/>
                <p:nvPr/>
              </p:nvSpPr>
              <p:spPr>
                <a:xfrm>
                  <a:off x="4307225" y="2036700"/>
                  <a:ext cx="162075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3698" extrusionOk="0">
                      <a:moveTo>
                        <a:pt x="1824" y="0"/>
                      </a:moveTo>
                      <a:cubicBezTo>
                        <a:pt x="1735" y="0"/>
                        <a:pt x="1647" y="22"/>
                        <a:pt x="1568" y="66"/>
                      </a:cubicBezTo>
                      <a:lnTo>
                        <a:pt x="150" y="885"/>
                      </a:lnTo>
                      <a:cubicBezTo>
                        <a:pt x="17" y="963"/>
                        <a:pt x="1" y="1082"/>
                        <a:pt x="111" y="1152"/>
                      </a:cubicBezTo>
                      <a:lnTo>
                        <a:pt x="4443" y="3649"/>
                      </a:lnTo>
                      <a:cubicBezTo>
                        <a:pt x="4512" y="3682"/>
                        <a:pt x="4586" y="3698"/>
                        <a:pt x="4659" y="3698"/>
                      </a:cubicBezTo>
                      <a:cubicBezTo>
                        <a:pt x="4745" y="3698"/>
                        <a:pt x="4831" y="3676"/>
                        <a:pt x="4907" y="3633"/>
                      </a:cubicBezTo>
                      <a:lnTo>
                        <a:pt x="6333" y="2806"/>
                      </a:lnTo>
                      <a:cubicBezTo>
                        <a:pt x="6459" y="2728"/>
                        <a:pt x="6482" y="2609"/>
                        <a:pt x="6364" y="2546"/>
                      </a:cubicBezTo>
                      <a:lnTo>
                        <a:pt x="2033" y="42"/>
                      </a:lnTo>
                      <a:cubicBezTo>
                        <a:pt x="1966" y="14"/>
                        <a:pt x="1895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6"/>
                <p:cNvSpPr/>
                <p:nvPr/>
              </p:nvSpPr>
              <p:spPr>
                <a:xfrm>
                  <a:off x="4241475" y="2074525"/>
                  <a:ext cx="175250" cy="1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0" h="4004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5"/>
                      </a:cubicBezTo>
                      <a:lnTo>
                        <a:pt x="158" y="876"/>
                      </a:lnTo>
                      <a:cubicBezTo>
                        <a:pt x="16" y="963"/>
                        <a:pt x="0" y="1081"/>
                        <a:pt x="118" y="1152"/>
                      </a:cubicBezTo>
                      <a:lnTo>
                        <a:pt x="4978" y="3955"/>
                      </a:lnTo>
                      <a:cubicBezTo>
                        <a:pt x="5045" y="3987"/>
                        <a:pt x="5117" y="4003"/>
                        <a:pt x="5190" y="4003"/>
                      </a:cubicBezTo>
                      <a:cubicBezTo>
                        <a:pt x="5279" y="4003"/>
                        <a:pt x="5368" y="3979"/>
                        <a:pt x="5450" y="3932"/>
                      </a:cubicBezTo>
                      <a:lnTo>
                        <a:pt x="6852" y="3120"/>
                      </a:lnTo>
                      <a:cubicBezTo>
                        <a:pt x="6994" y="3050"/>
                        <a:pt x="7010" y="2916"/>
                        <a:pt x="6892" y="2853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6"/>
                <p:cNvSpPr/>
                <p:nvPr/>
              </p:nvSpPr>
              <p:spPr>
                <a:xfrm>
                  <a:off x="5334200" y="2553450"/>
                  <a:ext cx="117375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5" h="2674" extrusionOk="0">
                      <a:moveTo>
                        <a:pt x="1840" y="1"/>
                      </a:moveTo>
                      <a:cubicBezTo>
                        <a:pt x="1767" y="1"/>
                        <a:pt x="1693" y="19"/>
                        <a:pt x="1623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0"/>
                      </a:cubicBezTo>
                      <a:lnTo>
                        <a:pt x="2679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9" y="1754"/>
                      </a:lnTo>
                      <a:cubicBezTo>
                        <a:pt x="4687" y="1684"/>
                        <a:pt x="4695" y="1589"/>
                        <a:pt x="4600" y="1526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6"/>
                <p:cNvSpPr/>
                <p:nvPr/>
              </p:nvSpPr>
              <p:spPr>
                <a:xfrm>
                  <a:off x="5223350" y="2565525"/>
                  <a:ext cx="162275" cy="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1" h="3699" extrusionOk="0">
                      <a:moveTo>
                        <a:pt x="1832" y="1"/>
                      </a:moveTo>
                      <a:cubicBezTo>
                        <a:pt x="1743" y="1"/>
                        <a:pt x="1655" y="23"/>
                        <a:pt x="1576" y="66"/>
                      </a:cubicBezTo>
                      <a:lnTo>
                        <a:pt x="158" y="886"/>
                      </a:lnTo>
                      <a:cubicBezTo>
                        <a:pt x="17" y="964"/>
                        <a:pt x="1" y="1082"/>
                        <a:pt x="119" y="1153"/>
                      </a:cubicBezTo>
                      <a:lnTo>
                        <a:pt x="4451" y="3650"/>
                      </a:lnTo>
                      <a:cubicBezTo>
                        <a:pt x="4520" y="3682"/>
                        <a:pt x="4593" y="3698"/>
                        <a:pt x="4667" y="3698"/>
                      </a:cubicBezTo>
                      <a:cubicBezTo>
                        <a:pt x="4753" y="3698"/>
                        <a:pt x="4839" y="3677"/>
                        <a:pt x="4915" y="3634"/>
                      </a:cubicBezTo>
                      <a:lnTo>
                        <a:pt x="6333" y="2807"/>
                      </a:lnTo>
                      <a:cubicBezTo>
                        <a:pt x="6475" y="2736"/>
                        <a:pt x="6490" y="2610"/>
                        <a:pt x="6372" y="2547"/>
                      </a:cubicBezTo>
                      <a:lnTo>
                        <a:pt x="2041" y="43"/>
                      </a:lnTo>
                      <a:cubicBezTo>
                        <a:pt x="1974" y="15"/>
                        <a:pt x="1903" y="1"/>
                        <a:pt x="18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6"/>
                <p:cNvSpPr/>
                <p:nvPr/>
              </p:nvSpPr>
              <p:spPr>
                <a:xfrm>
                  <a:off x="5144400" y="2595850"/>
                  <a:ext cx="175275" cy="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1" h="3999" extrusionOk="0">
                      <a:moveTo>
                        <a:pt x="1821" y="1"/>
                      </a:moveTo>
                      <a:cubicBezTo>
                        <a:pt x="1730" y="1"/>
                        <a:pt x="1639" y="23"/>
                        <a:pt x="1560" y="66"/>
                      </a:cubicBezTo>
                      <a:lnTo>
                        <a:pt x="150" y="877"/>
                      </a:lnTo>
                      <a:cubicBezTo>
                        <a:pt x="9" y="956"/>
                        <a:pt x="1" y="1082"/>
                        <a:pt x="119" y="1153"/>
                      </a:cubicBezTo>
                      <a:lnTo>
                        <a:pt x="4970" y="3957"/>
                      </a:lnTo>
                      <a:cubicBezTo>
                        <a:pt x="5037" y="3985"/>
                        <a:pt x="5110" y="3999"/>
                        <a:pt x="5182" y="3999"/>
                      </a:cubicBezTo>
                      <a:cubicBezTo>
                        <a:pt x="5273" y="3999"/>
                        <a:pt x="5364" y="3977"/>
                        <a:pt x="5443" y="3933"/>
                      </a:cubicBezTo>
                      <a:lnTo>
                        <a:pt x="6853" y="3122"/>
                      </a:lnTo>
                      <a:cubicBezTo>
                        <a:pt x="6994" y="3043"/>
                        <a:pt x="7010" y="2917"/>
                        <a:pt x="6884" y="2846"/>
                      </a:cubicBezTo>
                      <a:lnTo>
                        <a:pt x="2033" y="43"/>
                      </a:lnTo>
                      <a:cubicBezTo>
                        <a:pt x="1966" y="15"/>
                        <a:pt x="1893" y="1"/>
                        <a:pt x="182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6"/>
                <p:cNvSpPr/>
                <p:nvPr/>
              </p:nvSpPr>
              <p:spPr>
                <a:xfrm>
                  <a:off x="4175125" y="2112025"/>
                  <a:ext cx="117750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6" y="53"/>
                      </a:cubicBezTo>
                      <a:lnTo>
                        <a:pt x="118" y="935"/>
                      </a:lnTo>
                      <a:cubicBezTo>
                        <a:pt x="8" y="998"/>
                        <a:pt x="0" y="1093"/>
                        <a:pt x="95" y="1148"/>
                      </a:cubicBezTo>
                      <a:lnTo>
                        <a:pt x="2694" y="2644"/>
                      </a:lnTo>
                      <a:cubicBezTo>
                        <a:pt x="2749" y="2670"/>
                        <a:pt x="2807" y="2682"/>
                        <a:pt x="2865" y="2682"/>
                      </a:cubicBezTo>
                      <a:cubicBezTo>
                        <a:pt x="2933" y="2682"/>
                        <a:pt x="3001" y="2666"/>
                        <a:pt x="3064" y="2636"/>
                      </a:cubicBezTo>
                      <a:lnTo>
                        <a:pt x="4584" y="1754"/>
                      </a:lnTo>
                      <a:cubicBezTo>
                        <a:pt x="4694" y="1691"/>
                        <a:pt x="4710" y="1597"/>
                        <a:pt x="4615" y="1542"/>
                      </a:cubicBezTo>
                      <a:lnTo>
                        <a:pt x="2009" y="37"/>
                      </a:lnTo>
                      <a:cubicBezTo>
                        <a:pt x="1955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6"/>
                <p:cNvSpPr/>
                <p:nvPr/>
              </p:nvSpPr>
              <p:spPr>
                <a:xfrm>
                  <a:off x="4260775" y="2161525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38" y="1"/>
                      </a:moveTo>
                      <a:cubicBezTo>
                        <a:pt x="1771" y="1"/>
                        <a:pt x="1705" y="16"/>
                        <a:pt x="1646" y="50"/>
                      </a:cubicBezTo>
                      <a:lnTo>
                        <a:pt x="118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5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2" y="1751"/>
                      </a:lnTo>
                      <a:cubicBezTo>
                        <a:pt x="4694" y="1688"/>
                        <a:pt x="4710" y="1594"/>
                        <a:pt x="4615" y="1538"/>
                      </a:cubicBezTo>
                      <a:lnTo>
                        <a:pt x="2008" y="34"/>
                      </a:lnTo>
                      <a:cubicBezTo>
                        <a:pt x="1954" y="12"/>
                        <a:pt x="1895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6"/>
                <p:cNvSpPr/>
                <p:nvPr/>
              </p:nvSpPr>
              <p:spPr>
                <a:xfrm>
                  <a:off x="4346425" y="2211075"/>
                  <a:ext cx="117750" cy="6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1" extrusionOk="0">
                      <a:moveTo>
                        <a:pt x="1850" y="0"/>
                      </a:moveTo>
                      <a:cubicBezTo>
                        <a:pt x="1781" y="0"/>
                        <a:pt x="1711" y="18"/>
                        <a:pt x="1646" y="53"/>
                      </a:cubicBezTo>
                      <a:lnTo>
                        <a:pt x="126" y="927"/>
                      </a:lnTo>
                      <a:cubicBezTo>
                        <a:pt x="16" y="990"/>
                        <a:pt x="0" y="1084"/>
                        <a:pt x="95" y="1139"/>
                      </a:cubicBezTo>
                      <a:lnTo>
                        <a:pt x="2701" y="2644"/>
                      </a:lnTo>
                      <a:cubicBezTo>
                        <a:pt x="2755" y="2669"/>
                        <a:pt x="2811" y="2681"/>
                        <a:pt x="2867" y="2681"/>
                      </a:cubicBezTo>
                      <a:cubicBezTo>
                        <a:pt x="2935" y="2681"/>
                        <a:pt x="3003" y="2663"/>
                        <a:pt x="3064" y="2628"/>
                      </a:cubicBezTo>
                      <a:lnTo>
                        <a:pt x="4592" y="1746"/>
                      </a:lnTo>
                      <a:cubicBezTo>
                        <a:pt x="4702" y="1691"/>
                        <a:pt x="4710" y="1588"/>
                        <a:pt x="4615" y="1541"/>
                      </a:cubicBezTo>
                      <a:lnTo>
                        <a:pt x="2016" y="37"/>
                      </a:lnTo>
                      <a:cubicBezTo>
                        <a:pt x="1963" y="12"/>
                        <a:pt x="1907" y="0"/>
                        <a:pt x="18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6"/>
                <p:cNvSpPr/>
                <p:nvPr/>
              </p:nvSpPr>
              <p:spPr>
                <a:xfrm>
                  <a:off x="4390725" y="2160750"/>
                  <a:ext cx="97675" cy="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9" extrusionOk="0">
                      <a:moveTo>
                        <a:pt x="1817" y="1"/>
                      </a:moveTo>
                      <a:cubicBezTo>
                        <a:pt x="1729" y="1"/>
                        <a:pt x="1644" y="23"/>
                        <a:pt x="1567" y="65"/>
                      </a:cubicBezTo>
                      <a:lnTo>
                        <a:pt x="158" y="876"/>
                      </a:lnTo>
                      <a:cubicBezTo>
                        <a:pt x="16" y="955"/>
                        <a:pt x="0" y="1081"/>
                        <a:pt x="126" y="1152"/>
                      </a:cubicBezTo>
                      <a:lnTo>
                        <a:pt x="1867" y="2160"/>
                      </a:lnTo>
                      <a:cubicBezTo>
                        <a:pt x="1939" y="2193"/>
                        <a:pt x="2015" y="2209"/>
                        <a:pt x="2090" y="2209"/>
                      </a:cubicBezTo>
                      <a:cubicBezTo>
                        <a:pt x="2177" y="2209"/>
                        <a:pt x="2263" y="2187"/>
                        <a:pt x="2339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6" y="1128"/>
                        <a:pt x="3780" y="1058"/>
                      </a:cubicBezTo>
                      <a:lnTo>
                        <a:pt x="2040" y="50"/>
                      </a:lnTo>
                      <a:cubicBezTo>
                        <a:pt x="1967" y="17"/>
                        <a:pt x="1891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6"/>
                <p:cNvSpPr/>
                <p:nvPr/>
              </p:nvSpPr>
              <p:spPr>
                <a:xfrm>
                  <a:off x="4459225" y="220032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15" y="1"/>
                      </a:moveTo>
                      <a:cubicBezTo>
                        <a:pt x="1728" y="1"/>
                        <a:pt x="1641" y="23"/>
                        <a:pt x="1560" y="65"/>
                      </a:cubicBezTo>
                      <a:lnTo>
                        <a:pt x="158" y="876"/>
                      </a:lnTo>
                      <a:cubicBezTo>
                        <a:pt x="17" y="955"/>
                        <a:pt x="1" y="1081"/>
                        <a:pt x="119" y="1152"/>
                      </a:cubicBezTo>
                      <a:lnTo>
                        <a:pt x="1867" y="2160"/>
                      </a:lnTo>
                      <a:cubicBezTo>
                        <a:pt x="1935" y="2192"/>
                        <a:pt x="2008" y="2208"/>
                        <a:pt x="2082" y="2208"/>
                      </a:cubicBezTo>
                      <a:cubicBezTo>
                        <a:pt x="2172" y="2208"/>
                        <a:pt x="2262" y="2184"/>
                        <a:pt x="2340" y="2137"/>
                      </a:cubicBezTo>
                      <a:lnTo>
                        <a:pt x="3750" y="1325"/>
                      </a:lnTo>
                      <a:cubicBezTo>
                        <a:pt x="3891" y="1254"/>
                        <a:pt x="3907" y="1121"/>
                        <a:pt x="3781" y="1058"/>
                      </a:cubicBezTo>
                      <a:lnTo>
                        <a:pt x="2033" y="49"/>
                      </a:lnTo>
                      <a:cubicBezTo>
                        <a:pt x="1964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6"/>
                <p:cNvSpPr/>
                <p:nvPr/>
              </p:nvSpPr>
              <p:spPr>
                <a:xfrm>
                  <a:off x="4527750" y="2239800"/>
                  <a:ext cx="9747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7" extrusionOk="0">
                      <a:moveTo>
                        <a:pt x="1815" y="1"/>
                      </a:moveTo>
                      <a:cubicBezTo>
                        <a:pt x="1728" y="1"/>
                        <a:pt x="1641" y="22"/>
                        <a:pt x="1560" y="69"/>
                      </a:cubicBezTo>
                      <a:lnTo>
                        <a:pt x="150" y="880"/>
                      </a:lnTo>
                      <a:cubicBezTo>
                        <a:pt x="16" y="959"/>
                        <a:pt x="0" y="1085"/>
                        <a:pt x="119" y="1156"/>
                      </a:cubicBezTo>
                      <a:lnTo>
                        <a:pt x="1867" y="2164"/>
                      </a:lnTo>
                      <a:cubicBezTo>
                        <a:pt x="1933" y="2192"/>
                        <a:pt x="2005" y="2206"/>
                        <a:pt x="2076" y="2206"/>
                      </a:cubicBezTo>
                      <a:cubicBezTo>
                        <a:pt x="2166" y="2206"/>
                        <a:pt x="2256" y="2184"/>
                        <a:pt x="2340" y="2141"/>
                      </a:cubicBezTo>
                      <a:lnTo>
                        <a:pt x="3749" y="1329"/>
                      </a:lnTo>
                      <a:cubicBezTo>
                        <a:pt x="3883" y="1251"/>
                        <a:pt x="3899" y="1125"/>
                        <a:pt x="3781" y="1054"/>
                      </a:cubicBezTo>
                      <a:lnTo>
                        <a:pt x="2032" y="46"/>
                      </a:lnTo>
                      <a:cubicBezTo>
                        <a:pt x="1963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6"/>
                <p:cNvSpPr/>
                <p:nvPr/>
              </p:nvSpPr>
              <p:spPr>
                <a:xfrm>
                  <a:off x="4596275" y="2279300"/>
                  <a:ext cx="974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8" extrusionOk="0">
                      <a:moveTo>
                        <a:pt x="1820" y="1"/>
                      </a:moveTo>
                      <a:cubicBezTo>
                        <a:pt x="1731" y="1"/>
                        <a:pt x="1642" y="25"/>
                        <a:pt x="1560" y="72"/>
                      </a:cubicBezTo>
                      <a:lnTo>
                        <a:pt x="150" y="883"/>
                      </a:lnTo>
                      <a:cubicBezTo>
                        <a:pt x="16" y="962"/>
                        <a:pt x="0" y="1088"/>
                        <a:pt x="118" y="1159"/>
                      </a:cubicBezTo>
                      <a:lnTo>
                        <a:pt x="1867" y="2159"/>
                      </a:lnTo>
                      <a:cubicBezTo>
                        <a:pt x="1936" y="2192"/>
                        <a:pt x="2010" y="2208"/>
                        <a:pt x="2084" y="2208"/>
                      </a:cubicBezTo>
                      <a:cubicBezTo>
                        <a:pt x="2171" y="2208"/>
                        <a:pt x="2259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83" y="1254"/>
                        <a:pt x="3899" y="1128"/>
                        <a:pt x="3780" y="1057"/>
                      </a:cubicBezTo>
                      <a:lnTo>
                        <a:pt x="2032" y="49"/>
                      </a:lnTo>
                      <a:cubicBezTo>
                        <a:pt x="1965" y="17"/>
                        <a:pt x="1893" y="1"/>
                        <a:pt x="182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6"/>
                <p:cNvSpPr/>
                <p:nvPr/>
              </p:nvSpPr>
              <p:spPr>
                <a:xfrm>
                  <a:off x="4664600" y="231887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20" y="0"/>
                      </a:moveTo>
                      <a:cubicBezTo>
                        <a:pt x="1732" y="0"/>
                        <a:pt x="1644" y="22"/>
                        <a:pt x="1567" y="64"/>
                      </a:cubicBezTo>
                      <a:lnTo>
                        <a:pt x="158" y="883"/>
                      </a:lnTo>
                      <a:cubicBezTo>
                        <a:pt x="16" y="954"/>
                        <a:pt x="0" y="1080"/>
                        <a:pt x="126" y="1151"/>
                      </a:cubicBezTo>
                      <a:lnTo>
                        <a:pt x="1867" y="2159"/>
                      </a:lnTo>
                      <a:cubicBezTo>
                        <a:pt x="1939" y="2192"/>
                        <a:pt x="2015" y="2208"/>
                        <a:pt x="2090" y="2208"/>
                      </a:cubicBezTo>
                      <a:cubicBezTo>
                        <a:pt x="2177" y="2208"/>
                        <a:pt x="2263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6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1" y="16"/>
                        <a:pt x="1895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6"/>
                <p:cNvSpPr/>
                <p:nvPr/>
              </p:nvSpPr>
              <p:spPr>
                <a:xfrm>
                  <a:off x="4733100" y="23584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28" y="0"/>
                        <a:pt x="1641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19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3"/>
                      </a:cubicBezTo>
                      <a:lnTo>
                        <a:pt x="3749" y="1324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6"/>
                <p:cNvSpPr/>
                <p:nvPr/>
              </p:nvSpPr>
              <p:spPr>
                <a:xfrm>
                  <a:off x="4801625" y="2397975"/>
                  <a:ext cx="97475" cy="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9" h="2206" extrusionOk="0">
                      <a:moveTo>
                        <a:pt x="1823" y="1"/>
                      </a:moveTo>
                      <a:cubicBezTo>
                        <a:pt x="1733" y="1"/>
                        <a:pt x="1643" y="23"/>
                        <a:pt x="1560" y="66"/>
                      </a:cubicBezTo>
                      <a:lnTo>
                        <a:pt x="158" y="878"/>
                      </a:lnTo>
                      <a:cubicBezTo>
                        <a:pt x="16" y="956"/>
                        <a:pt x="0" y="1082"/>
                        <a:pt x="119" y="1153"/>
                      </a:cubicBezTo>
                      <a:lnTo>
                        <a:pt x="1867" y="2161"/>
                      </a:lnTo>
                      <a:cubicBezTo>
                        <a:pt x="1936" y="2190"/>
                        <a:pt x="2010" y="2206"/>
                        <a:pt x="2084" y="2206"/>
                      </a:cubicBezTo>
                      <a:cubicBezTo>
                        <a:pt x="2171" y="2206"/>
                        <a:pt x="2259" y="2184"/>
                        <a:pt x="2339" y="2138"/>
                      </a:cubicBezTo>
                      <a:lnTo>
                        <a:pt x="3749" y="1326"/>
                      </a:lnTo>
                      <a:cubicBezTo>
                        <a:pt x="3883" y="1248"/>
                        <a:pt x="3899" y="1122"/>
                        <a:pt x="3781" y="1051"/>
                      </a:cubicBezTo>
                      <a:lnTo>
                        <a:pt x="2032" y="43"/>
                      </a:lnTo>
                      <a:cubicBezTo>
                        <a:pt x="1966" y="15"/>
                        <a:pt x="1895" y="1"/>
                        <a:pt x="182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6"/>
                <p:cNvSpPr/>
                <p:nvPr/>
              </p:nvSpPr>
              <p:spPr>
                <a:xfrm>
                  <a:off x="4869950" y="2437400"/>
                  <a:ext cx="97675" cy="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10" extrusionOk="0">
                      <a:moveTo>
                        <a:pt x="1825" y="1"/>
                      </a:moveTo>
                      <a:cubicBezTo>
                        <a:pt x="1735" y="1"/>
                        <a:pt x="1645" y="25"/>
                        <a:pt x="1567" y="72"/>
                      </a:cubicBezTo>
                      <a:lnTo>
                        <a:pt x="158" y="884"/>
                      </a:lnTo>
                      <a:cubicBezTo>
                        <a:pt x="16" y="962"/>
                        <a:pt x="0" y="1088"/>
                        <a:pt x="126" y="1159"/>
                      </a:cubicBezTo>
                      <a:lnTo>
                        <a:pt x="1875" y="2167"/>
                      </a:lnTo>
                      <a:cubicBezTo>
                        <a:pt x="1941" y="2195"/>
                        <a:pt x="2012" y="2209"/>
                        <a:pt x="2084" y="2209"/>
                      </a:cubicBezTo>
                      <a:cubicBezTo>
                        <a:pt x="2174" y="2209"/>
                        <a:pt x="2264" y="2187"/>
                        <a:pt x="2347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7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3" y="17"/>
                        <a:pt x="1899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6"/>
                <p:cNvSpPr/>
                <p:nvPr/>
              </p:nvSpPr>
              <p:spPr>
                <a:xfrm>
                  <a:off x="4938450" y="2476975"/>
                  <a:ext cx="97700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2208" extrusionOk="0">
                      <a:moveTo>
                        <a:pt x="1826" y="1"/>
                      </a:moveTo>
                      <a:cubicBezTo>
                        <a:pt x="1736" y="1"/>
                        <a:pt x="1646" y="25"/>
                        <a:pt x="1568" y="72"/>
                      </a:cubicBezTo>
                      <a:lnTo>
                        <a:pt x="158" y="884"/>
                      </a:lnTo>
                      <a:cubicBezTo>
                        <a:pt x="17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40" y="2192"/>
                        <a:pt x="2016" y="2208"/>
                        <a:pt x="2091" y="2208"/>
                      </a:cubicBezTo>
                      <a:cubicBezTo>
                        <a:pt x="2180" y="2208"/>
                        <a:pt x="2267" y="2186"/>
                        <a:pt x="2348" y="2144"/>
                      </a:cubicBezTo>
                      <a:lnTo>
                        <a:pt x="3750" y="1332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1" y="49"/>
                      </a:lnTo>
                      <a:cubicBezTo>
                        <a:pt x="1973" y="17"/>
                        <a:pt x="1900" y="1"/>
                        <a:pt x="182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6"/>
                <p:cNvSpPr/>
                <p:nvPr/>
              </p:nvSpPr>
              <p:spPr>
                <a:xfrm>
                  <a:off x="5006975" y="2516550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7" y="0"/>
                      </a:moveTo>
                      <a:cubicBezTo>
                        <a:pt x="1730" y="0"/>
                        <a:pt x="1644" y="22"/>
                        <a:pt x="1568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6"/>
                <p:cNvSpPr/>
                <p:nvPr/>
              </p:nvSpPr>
              <p:spPr>
                <a:xfrm>
                  <a:off x="5075500" y="2556125"/>
                  <a:ext cx="97675" cy="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7" h="2208" extrusionOk="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0" y="1080"/>
                        <a:pt x="118" y="1151"/>
                      </a:cubicBezTo>
                      <a:lnTo>
                        <a:pt x="1867" y="2159"/>
                      </a:lnTo>
                      <a:cubicBezTo>
                        <a:pt x="1934" y="2191"/>
                        <a:pt x="2006" y="2207"/>
                        <a:pt x="2079" y="2207"/>
                      </a:cubicBezTo>
                      <a:cubicBezTo>
                        <a:pt x="2168" y="2207"/>
                        <a:pt x="2257" y="2183"/>
                        <a:pt x="2339" y="2136"/>
                      </a:cubicBezTo>
                      <a:lnTo>
                        <a:pt x="3749" y="1325"/>
                      </a:lnTo>
                      <a:cubicBezTo>
                        <a:pt x="3883" y="1254"/>
                        <a:pt x="3907" y="1120"/>
                        <a:pt x="3781" y="1057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6"/>
                <p:cNvSpPr/>
                <p:nvPr/>
              </p:nvSpPr>
              <p:spPr>
                <a:xfrm>
                  <a:off x="4444850" y="2116025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4" y="1"/>
                      </a:moveTo>
                      <a:cubicBezTo>
                        <a:pt x="1735" y="1"/>
                        <a:pt x="1647" y="23"/>
                        <a:pt x="1568" y="67"/>
                      </a:cubicBezTo>
                      <a:lnTo>
                        <a:pt x="150" y="886"/>
                      </a:lnTo>
                      <a:cubicBezTo>
                        <a:pt x="17" y="964"/>
                        <a:pt x="1" y="1082"/>
                        <a:pt x="111" y="1153"/>
                      </a:cubicBezTo>
                      <a:lnTo>
                        <a:pt x="1946" y="2209"/>
                      </a:lnTo>
                      <a:cubicBezTo>
                        <a:pt x="2009" y="2237"/>
                        <a:pt x="2078" y="2251"/>
                        <a:pt x="2148" y="2251"/>
                      </a:cubicBezTo>
                      <a:cubicBezTo>
                        <a:pt x="2236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5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6"/>
                <p:cNvSpPr/>
                <p:nvPr/>
              </p:nvSpPr>
              <p:spPr>
                <a:xfrm>
                  <a:off x="4515550" y="2156800"/>
                  <a:ext cx="9945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4" extrusionOk="0">
                      <a:moveTo>
                        <a:pt x="1824" y="0"/>
                      </a:moveTo>
                      <a:cubicBezTo>
                        <a:pt x="1736" y="0"/>
                        <a:pt x="1650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8"/>
                        <a:pt x="2086" y="2253"/>
                        <a:pt x="2161" y="2253"/>
                      </a:cubicBezTo>
                      <a:cubicBezTo>
                        <a:pt x="2244" y="2253"/>
                        <a:pt x="2327" y="2234"/>
                        <a:pt x="2402" y="2192"/>
                      </a:cubicBezTo>
                      <a:lnTo>
                        <a:pt x="3828" y="1365"/>
                      </a:lnTo>
                      <a:cubicBezTo>
                        <a:pt x="3954" y="1286"/>
                        <a:pt x="3977" y="1168"/>
                        <a:pt x="3859" y="1097"/>
                      </a:cubicBezTo>
                      <a:lnTo>
                        <a:pt x="2032" y="42"/>
                      </a:lnTo>
                      <a:cubicBezTo>
                        <a:pt x="1966" y="14"/>
                        <a:pt x="1894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6"/>
                <p:cNvSpPr/>
                <p:nvPr/>
              </p:nvSpPr>
              <p:spPr>
                <a:xfrm>
                  <a:off x="4586025" y="2197575"/>
                  <a:ext cx="99650" cy="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3" extrusionOk="0">
                      <a:moveTo>
                        <a:pt x="1824" y="1"/>
                      </a:moveTo>
                      <a:cubicBezTo>
                        <a:pt x="1738" y="1"/>
                        <a:pt x="1652" y="23"/>
                        <a:pt x="1576" y="65"/>
                      </a:cubicBezTo>
                      <a:lnTo>
                        <a:pt x="150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7" y="2237"/>
                        <a:pt x="2092" y="2253"/>
                        <a:pt x="2168" y="2253"/>
                      </a:cubicBezTo>
                      <a:cubicBezTo>
                        <a:pt x="2252" y="2253"/>
                        <a:pt x="2336" y="2233"/>
                        <a:pt x="2411" y="2191"/>
                      </a:cubicBezTo>
                      <a:lnTo>
                        <a:pt x="3828" y="1364"/>
                      </a:lnTo>
                      <a:cubicBezTo>
                        <a:pt x="3962" y="1286"/>
                        <a:pt x="3986" y="1168"/>
                        <a:pt x="3868" y="1105"/>
                      </a:cubicBezTo>
                      <a:lnTo>
                        <a:pt x="2040" y="49"/>
                      </a:lnTo>
                      <a:cubicBezTo>
                        <a:pt x="1971" y="17"/>
                        <a:pt x="1898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6"/>
                <p:cNvSpPr/>
                <p:nvPr/>
              </p:nvSpPr>
              <p:spPr>
                <a:xfrm>
                  <a:off x="4656700" y="2238300"/>
                  <a:ext cx="99475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1" extrusionOk="0">
                      <a:moveTo>
                        <a:pt x="1827" y="1"/>
                      </a:moveTo>
                      <a:cubicBezTo>
                        <a:pt x="1741" y="1"/>
                        <a:pt x="1655" y="22"/>
                        <a:pt x="1576" y="66"/>
                      </a:cubicBezTo>
                      <a:lnTo>
                        <a:pt x="151" y="885"/>
                      </a:lnTo>
                      <a:cubicBezTo>
                        <a:pt x="25" y="964"/>
                        <a:pt x="1" y="1082"/>
                        <a:pt x="119" y="1153"/>
                      </a:cubicBezTo>
                      <a:lnTo>
                        <a:pt x="1946" y="2208"/>
                      </a:lnTo>
                      <a:cubicBezTo>
                        <a:pt x="2013" y="2236"/>
                        <a:pt x="2082" y="2250"/>
                        <a:pt x="2152" y="2250"/>
                      </a:cubicBezTo>
                      <a:cubicBezTo>
                        <a:pt x="2238" y="2250"/>
                        <a:pt x="2324" y="2229"/>
                        <a:pt x="2403" y="2185"/>
                      </a:cubicBezTo>
                      <a:lnTo>
                        <a:pt x="3829" y="1366"/>
                      </a:lnTo>
                      <a:cubicBezTo>
                        <a:pt x="3962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7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6"/>
                <p:cNvSpPr/>
                <p:nvPr/>
              </p:nvSpPr>
              <p:spPr>
                <a:xfrm>
                  <a:off x="4727400" y="227910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0"/>
                      </a:moveTo>
                      <a:cubicBezTo>
                        <a:pt x="1731" y="0"/>
                        <a:pt x="1648" y="22"/>
                        <a:pt x="1575" y="64"/>
                      </a:cubicBezTo>
                      <a:lnTo>
                        <a:pt x="150" y="884"/>
                      </a:lnTo>
                      <a:cubicBezTo>
                        <a:pt x="16" y="962"/>
                        <a:pt x="0" y="1080"/>
                        <a:pt x="118" y="1151"/>
                      </a:cubicBezTo>
                      <a:lnTo>
                        <a:pt x="1946" y="2207"/>
                      </a:lnTo>
                      <a:cubicBezTo>
                        <a:pt x="2011" y="2239"/>
                        <a:pt x="2083" y="2255"/>
                        <a:pt x="2155" y="2255"/>
                      </a:cubicBezTo>
                      <a:cubicBezTo>
                        <a:pt x="2240" y="2255"/>
                        <a:pt x="2326" y="2233"/>
                        <a:pt x="2402" y="2191"/>
                      </a:cubicBezTo>
                      <a:lnTo>
                        <a:pt x="3828" y="1364"/>
                      </a:lnTo>
                      <a:cubicBezTo>
                        <a:pt x="3954" y="1285"/>
                        <a:pt x="3977" y="1167"/>
                        <a:pt x="3859" y="1104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6"/>
                <p:cNvSpPr/>
                <p:nvPr/>
              </p:nvSpPr>
              <p:spPr>
                <a:xfrm>
                  <a:off x="4797875" y="2319850"/>
                  <a:ext cx="996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2256" extrusionOk="0">
                      <a:moveTo>
                        <a:pt x="1824" y="0"/>
                      </a:moveTo>
                      <a:cubicBezTo>
                        <a:pt x="1738" y="0"/>
                        <a:pt x="1652" y="22"/>
                        <a:pt x="1576" y="65"/>
                      </a:cubicBezTo>
                      <a:lnTo>
                        <a:pt x="158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5" y="2240"/>
                        <a:pt x="2089" y="2255"/>
                        <a:pt x="2162" y="2255"/>
                      </a:cubicBezTo>
                      <a:cubicBezTo>
                        <a:pt x="2249" y="2255"/>
                        <a:pt x="2334" y="2234"/>
                        <a:pt x="2411" y="2191"/>
                      </a:cubicBezTo>
                      <a:lnTo>
                        <a:pt x="3836" y="1364"/>
                      </a:lnTo>
                      <a:cubicBezTo>
                        <a:pt x="3970" y="1285"/>
                        <a:pt x="3986" y="1167"/>
                        <a:pt x="3868" y="1104"/>
                      </a:cubicBezTo>
                      <a:lnTo>
                        <a:pt x="2041" y="49"/>
                      </a:lnTo>
                      <a:cubicBezTo>
                        <a:pt x="1972" y="16"/>
                        <a:pt x="1898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868575" y="2360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7" y="0"/>
                      </a:moveTo>
                      <a:cubicBezTo>
                        <a:pt x="1740" y="0"/>
                        <a:pt x="1654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6"/>
                        <a:pt x="2082" y="2250"/>
                        <a:pt x="2151" y="2250"/>
                      </a:cubicBezTo>
                      <a:cubicBezTo>
                        <a:pt x="2237" y="2250"/>
                        <a:pt x="2323" y="2228"/>
                        <a:pt x="2402" y="2184"/>
                      </a:cubicBezTo>
                      <a:lnTo>
                        <a:pt x="3828" y="1365"/>
                      </a:lnTo>
                      <a:cubicBezTo>
                        <a:pt x="3962" y="1287"/>
                        <a:pt x="3977" y="1168"/>
                        <a:pt x="3859" y="1098"/>
                      </a:cubicBezTo>
                      <a:lnTo>
                        <a:pt x="2032" y="42"/>
                      </a:lnTo>
                      <a:cubicBezTo>
                        <a:pt x="1966" y="14"/>
                        <a:pt x="1896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4939250" y="2401350"/>
                  <a:ext cx="9945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6" extrusionOk="0">
                      <a:moveTo>
                        <a:pt x="1817" y="1"/>
                      </a:moveTo>
                      <a:cubicBezTo>
                        <a:pt x="1731" y="1"/>
                        <a:pt x="1648" y="23"/>
                        <a:pt x="1576" y="65"/>
                      </a:cubicBezTo>
                      <a:lnTo>
                        <a:pt x="150" y="892"/>
                      </a:lnTo>
                      <a:cubicBezTo>
                        <a:pt x="16" y="971"/>
                        <a:pt x="0" y="1089"/>
                        <a:pt x="119" y="1152"/>
                      </a:cubicBezTo>
                      <a:lnTo>
                        <a:pt x="1946" y="2207"/>
                      </a:lnTo>
                      <a:cubicBezTo>
                        <a:pt x="2011" y="2240"/>
                        <a:pt x="2083" y="2256"/>
                        <a:pt x="2156" y="2256"/>
                      </a:cubicBezTo>
                      <a:cubicBezTo>
                        <a:pt x="2240" y="2256"/>
                        <a:pt x="2326" y="2234"/>
                        <a:pt x="2403" y="2192"/>
                      </a:cubicBezTo>
                      <a:lnTo>
                        <a:pt x="3828" y="1365"/>
                      </a:lnTo>
                      <a:cubicBezTo>
                        <a:pt x="3962" y="1286"/>
                        <a:pt x="3978" y="1168"/>
                        <a:pt x="3859" y="1105"/>
                      </a:cubicBezTo>
                      <a:lnTo>
                        <a:pt x="2032" y="49"/>
                      </a:lnTo>
                      <a:cubicBezTo>
                        <a:pt x="1963" y="17"/>
                        <a:pt x="1889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6"/>
                <p:cNvSpPr/>
                <p:nvPr/>
              </p:nvSpPr>
              <p:spPr>
                <a:xfrm>
                  <a:off x="5009725" y="2442125"/>
                  <a:ext cx="99475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" h="2256" extrusionOk="0">
                      <a:moveTo>
                        <a:pt x="1820" y="0"/>
                      </a:moveTo>
                      <a:cubicBezTo>
                        <a:pt x="1736" y="0"/>
                        <a:pt x="1652" y="22"/>
                        <a:pt x="1576" y="64"/>
                      </a:cubicBezTo>
                      <a:lnTo>
                        <a:pt x="151" y="891"/>
                      </a:lnTo>
                      <a:cubicBezTo>
                        <a:pt x="25" y="970"/>
                        <a:pt x="1" y="1088"/>
                        <a:pt x="119" y="1151"/>
                      </a:cubicBezTo>
                      <a:lnTo>
                        <a:pt x="1946" y="2207"/>
                      </a:lnTo>
                      <a:cubicBezTo>
                        <a:pt x="2015" y="2239"/>
                        <a:pt x="2089" y="2255"/>
                        <a:pt x="2162" y="2255"/>
                      </a:cubicBezTo>
                      <a:cubicBezTo>
                        <a:pt x="2247" y="2255"/>
                        <a:pt x="2331" y="2233"/>
                        <a:pt x="2403" y="2191"/>
                      </a:cubicBezTo>
                      <a:lnTo>
                        <a:pt x="3828" y="1372"/>
                      </a:lnTo>
                      <a:cubicBezTo>
                        <a:pt x="3962" y="1293"/>
                        <a:pt x="3978" y="1175"/>
                        <a:pt x="3860" y="1104"/>
                      </a:cubicBezTo>
                      <a:lnTo>
                        <a:pt x="2033" y="49"/>
                      </a:lnTo>
                      <a:cubicBezTo>
                        <a:pt x="1964" y="16"/>
                        <a:pt x="1892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6"/>
                <p:cNvSpPr/>
                <p:nvPr/>
              </p:nvSpPr>
              <p:spPr>
                <a:xfrm>
                  <a:off x="5080425" y="2483025"/>
                  <a:ext cx="99450" cy="5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0" extrusionOk="0">
                      <a:moveTo>
                        <a:pt x="1827" y="1"/>
                      </a:moveTo>
                      <a:cubicBezTo>
                        <a:pt x="1740" y="1"/>
                        <a:pt x="1654" y="23"/>
                        <a:pt x="1575" y="67"/>
                      </a:cubicBezTo>
                      <a:lnTo>
                        <a:pt x="150" y="886"/>
                      </a:lnTo>
                      <a:cubicBezTo>
                        <a:pt x="24" y="964"/>
                        <a:pt x="0" y="1083"/>
                        <a:pt x="118" y="1153"/>
                      </a:cubicBezTo>
                      <a:lnTo>
                        <a:pt x="1946" y="2201"/>
                      </a:lnTo>
                      <a:cubicBezTo>
                        <a:pt x="2014" y="2234"/>
                        <a:pt x="2088" y="2249"/>
                        <a:pt x="2162" y="2249"/>
                      </a:cubicBezTo>
                      <a:cubicBezTo>
                        <a:pt x="2248" y="2249"/>
                        <a:pt x="2334" y="2228"/>
                        <a:pt x="2410" y="2185"/>
                      </a:cubicBezTo>
                      <a:lnTo>
                        <a:pt x="3828" y="1366"/>
                      </a:lnTo>
                      <a:cubicBezTo>
                        <a:pt x="3962" y="1287"/>
                        <a:pt x="3977" y="1169"/>
                        <a:pt x="3859" y="1098"/>
                      </a:cubicBezTo>
                      <a:lnTo>
                        <a:pt x="2032" y="43"/>
                      </a:lnTo>
                      <a:cubicBezTo>
                        <a:pt x="1966" y="15"/>
                        <a:pt x="1896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6"/>
                <p:cNvSpPr/>
                <p:nvPr/>
              </p:nvSpPr>
              <p:spPr>
                <a:xfrm>
                  <a:off x="5151100" y="2523775"/>
                  <a:ext cx="99450" cy="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2251" extrusionOk="0">
                      <a:moveTo>
                        <a:pt x="1822" y="0"/>
                      </a:moveTo>
                      <a:cubicBezTo>
                        <a:pt x="1737" y="0"/>
                        <a:pt x="1653" y="20"/>
                        <a:pt x="1576" y="59"/>
                      </a:cubicBezTo>
                      <a:lnTo>
                        <a:pt x="150" y="886"/>
                      </a:lnTo>
                      <a:cubicBezTo>
                        <a:pt x="16" y="965"/>
                        <a:pt x="1" y="1083"/>
                        <a:pt x="119" y="1154"/>
                      </a:cubicBezTo>
                      <a:lnTo>
                        <a:pt x="1946" y="2209"/>
                      </a:lnTo>
                      <a:cubicBezTo>
                        <a:pt x="2012" y="2237"/>
                        <a:pt x="2082" y="2251"/>
                        <a:pt x="2151" y="2251"/>
                      </a:cubicBezTo>
                      <a:cubicBezTo>
                        <a:pt x="2238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8"/>
                        <a:pt x="3978" y="1169"/>
                        <a:pt x="3860" y="1099"/>
                      </a:cubicBezTo>
                      <a:lnTo>
                        <a:pt x="2032" y="43"/>
                      </a:lnTo>
                      <a:cubicBezTo>
                        <a:pt x="1964" y="14"/>
                        <a:pt x="1893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6"/>
                <p:cNvSpPr/>
                <p:nvPr/>
              </p:nvSpPr>
              <p:spPr>
                <a:xfrm>
                  <a:off x="4463375" y="20507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3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403"/>
                      </a:lnTo>
                      <a:cubicBezTo>
                        <a:pt x="2323" y="2427"/>
                        <a:pt x="2382" y="2439"/>
                        <a:pt x="2439" y="2439"/>
                      </a:cubicBezTo>
                      <a:cubicBezTo>
                        <a:pt x="2514" y="2439"/>
                        <a:pt x="2588" y="2419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2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6"/>
                <p:cNvSpPr/>
                <p:nvPr/>
              </p:nvSpPr>
              <p:spPr>
                <a:xfrm>
                  <a:off x="4542725" y="20964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2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395"/>
                      </a:lnTo>
                      <a:cubicBezTo>
                        <a:pt x="2326" y="2424"/>
                        <a:pt x="2386" y="2438"/>
                        <a:pt x="2447" y="2438"/>
                      </a:cubicBezTo>
                      <a:cubicBezTo>
                        <a:pt x="2519" y="2438"/>
                        <a:pt x="2590" y="2418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3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6"/>
                <p:cNvSpPr/>
                <p:nvPr/>
              </p:nvSpPr>
              <p:spPr>
                <a:xfrm>
                  <a:off x="4621850" y="2142150"/>
                  <a:ext cx="107150" cy="6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7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4" y="2425"/>
                        <a:pt x="2394" y="2437"/>
                        <a:pt x="2453" y="2437"/>
                      </a:cubicBezTo>
                      <a:cubicBezTo>
                        <a:pt x="2526" y="2437"/>
                        <a:pt x="2598" y="2419"/>
                        <a:pt x="2663" y="2384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1" y="1298"/>
                      </a:cubicBezTo>
                      <a:lnTo>
                        <a:pt x="2017" y="37"/>
                      </a:lnTo>
                      <a:cubicBezTo>
                        <a:pt x="1960" y="13"/>
                        <a:pt x="1901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6"/>
                <p:cNvSpPr/>
                <p:nvPr/>
              </p:nvSpPr>
              <p:spPr>
                <a:xfrm>
                  <a:off x="4701200" y="2188075"/>
                  <a:ext cx="107350" cy="6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4" h="2435" extrusionOk="0">
                      <a:moveTo>
                        <a:pt x="1839" y="1"/>
                      </a:moveTo>
                      <a:cubicBezTo>
                        <a:pt x="1767" y="1"/>
                        <a:pt x="1695" y="21"/>
                        <a:pt x="1631" y="59"/>
                      </a:cubicBezTo>
                      <a:lnTo>
                        <a:pt x="127" y="918"/>
                      </a:lnTo>
                      <a:cubicBezTo>
                        <a:pt x="17" y="981"/>
                        <a:pt x="1" y="1083"/>
                        <a:pt x="103" y="1138"/>
                      </a:cubicBezTo>
                      <a:lnTo>
                        <a:pt x="2277" y="2398"/>
                      </a:lnTo>
                      <a:cubicBezTo>
                        <a:pt x="2330" y="2423"/>
                        <a:pt x="2390" y="2435"/>
                        <a:pt x="2450" y="2435"/>
                      </a:cubicBezTo>
                      <a:cubicBezTo>
                        <a:pt x="2523" y="2435"/>
                        <a:pt x="2598" y="2417"/>
                        <a:pt x="2663" y="2382"/>
                      </a:cubicBezTo>
                      <a:lnTo>
                        <a:pt x="4167" y="1516"/>
                      </a:lnTo>
                      <a:cubicBezTo>
                        <a:pt x="4277" y="1445"/>
                        <a:pt x="4293" y="1351"/>
                        <a:pt x="4191" y="1288"/>
                      </a:cubicBezTo>
                      <a:lnTo>
                        <a:pt x="2017" y="43"/>
                      </a:lnTo>
                      <a:cubicBezTo>
                        <a:pt x="1960" y="15"/>
                        <a:pt x="1899" y="1"/>
                        <a:pt x="183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6"/>
                <p:cNvSpPr/>
                <p:nvPr/>
              </p:nvSpPr>
              <p:spPr>
                <a:xfrm>
                  <a:off x="4780550" y="2233750"/>
                  <a:ext cx="10715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" h="2438" extrusionOk="0">
                      <a:moveTo>
                        <a:pt x="1838" y="1"/>
                      </a:moveTo>
                      <a:cubicBezTo>
                        <a:pt x="1766" y="1"/>
                        <a:pt x="1695" y="21"/>
                        <a:pt x="1631" y="59"/>
                      </a:cubicBezTo>
                      <a:lnTo>
                        <a:pt x="127" y="926"/>
                      </a:lnTo>
                      <a:cubicBezTo>
                        <a:pt x="16" y="989"/>
                        <a:pt x="1" y="1091"/>
                        <a:pt x="103" y="1146"/>
                      </a:cubicBezTo>
                      <a:lnTo>
                        <a:pt x="2277" y="2398"/>
                      </a:lnTo>
                      <a:cubicBezTo>
                        <a:pt x="2332" y="2424"/>
                        <a:pt x="2393" y="2438"/>
                        <a:pt x="2454" y="2438"/>
                      </a:cubicBezTo>
                      <a:cubicBezTo>
                        <a:pt x="2524" y="2438"/>
                        <a:pt x="2596" y="2420"/>
                        <a:pt x="2663" y="2383"/>
                      </a:cubicBezTo>
                      <a:lnTo>
                        <a:pt x="4159" y="1516"/>
                      </a:lnTo>
                      <a:cubicBezTo>
                        <a:pt x="4277" y="1453"/>
                        <a:pt x="4285" y="1351"/>
                        <a:pt x="4191" y="1296"/>
                      </a:cubicBezTo>
                      <a:lnTo>
                        <a:pt x="2017" y="43"/>
                      </a:lnTo>
                      <a:cubicBezTo>
                        <a:pt x="1959" y="15"/>
                        <a:pt x="1899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6"/>
                <p:cNvSpPr/>
                <p:nvPr/>
              </p:nvSpPr>
              <p:spPr>
                <a:xfrm>
                  <a:off x="4859900" y="2279575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6" y="991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0" y="2425"/>
                        <a:pt x="2388" y="2437"/>
                        <a:pt x="2447" y="2437"/>
                      </a:cubicBezTo>
                      <a:cubicBezTo>
                        <a:pt x="2519" y="2437"/>
                        <a:pt x="2593" y="2419"/>
                        <a:pt x="2663" y="2385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0" y="1298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6"/>
                <p:cNvSpPr/>
                <p:nvPr/>
              </p:nvSpPr>
              <p:spPr>
                <a:xfrm>
                  <a:off x="4939250" y="2325400"/>
                  <a:ext cx="10712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9" extrusionOk="0">
                      <a:moveTo>
                        <a:pt x="1833" y="0"/>
                      </a:moveTo>
                      <a:cubicBezTo>
                        <a:pt x="1763" y="0"/>
                        <a:pt x="1693" y="18"/>
                        <a:pt x="1631" y="55"/>
                      </a:cubicBezTo>
                      <a:lnTo>
                        <a:pt x="126" y="922"/>
                      </a:lnTo>
                      <a:cubicBezTo>
                        <a:pt x="8" y="985"/>
                        <a:pt x="0" y="1087"/>
                        <a:pt x="95" y="1142"/>
                      </a:cubicBezTo>
                      <a:lnTo>
                        <a:pt x="2269" y="2402"/>
                      </a:lnTo>
                      <a:cubicBezTo>
                        <a:pt x="2324" y="2426"/>
                        <a:pt x="2382" y="2438"/>
                        <a:pt x="2440" y="2438"/>
                      </a:cubicBezTo>
                      <a:cubicBezTo>
                        <a:pt x="2514" y="2438"/>
                        <a:pt x="2588" y="2419"/>
                        <a:pt x="2655" y="2379"/>
                      </a:cubicBezTo>
                      <a:lnTo>
                        <a:pt x="4159" y="1512"/>
                      </a:lnTo>
                      <a:cubicBezTo>
                        <a:pt x="4277" y="1449"/>
                        <a:pt x="4285" y="1347"/>
                        <a:pt x="4182" y="1292"/>
                      </a:cubicBezTo>
                      <a:lnTo>
                        <a:pt x="2017" y="40"/>
                      </a:lnTo>
                      <a:cubicBezTo>
                        <a:pt x="1958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6"/>
                <p:cNvSpPr/>
                <p:nvPr/>
              </p:nvSpPr>
              <p:spPr>
                <a:xfrm>
                  <a:off x="5018600" y="2371125"/>
                  <a:ext cx="1071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40" extrusionOk="0">
                      <a:moveTo>
                        <a:pt x="1840" y="1"/>
                      </a:moveTo>
                      <a:cubicBezTo>
                        <a:pt x="1766" y="1"/>
                        <a:pt x="1692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91"/>
                        <a:pt x="0" y="1093"/>
                        <a:pt x="95" y="1148"/>
                      </a:cubicBezTo>
                      <a:lnTo>
                        <a:pt x="2268" y="2400"/>
                      </a:lnTo>
                      <a:cubicBezTo>
                        <a:pt x="2328" y="2426"/>
                        <a:pt x="2390" y="2440"/>
                        <a:pt x="2452" y="2440"/>
                      </a:cubicBezTo>
                      <a:cubicBezTo>
                        <a:pt x="2522" y="2440"/>
                        <a:pt x="2592" y="2422"/>
                        <a:pt x="2654" y="2385"/>
                      </a:cubicBezTo>
                      <a:lnTo>
                        <a:pt x="4159" y="1518"/>
                      </a:lnTo>
                      <a:cubicBezTo>
                        <a:pt x="4269" y="1455"/>
                        <a:pt x="4285" y="1353"/>
                        <a:pt x="4182" y="1298"/>
                      </a:cubicBezTo>
                      <a:lnTo>
                        <a:pt x="2016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6"/>
                <p:cNvSpPr/>
                <p:nvPr/>
              </p:nvSpPr>
              <p:spPr>
                <a:xfrm>
                  <a:off x="5097950" y="241700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6" y="1"/>
                      </a:moveTo>
                      <a:cubicBezTo>
                        <a:pt x="1762" y="1"/>
                        <a:pt x="1687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83"/>
                        <a:pt x="0" y="1085"/>
                        <a:pt x="95" y="1140"/>
                      </a:cubicBezTo>
                      <a:lnTo>
                        <a:pt x="2268" y="2400"/>
                      </a:lnTo>
                      <a:cubicBezTo>
                        <a:pt x="2325" y="2425"/>
                        <a:pt x="2385" y="2437"/>
                        <a:pt x="2445" y="2437"/>
                      </a:cubicBezTo>
                      <a:cubicBezTo>
                        <a:pt x="2517" y="2437"/>
                        <a:pt x="2589" y="2419"/>
                        <a:pt x="2654" y="2385"/>
                      </a:cubicBezTo>
                      <a:lnTo>
                        <a:pt x="4158" y="1518"/>
                      </a:lnTo>
                      <a:cubicBezTo>
                        <a:pt x="4269" y="1447"/>
                        <a:pt x="4284" y="1353"/>
                        <a:pt x="4182" y="1290"/>
                      </a:cubicBezTo>
                      <a:lnTo>
                        <a:pt x="2008" y="38"/>
                      </a:lnTo>
                      <a:cubicBezTo>
                        <a:pt x="1955" y="13"/>
                        <a:pt x="1896" y="1"/>
                        <a:pt x="183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6"/>
                <p:cNvSpPr/>
                <p:nvPr/>
              </p:nvSpPr>
              <p:spPr>
                <a:xfrm>
                  <a:off x="5177300" y="2462750"/>
                  <a:ext cx="107125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2438" extrusionOk="0">
                      <a:moveTo>
                        <a:pt x="1830" y="0"/>
                      </a:moveTo>
                      <a:cubicBezTo>
                        <a:pt x="1758" y="0"/>
                        <a:pt x="1687" y="20"/>
                        <a:pt x="1622" y="59"/>
                      </a:cubicBezTo>
                      <a:lnTo>
                        <a:pt x="126" y="925"/>
                      </a:lnTo>
                      <a:cubicBezTo>
                        <a:pt x="8" y="988"/>
                        <a:pt x="0" y="1090"/>
                        <a:pt x="95" y="1145"/>
                      </a:cubicBezTo>
                      <a:lnTo>
                        <a:pt x="2268" y="2398"/>
                      </a:lnTo>
                      <a:cubicBezTo>
                        <a:pt x="2327" y="2423"/>
                        <a:pt x="2390" y="2437"/>
                        <a:pt x="2452" y="2437"/>
                      </a:cubicBezTo>
                      <a:cubicBezTo>
                        <a:pt x="2522" y="2437"/>
                        <a:pt x="2591" y="2419"/>
                        <a:pt x="2654" y="2382"/>
                      </a:cubicBezTo>
                      <a:lnTo>
                        <a:pt x="4158" y="1516"/>
                      </a:lnTo>
                      <a:cubicBezTo>
                        <a:pt x="4269" y="1453"/>
                        <a:pt x="4284" y="1350"/>
                        <a:pt x="4182" y="1295"/>
                      </a:cubicBezTo>
                      <a:lnTo>
                        <a:pt x="2008" y="43"/>
                      </a:lnTo>
                      <a:cubicBezTo>
                        <a:pt x="1951" y="14"/>
                        <a:pt x="1890" y="0"/>
                        <a:pt x="18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6"/>
                <p:cNvSpPr/>
                <p:nvPr/>
              </p:nvSpPr>
              <p:spPr>
                <a:xfrm>
                  <a:off x="5256450" y="2508500"/>
                  <a:ext cx="107325" cy="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" h="2440" extrusionOk="0">
                      <a:moveTo>
                        <a:pt x="1833" y="0"/>
                      </a:moveTo>
                      <a:cubicBezTo>
                        <a:pt x="1762" y="0"/>
                        <a:pt x="1693" y="18"/>
                        <a:pt x="1630" y="56"/>
                      </a:cubicBezTo>
                      <a:lnTo>
                        <a:pt x="126" y="922"/>
                      </a:lnTo>
                      <a:cubicBezTo>
                        <a:pt x="16" y="985"/>
                        <a:pt x="0" y="1087"/>
                        <a:pt x="102" y="1142"/>
                      </a:cubicBezTo>
                      <a:lnTo>
                        <a:pt x="2276" y="2403"/>
                      </a:lnTo>
                      <a:cubicBezTo>
                        <a:pt x="2333" y="2427"/>
                        <a:pt x="2393" y="2439"/>
                        <a:pt x="2452" y="2439"/>
                      </a:cubicBezTo>
                      <a:cubicBezTo>
                        <a:pt x="2525" y="2439"/>
                        <a:pt x="2597" y="2421"/>
                        <a:pt x="2662" y="2387"/>
                      </a:cubicBezTo>
                      <a:lnTo>
                        <a:pt x="4158" y="1513"/>
                      </a:lnTo>
                      <a:cubicBezTo>
                        <a:pt x="4276" y="1450"/>
                        <a:pt x="4292" y="1347"/>
                        <a:pt x="4190" y="1292"/>
                      </a:cubicBezTo>
                      <a:lnTo>
                        <a:pt x="2016" y="40"/>
                      </a:lnTo>
                      <a:cubicBezTo>
                        <a:pt x="1957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6"/>
                <p:cNvSpPr/>
                <p:nvPr/>
              </p:nvSpPr>
              <p:spPr>
                <a:xfrm>
                  <a:off x="5136725" y="2667250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28"/>
                      </a:lnTo>
                      <a:cubicBezTo>
                        <a:pt x="16" y="998"/>
                        <a:pt x="1" y="1093"/>
                        <a:pt x="95" y="1140"/>
                      </a:cubicBezTo>
                      <a:lnTo>
                        <a:pt x="2702" y="2644"/>
                      </a:lnTo>
                      <a:cubicBezTo>
                        <a:pt x="2752" y="2669"/>
                        <a:pt x="2808" y="2681"/>
                        <a:pt x="2864" y="2681"/>
                      </a:cubicBezTo>
                      <a:cubicBezTo>
                        <a:pt x="2933" y="2681"/>
                        <a:pt x="3004" y="2663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6"/>
                <p:cNvSpPr/>
                <p:nvPr/>
              </p:nvSpPr>
              <p:spPr>
                <a:xfrm>
                  <a:off x="5051075" y="2617825"/>
                  <a:ext cx="117775" cy="6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" h="2682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4"/>
                      </a:cubicBezTo>
                      <a:lnTo>
                        <a:pt x="119" y="928"/>
                      </a:lnTo>
                      <a:cubicBezTo>
                        <a:pt x="9" y="991"/>
                        <a:pt x="1" y="1085"/>
                        <a:pt x="95" y="1140"/>
                      </a:cubicBezTo>
                      <a:lnTo>
                        <a:pt x="2702" y="2645"/>
                      </a:lnTo>
                      <a:cubicBezTo>
                        <a:pt x="2752" y="2669"/>
                        <a:pt x="2808" y="2682"/>
                        <a:pt x="2864" y="2682"/>
                      </a:cubicBezTo>
                      <a:cubicBezTo>
                        <a:pt x="2934" y="2682"/>
                        <a:pt x="3004" y="2664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6"/>
                <p:cNvSpPr/>
                <p:nvPr/>
              </p:nvSpPr>
              <p:spPr>
                <a:xfrm>
                  <a:off x="4965250" y="2568300"/>
                  <a:ext cx="117750" cy="6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0" h="2683" extrusionOk="0">
                      <a:moveTo>
                        <a:pt x="1842" y="1"/>
                      </a:moveTo>
                      <a:cubicBezTo>
                        <a:pt x="1773" y="1"/>
                        <a:pt x="1705" y="16"/>
                        <a:pt x="1646" y="50"/>
                      </a:cubicBezTo>
                      <a:lnTo>
                        <a:pt x="126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4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1" y="1751"/>
                      </a:lnTo>
                      <a:cubicBezTo>
                        <a:pt x="4702" y="1688"/>
                        <a:pt x="4710" y="1594"/>
                        <a:pt x="4615" y="1538"/>
                      </a:cubicBezTo>
                      <a:lnTo>
                        <a:pt x="2016" y="34"/>
                      </a:lnTo>
                      <a:cubicBezTo>
                        <a:pt x="1961" y="12"/>
                        <a:pt x="1901" y="1"/>
                        <a:pt x="18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6"/>
                <p:cNvSpPr/>
                <p:nvPr/>
              </p:nvSpPr>
              <p:spPr>
                <a:xfrm>
                  <a:off x="4432250" y="2260475"/>
                  <a:ext cx="565100" cy="32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4" h="13015" extrusionOk="0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35"/>
                      </a:lnTo>
                      <a:cubicBezTo>
                        <a:pt x="9" y="998"/>
                        <a:pt x="1" y="1093"/>
                        <a:pt x="95" y="1148"/>
                      </a:cubicBezTo>
                      <a:lnTo>
                        <a:pt x="20595" y="12977"/>
                      </a:lnTo>
                      <a:cubicBezTo>
                        <a:pt x="20645" y="13002"/>
                        <a:pt x="20700" y="13014"/>
                        <a:pt x="20755" y="13014"/>
                      </a:cubicBezTo>
                      <a:cubicBezTo>
                        <a:pt x="20823" y="13014"/>
                        <a:pt x="20893" y="12996"/>
                        <a:pt x="20958" y="12962"/>
                      </a:cubicBezTo>
                      <a:lnTo>
                        <a:pt x="22486" y="12087"/>
                      </a:lnTo>
                      <a:cubicBezTo>
                        <a:pt x="22588" y="12024"/>
                        <a:pt x="22604" y="11930"/>
                        <a:pt x="22509" y="11875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6"/>
                <p:cNvSpPr/>
                <p:nvPr/>
              </p:nvSpPr>
              <p:spPr>
                <a:xfrm>
                  <a:off x="4840800" y="1848525"/>
                  <a:ext cx="676350" cy="3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19" extrusionOk="0">
                      <a:moveTo>
                        <a:pt x="7022" y="1"/>
                      </a:moveTo>
                      <a:cubicBezTo>
                        <a:pt x="6706" y="1"/>
                        <a:pt x="6374" y="79"/>
                        <a:pt x="6112" y="229"/>
                      </a:cubicBezTo>
                      <a:lnTo>
                        <a:pt x="552" y="3442"/>
                      </a:lnTo>
                      <a:lnTo>
                        <a:pt x="1" y="3316"/>
                      </a:lnTo>
                      <a:lnTo>
                        <a:pt x="1" y="4057"/>
                      </a:lnTo>
                      <a:cubicBezTo>
                        <a:pt x="1" y="4206"/>
                        <a:pt x="95" y="4348"/>
                        <a:pt x="276" y="4458"/>
                      </a:cubicBezTo>
                      <a:lnTo>
                        <a:pt x="19327" y="15460"/>
                      </a:lnTo>
                      <a:cubicBezTo>
                        <a:pt x="19512" y="15567"/>
                        <a:pt x="19760" y="15619"/>
                        <a:pt x="20021" y="15619"/>
                      </a:cubicBezTo>
                      <a:cubicBezTo>
                        <a:pt x="20340" y="15619"/>
                        <a:pt x="20678" y="15541"/>
                        <a:pt x="20942" y="15389"/>
                      </a:cubicBezTo>
                      <a:lnTo>
                        <a:pt x="26660" y="12090"/>
                      </a:lnTo>
                      <a:cubicBezTo>
                        <a:pt x="26919" y="11940"/>
                        <a:pt x="27053" y="11743"/>
                        <a:pt x="27053" y="11562"/>
                      </a:cubicBezTo>
                      <a:lnTo>
                        <a:pt x="27053" y="10822"/>
                      </a:lnTo>
                      <a:lnTo>
                        <a:pt x="26195" y="10822"/>
                      </a:ln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6"/>
                <p:cNvSpPr/>
                <p:nvPr/>
              </p:nvSpPr>
              <p:spPr>
                <a:xfrm>
                  <a:off x="4840800" y="1830025"/>
                  <a:ext cx="676350" cy="3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4" h="15622" extrusionOk="0">
                      <a:moveTo>
                        <a:pt x="7022" y="1"/>
                      </a:moveTo>
                      <a:cubicBezTo>
                        <a:pt x="6706" y="1"/>
                        <a:pt x="6374" y="78"/>
                        <a:pt x="6112" y="229"/>
                      </a:cubicBezTo>
                      <a:lnTo>
                        <a:pt x="394" y="3529"/>
                      </a:lnTo>
                      <a:cubicBezTo>
                        <a:pt x="135" y="3686"/>
                        <a:pt x="1" y="3875"/>
                        <a:pt x="1" y="4056"/>
                      </a:cubicBezTo>
                      <a:cubicBezTo>
                        <a:pt x="1" y="4214"/>
                        <a:pt x="95" y="4355"/>
                        <a:pt x="284" y="4466"/>
                      </a:cubicBezTo>
                      <a:lnTo>
                        <a:pt x="19327" y="15460"/>
                      </a:lnTo>
                      <a:cubicBezTo>
                        <a:pt x="19515" y="15568"/>
                        <a:pt x="19768" y="15622"/>
                        <a:pt x="20034" y="15622"/>
                      </a:cubicBezTo>
                      <a:cubicBezTo>
                        <a:pt x="20349" y="15622"/>
                        <a:pt x="20681" y="15547"/>
                        <a:pt x="20942" y="15397"/>
                      </a:cubicBezTo>
                      <a:lnTo>
                        <a:pt x="26660" y="12089"/>
                      </a:lnTo>
                      <a:cubicBezTo>
                        <a:pt x="26919" y="11940"/>
                        <a:pt x="27053" y="11751"/>
                        <a:pt x="27053" y="11562"/>
                      </a:cubicBezTo>
                      <a:cubicBezTo>
                        <a:pt x="27053" y="11412"/>
                        <a:pt x="26959" y="11270"/>
                        <a:pt x="26770" y="11160"/>
                      </a:cubicBez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6"/>
                <p:cNvSpPr/>
                <p:nvPr/>
              </p:nvSpPr>
              <p:spPr>
                <a:xfrm>
                  <a:off x="5011900" y="1763875"/>
                  <a:ext cx="334350" cy="3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4" h="14321" extrusionOk="0">
                      <a:moveTo>
                        <a:pt x="1" y="0"/>
                      </a:moveTo>
                      <a:lnTo>
                        <a:pt x="1" y="6994"/>
                      </a:lnTo>
                      <a:cubicBezTo>
                        <a:pt x="1" y="7033"/>
                        <a:pt x="24" y="7072"/>
                        <a:pt x="64" y="7088"/>
                      </a:cubicBezTo>
                      <a:lnTo>
                        <a:pt x="12523" y="14286"/>
                      </a:lnTo>
                      <a:cubicBezTo>
                        <a:pt x="12578" y="14308"/>
                        <a:pt x="12636" y="14320"/>
                        <a:pt x="12693" y="14320"/>
                      </a:cubicBezTo>
                      <a:cubicBezTo>
                        <a:pt x="12760" y="14320"/>
                        <a:pt x="12826" y="14304"/>
                        <a:pt x="12885" y="14271"/>
                      </a:cubicBezTo>
                      <a:lnTo>
                        <a:pt x="13287" y="14034"/>
                      </a:lnTo>
                      <a:cubicBezTo>
                        <a:pt x="13334" y="14019"/>
                        <a:pt x="13365" y="13971"/>
                        <a:pt x="13373" y="13916"/>
                      </a:cubicBezTo>
                      <a:lnTo>
                        <a:pt x="13373" y="6923"/>
                      </a:lnTo>
                      <a:lnTo>
                        <a:pt x="11554" y="65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6"/>
                <p:cNvSpPr/>
                <p:nvPr/>
              </p:nvSpPr>
              <p:spPr>
                <a:xfrm>
                  <a:off x="5010925" y="1753875"/>
                  <a:ext cx="335325" cy="19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3" h="7719" extrusionOk="0">
                      <a:moveTo>
                        <a:pt x="717" y="1"/>
                      </a:moveTo>
                      <a:cubicBezTo>
                        <a:pt x="648" y="1"/>
                        <a:pt x="581" y="19"/>
                        <a:pt x="520" y="54"/>
                      </a:cubicBezTo>
                      <a:lnTo>
                        <a:pt x="126" y="282"/>
                      </a:lnTo>
                      <a:cubicBezTo>
                        <a:pt x="16" y="345"/>
                        <a:pt x="0" y="439"/>
                        <a:pt x="95" y="495"/>
                      </a:cubicBezTo>
                      <a:lnTo>
                        <a:pt x="12562" y="7685"/>
                      </a:lnTo>
                      <a:cubicBezTo>
                        <a:pt x="12613" y="7707"/>
                        <a:pt x="12669" y="7719"/>
                        <a:pt x="12726" y="7719"/>
                      </a:cubicBezTo>
                      <a:cubicBezTo>
                        <a:pt x="12791" y="7719"/>
                        <a:pt x="12857" y="7703"/>
                        <a:pt x="12916" y="7669"/>
                      </a:cubicBezTo>
                      <a:lnTo>
                        <a:pt x="13318" y="7441"/>
                      </a:lnTo>
                      <a:cubicBezTo>
                        <a:pt x="13365" y="7417"/>
                        <a:pt x="13404" y="7378"/>
                        <a:pt x="13412" y="7323"/>
                      </a:cubicBezTo>
                      <a:cubicBezTo>
                        <a:pt x="13404" y="7283"/>
                        <a:pt x="13381" y="7244"/>
                        <a:pt x="13349" y="7228"/>
                      </a:cubicBezTo>
                      <a:lnTo>
                        <a:pt x="882" y="38"/>
                      </a:lnTo>
                      <a:cubicBezTo>
                        <a:pt x="829" y="13"/>
                        <a:pt x="773" y="1"/>
                        <a:pt x="717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6"/>
                <p:cNvSpPr/>
                <p:nvPr/>
              </p:nvSpPr>
              <p:spPr>
                <a:xfrm>
                  <a:off x="4598625" y="650375"/>
                  <a:ext cx="1169750" cy="15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0" h="61001" extrusionOk="0">
                      <a:moveTo>
                        <a:pt x="1993" y="0"/>
                      </a:moveTo>
                      <a:cubicBezTo>
                        <a:pt x="1893" y="0"/>
                        <a:pt x="1801" y="26"/>
                        <a:pt x="1718" y="75"/>
                      </a:cubicBezTo>
                      <a:lnTo>
                        <a:pt x="1" y="1067"/>
                      </a:lnTo>
                      <a:lnTo>
                        <a:pt x="1355" y="2028"/>
                      </a:lnTo>
                      <a:lnTo>
                        <a:pt x="1355" y="32939"/>
                      </a:lnTo>
                      <a:cubicBezTo>
                        <a:pt x="1355" y="33711"/>
                        <a:pt x="1820" y="34609"/>
                        <a:pt x="2403" y="34940"/>
                      </a:cubicBezTo>
                      <a:lnTo>
                        <a:pt x="44647" y="59330"/>
                      </a:lnTo>
                      <a:lnTo>
                        <a:pt x="44710" y="61000"/>
                      </a:lnTo>
                      <a:lnTo>
                        <a:pt x="46427" y="60008"/>
                      </a:lnTo>
                      <a:cubicBezTo>
                        <a:pt x="46648" y="59882"/>
                        <a:pt x="46790" y="59582"/>
                        <a:pt x="46790" y="59157"/>
                      </a:cubicBezTo>
                      <a:lnTo>
                        <a:pt x="46790" y="27151"/>
                      </a:lnTo>
                      <a:cubicBezTo>
                        <a:pt x="46790" y="26379"/>
                        <a:pt x="46317" y="25481"/>
                        <a:pt x="45742" y="25143"/>
                      </a:cubicBezTo>
                      <a:lnTo>
                        <a:pt x="2403" y="130"/>
                      </a:lnTo>
                      <a:cubicBezTo>
                        <a:pt x="2257" y="42"/>
                        <a:pt x="2119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6"/>
                <p:cNvSpPr/>
                <p:nvPr/>
              </p:nvSpPr>
              <p:spPr>
                <a:xfrm>
                  <a:off x="4589575" y="675175"/>
                  <a:ext cx="1135875" cy="150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35" h="60083" extrusionOk="0">
                      <a:moveTo>
                        <a:pt x="635" y="1"/>
                      </a:moveTo>
                      <a:cubicBezTo>
                        <a:pt x="535" y="1"/>
                        <a:pt x="443" y="26"/>
                        <a:pt x="363" y="75"/>
                      </a:cubicBezTo>
                      <a:cubicBezTo>
                        <a:pt x="142" y="201"/>
                        <a:pt x="0" y="500"/>
                        <a:pt x="0" y="918"/>
                      </a:cubicBezTo>
                      <a:lnTo>
                        <a:pt x="0" y="32932"/>
                      </a:lnTo>
                      <a:cubicBezTo>
                        <a:pt x="0" y="33704"/>
                        <a:pt x="465" y="34609"/>
                        <a:pt x="1048" y="34940"/>
                      </a:cubicBezTo>
                      <a:lnTo>
                        <a:pt x="44379" y="59953"/>
                      </a:lnTo>
                      <a:cubicBezTo>
                        <a:pt x="44525" y="60041"/>
                        <a:pt x="44665" y="60082"/>
                        <a:pt x="44794" y="60082"/>
                      </a:cubicBezTo>
                      <a:cubicBezTo>
                        <a:pt x="44895" y="60082"/>
                        <a:pt x="44989" y="60057"/>
                        <a:pt x="45072" y="60008"/>
                      </a:cubicBezTo>
                      <a:cubicBezTo>
                        <a:pt x="45293" y="59882"/>
                        <a:pt x="45435" y="59583"/>
                        <a:pt x="45435" y="59165"/>
                      </a:cubicBezTo>
                      <a:lnTo>
                        <a:pt x="45435" y="27151"/>
                      </a:lnTo>
                      <a:cubicBezTo>
                        <a:pt x="45435" y="26379"/>
                        <a:pt x="44962" y="25481"/>
                        <a:pt x="44379" y="25143"/>
                      </a:cubicBezTo>
                      <a:lnTo>
                        <a:pt x="1048" y="130"/>
                      </a:lnTo>
                      <a:cubicBezTo>
                        <a:pt x="903" y="42"/>
                        <a:pt x="762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6"/>
                <p:cNvSpPr/>
                <p:nvPr/>
              </p:nvSpPr>
              <p:spPr>
                <a:xfrm>
                  <a:off x="4613600" y="708750"/>
                  <a:ext cx="1087825" cy="14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3" h="57397" extrusionOk="0">
                      <a:moveTo>
                        <a:pt x="379" y="1"/>
                      </a:moveTo>
                      <a:cubicBezTo>
                        <a:pt x="156" y="1"/>
                        <a:pt x="0" y="208"/>
                        <a:pt x="0" y="559"/>
                      </a:cubicBezTo>
                      <a:lnTo>
                        <a:pt x="0" y="31715"/>
                      </a:lnTo>
                      <a:cubicBezTo>
                        <a:pt x="0" y="32187"/>
                        <a:pt x="284" y="32731"/>
                        <a:pt x="630" y="32936"/>
                      </a:cubicBezTo>
                      <a:lnTo>
                        <a:pt x="42875" y="57318"/>
                      </a:lnTo>
                      <a:cubicBezTo>
                        <a:pt x="42966" y="57371"/>
                        <a:pt x="43053" y="57396"/>
                        <a:pt x="43131" y="57396"/>
                      </a:cubicBezTo>
                      <a:cubicBezTo>
                        <a:pt x="43357" y="57396"/>
                        <a:pt x="43513" y="57189"/>
                        <a:pt x="43513" y="56838"/>
                      </a:cubicBezTo>
                      <a:lnTo>
                        <a:pt x="43513" y="25682"/>
                      </a:lnTo>
                      <a:cubicBezTo>
                        <a:pt x="43513" y="25210"/>
                        <a:pt x="43229" y="24666"/>
                        <a:pt x="42875" y="24461"/>
                      </a:cubicBezTo>
                      <a:lnTo>
                        <a:pt x="630" y="79"/>
                      </a:lnTo>
                      <a:cubicBezTo>
                        <a:pt x="541" y="26"/>
                        <a:pt x="45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6"/>
                <p:cNvSpPr/>
                <p:nvPr/>
              </p:nvSpPr>
              <p:spPr>
                <a:xfrm>
                  <a:off x="760650" y="984575"/>
                  <a:ext cx="1073075" cy="122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3" h="49034" extrusionOk="0">
                      <a:moveTo>
                        <a:pt x="37525" y="1"/>
                      </a:moveTo>
                      <a:cubicBezTo>
                        <a:pt x="37406" y="1"/>
                        <a:pt x="37288" y="32"/>
                        <a:pt x="37181" y="95"/>
                      </a:cubicBezTo>
                      <a:lnTo>
                        <a:pt x="387" y="21343"/>
                      </a:lnTo>
                      <a:cubicBezTo>
                        <a:pt x="135" y="21485"/>
                        <a:pt x="1" y="21769"/>
                        <a:pt x="56" y="22052"/>
                      </a:cubicBezTo>
                      <a:lnTo>
                        <a:pt x="4726" y="48160"/>
                      </a:lnTo>
                      <a:cubicBezTo>
                        <a:pt x="4758" y="48357"/>
                        <a:pt x="4884" y="48530"/>
                        <a:pt x="5057" y="48632"/>
                      </a:cubicBezTo>
                      <a:lnTo>
                        <a:pt x="5758" y="49034"/>
                      </a:lnTo>
                      <a:lnTo>
                        <a:pt x="5986" y="48490"/>
                      </a:lnTo>
                      <a:lnTo>
                        <a:pt x="42537" y="27392"/>
                      </a:lnTo>
                      <a:cubicBezTo>
                        <a:pt x="42789" y="27242"/>
                        <a:pt x="42923" y="26959"/>
                        <a:pt x="42868" y="26675"/>
                      </a:cubicBezTo>
                      <a:lnTo>
                        <a:pt x="38245" y="820"/>
                      </a:lnTo>
                      <a:lnTo>
                        <a:pt x="38568" y="497"/>
                      </a:lnTo>
                      <a:lnTo>
                        <a:pt x="37875" y="95"/>
                      </a:lnTo>
                      <a:cubicBezTo>
                        <a:pt x="37764" y="32"/>
                        <a:pt x="37644" y="1"/>
                        <a:pt x="375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6"/>
                <p:cNvSpPr/>
                <p:nvPr/>
              </p:nvSpPr>
              <p:spPr>
                <a:xfrm>
                  <a:off x="907350" y="1701225"/>
                  <a:ext cx="1423325" cy="8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68" extrusionOk="0">
                      <a:moveTo>
                        <a:pt x="37775" y="0"/>
                      </a:moveTo>
                      <a:cubicBezTo>
                        <a:pt x="37673" y="0"/>
                        <a:pt x="37578" y="24"/>
                        <a:pt x="37488" y="73"/>
                      </a:cubicBezTo>
                      <a:lnTo>
                        <a:pt x="819" y="21242"/>
                      </a:lnTo>
                      <a:lnTo>
                        <a:pt x="0" y="20833"/>
                      </a:lnTo>
                      <a:lnTo>
                        <a:pt x="0" y="21825"/>
                      </a:lnTo>
                      <a:cubicBezTo>
                        <a:pt x="16" y="21935"/>
                        <a:pt x="87" y="22030"/>
                        <a:pt x="189" y="22077"/>
                      </a:cubicBezTo>
                      <a:lnTo>
                        <a:pt x="18689" y="32764"/>
                      </a:lnTo>
                      <a:cubicBezTo>
                        <a:pt x="18823" y="32835"/>
                        <a:pt x="18972" y="32866"/>
                        <a:pt x="19122" y="32866"/>
                      </a:cubicBezTo>
                      <a:cubicBezTo>
                        <a:pt x="19133" y="32867"/>
                        <a:pt x="19145" y="32868"/>
                        <a:pt x="19156" y="32868"/>
                      </a:cubicBezTo>
                      <a:cubicBezTo>
                        <a:pt x="19257" y="32868"/>
                        <a:pt x="19361" y="32838"/>
                        <a:pt x="19453" y="32796"/>
                      </a:cubicBezTo>
                      <a:lnTo>
                        <a:pt x="56799" y="11224"/>
                      </a:lnTo>
                      <a:cubicBezTo>
                        <a:pt x="56878" y="11193"/>
                        <a:pt x="56925" y="11122"/>
                        <a:pt x="56933" y="11035"/>
                      </a:cubicBezTo>
                      <a:lnTo>
                        <a:pt x="56933" y="10043"/>
                      </a:lnTo>
                      <a:lnTo>
                        <a:pt x="56145" y="10445"/>
                      </a:lnTo>
                      <a:lnTo>
                        <a:pt x="38244" y="104"/>
                      </a:lnTo>
                      <a:cubicBezTo>
                        <a:pt x="38121" y="39"/>
                        <a:pt x="37992" y="1"/>
                        <a:pt x="37856" y="1"/>
                      </a:cubicBezTo>
                      <a:cubicBezTo>
                        <a:pt x="37844" y="1"/>
                        <a:pt x="37831" y="1"/>
                        <a:pt x="37819" y="2"/>
                      </a:cubicBezTo>
                      <a:cubicBezTo>
                        <a:pt x="37804" y="1"/>
                        <a:pt x="37789" y="0"/>
                        <a:pt x="377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6"/>
                <p:cNvSpPr/>
                <p:nvPr/>
              </p:nvSpPr>
              <p:spPr>
                <a:xfrm>
                  <a:off x="907350" y="1676250"/>
                  <a:ext cx="1423325" cy="8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33" h="32874" extrusionOk="0">
                      <a:moveTo>
                        <a:pt x="37819" y="0"/>
                      </a:moveTo>
                      <a:cubicBezTo>
                        <a:pt x="37701" y="0"/>
                        <a:pt x="37590" y="24"/>
                        <a:pt x="37488" y="79"/>
                      </a:cubicBezTo>
                      <a:lnTo>
                        <a:pt x="134" y="21643"/>
                      </a:lnTo>
                      <a:cubicBezTo>
                        <a:pt x="55" y="21674"/>
                        <a:pt x="8" y="21753"/>
                        <a:pt x="0" y="21832"/>
                      </a:cubicBezTo>
                      <a:cubicBezTo>
                        <a:pt x="16" y="21942"/>
                        <a:pt x="87" y="22036"/>
                        <a:pt x="189" y="22084"/>
                      </a:cubicBezTo>
                      <a:lnTo>
                        <a:pt x="18689" y="32763"/>
                      </a:lnTo>
                      <a:cubicBezTo>
                        <a:pt x="18823" y="32834"/>
                        <a:pt x="18972" y="32873"/>
                        <a:pt x="19122" y="32873"/>
                      </a:cubicBezTo>
                      <a:cubicBezTo>
                        <a:pt x="19232" y="32873"/>
                        <a:pt x="19350" y="32850"/>
                        <a:pt x="19453" y="32794"/>
                      </a:cubicBezTo>
                      <a:lnTo>
                        <a:pt x="56799" y="11231"/>
                      </a:lnTo>
                      <a:cubicBezTo>
                        <a:pt x="56878" y="11192"/>
                        <a:pt x="56925" y="11121"/>
                        <a:pt x="56933" y="11042"/>
                      </a:cubicBezTo>
                      <a:cubicBezTo>
                        <a:pt x="56917" y="10932"/>
                        <a:pt x="56846" y="10837"/>
                        <a:pt x="56744" y="10790"/>
                      </a:cubicBezTo>
                      <a:lnTo>
                        <a:pt x="38244" y="111"/>
                      </a:lnTo>
                      <a:cubicBezTo>
                        <a:pt x="38110" y="40"/>
                        <a:pt x="37968" y="0"/>
                        <a:pt x="3781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6"/>
                <p:cNvSpPr/>
                <p:nvPr/>
              </p:nvSpPr>
              <p:spPr>
                <a:xfrm>
                  <a:off x="922300" y="1683250"/>
                  <a:ext cx="1393425" cy="80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37" h="32142" extrusionOk="0">
                      <a:moveTo>
                        <a:pt x="37223" y="1"/>
                      </a:moveTo>
                      <a:cubicBezTo>
                        <a:pt x="37162" y="1"/>
                        <a:pt x="37101" y="15"/>
                        <a:pt x="37047" y="43"/>
                      </a:cubicBezTo>
                      <a:lnTo>
                        <a:pt x="95" y="21370"/>
                      </a:lnTo>
                      <a:cubicBezTo>
                        <a:pt x="1" y="21426"/>
                        <a:pt x="9" y="21528"/>
                        <a:pt x="127" y="21591"/>
                      </a:cubicBezTo>
                      <a:lnTo>
                        <a:pt x="18304" y="32089"/>
                      </a:lnTo>
                      <a:cubicBezTo>
                        <a:pt x="18368" y="32124"/>
                        <a:pt x="18441" y="32142"/>
                        <a:pt x="18513" y="32142"/>
                      </a:cubicBezTo>
                      <a:cubicBezTo>
                        <a:pt x="18573" y="32142"/>
                        <a:pt x="18633" y="32130"/>
                        <a:pt x="18689" y="32105"/>
                      </a:cubicBezTo>
                      <a:lnTo>
                        <a:pt x="55634" y="10770"/>
                      </a:lnTo>
                      <a:cubicBezTo>
                        <a:pt x="55736" y="10715"/>
                        <a:pt x="55720" y="10612"/>
                        <a:pt x="55610" y="10549"/>
                      </a:cubicBezTo>
                      <a:lnTo>
                        <a:pt x="37433" y="59"/>
                      </a:lnTo>
                      <a:cubicBezTo>
                        <a:pt x="37369" y="21"/>
                        <a:pt x="37295" y="1"/>
                        <a:pt x="37223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6"/>
                <p:cNvSpPr/>
                <p:nvPr/>
              </p:nvSpPr>
              <p:spPr>
                <a:xfrm>
                  <a:off x="983150" y="2187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66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8"/>
                      </a:lnTo>
                      <a:cubicBezTo>
                        <a:pt x="1245" y="2114"/>
                        <a:pt x="1361" y="2141"/>
                        <a:pt x="1477" y="2141"/>
                      </a:cubicBezTo>
                      <a:cubicBezTo>
                        <a:pt x="1576" y="2141"/>
                        <a:pt x="1674" y="2121"/>
                        <a:pt x="1764" y="2082"/>
                      </a:cubicBezTo>
                      <a:lnTo>
                        <a:pt x="3655" y="995"/>
                      </a:lnTo>
                      <a:cubicBezTo>
                        <a:pt x="3812" y="900"/>
                        <a:pt x="3796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6"/>
                <p:cNvSpPr/>
                <p:nvPr/>
              </p:nvSpPr>
              <p:spPr>
                <a:xfrm>
                  <a:off x="1072725" y="21355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26" y="0"/>
                      </a:moveTo>
                      <a:cubicBezTo>
                        <a:pt x="2229" y="0"/>
                        <a:pt x="2133" y="20"/>
                        <a:pt x="2040" y="59"/>
                      </a:cubicBezTo>
                      <a:lnTo>
                        <a:pt x="158" y="1154"/>
                      </a:lnTo>
                      <a:cubicBezTo>
                        <a:pt x="1" y="1249"/>
                        <a:pt x="16" y="1406"/>
                        <a:pt x="205" y="1508"/>
                      </a:cubicBezTo>
                      <a:lnTo>
                        <a:pt x="1135" y="2052"/>
                      </a:lnTo>
                      <a:cubicBezTo>
                        <a:pt x="1241" y="2111"/>
                        <a:pt x="1356" y="2141"/>
                        <a:pt x="1472" y="2141"/>
                      </a:cubicBezTo>
                      <a:cubicBezTo>
                        <a:pt x="1571" y="2141"/>
                        <a:pt x="1670" y="2119"/>
                        <a:pt x="1765" y="2075"/>
                      </a:cubicBezTo>
                      <a:lnTo>
                        <a:pt x="3647" y="989"/>
                      </a:lnTo>
                      <a:cubicBezTo>
                        <a:pt x="3812" y="894"/>
                        <a:pt x="3789" y="737"/>
                        <a:pt x="3600" y="626"/>
                      </a:cubicBezTo>
                      <a:lnTo>
                        <a:pt x="2670" y="91"/>
                      </a:lnTo>
                      <a:cubicBezTo>
                        <a:pt x="2562" y="30"/>
                        <a:pt x="2444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6"/>
                <p:cNvSpPr/>
                <p:nvPr/>
              </p:nvSpPr>
              <p:spPr>
                <a:xfrm>
                  <a:off x="1162125" y="2083825"/>
                  <a:ext cx="95300" cy="5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2139" extrusionOk="0">
                      <a:moveTo>
                        <a:pt x="2333" y="0"/>
                      </a:moveTo>
                      <a:cubicBezTo>
                        <a:pt x="2237" y="0"/>
                        <a:pt x="2140" y="20"/>
                        <a:pt x="2048" y="63"/>
                      </a:cubicBezTo>
                      <a:lnTo>
                        <a:pt x="166" y="1150"/>
                      </a:lnTo>
                      <a:cubicBezTo>
                        <a:pt x="0" y="1244"/>
                        <a:pt x="24" y="1402"/>
                        <a:pt x="205" y="1512"/>
                      </a:cubicBezTo>
                      <a:lnTo>
                        <a:pt x="1142" y="2055"/>
                      </a:lnTo>
                      <a:cubicBezTo>
                        <a:pt x="1249" y="2111"/>
                        <a:pt x="1365" y="2139"/>
                        <a:pt x="1480" y="2139"/>
                      </a:cubicBezTo>
                      <a:cubicBezTo>
                        <a:pt x="1577" y="2139"/>
                        <a:pt x="1674" y="2119"/>
                        <a:pt x="1764" y="2079"/>
                      </a:cubicBezTo>
                      <a:lnTo>
                        <a:pt x="3654" y="992"/>
                      </a:lnTo>
                      <a:cubicBezTo>
                        <a:pt x="3812" y="898"/>
                        <a:pt x="3796" y="732"/>
                        <a:pt x="3607" y="630"/>
                      </a:cubicBezTo>
                      <a:lnTo>
                        <a:pt x="2670" y="87"/>
                      </a:lnTo>
                      <a:cubicBezTo>
                        <a:pt x="2566" y="30"/>
                        <a:pt x="2450" y="0"/>
                        <a:pt x="23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6"/>
                <p:cNvSpPr/>
                <p:nvPr/>
              </p:nvSpPr>
              <p:spPr>
                <a:xfrm>
                  <a:off x="1251700" y="20321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31" y="1"/>
                      </a:moveTo>
                      <a:cubicBezTo>
                        <a:pt x="2233" y="1"/>
                        <a:pt x="2137" y="21"/>
                        <a:pt x="2048" y="60"/>
                      </a:cubicBezTo>
                      <a:lnTo>
                        <a:pt x="158" y="1154"/>
                      </a:lnTo>
                      <a:cubicBezTo>
                        <a:pt x="1" y="1241"/>
                        <a:pt x="24" y="1406"/>
                        <a:pt x="205" y="1517"/>
                      </a:cubicBezTo>
                      <a:lnTo>
                        <a:pt x="1142" y="2052"/>
                      </a:lnTo>
                      <a:cubicBezTo>
                        <a:pt x="1244" y="2112"/>
                        <a:pt x="1360" y="2141"/>
                        <a:pt x="1475" y="2141"/>
                      </a:cubicBezTo>
                      <a:cubicBezTo>
                        <a:pt x="1575" y="2141"/>
                        <a:pt x="1674" y="2119"/>
                        <a:pt x="1765" y="2076"/>
                      </a:cubicBezTo>
                      <a:lnTo>
                        <a:pt x="3655" y="989"/>
                      </a:lnTo>
                      <a:cubicBezTo>
                        <a:pt x="3812" y="894"/>
                        <a:pt x="3789" y="737"/>
                        <a:pt x="3615" y="635"/>
                      </a:cubicBezTo>
                      <a:lnTo>
                        <a:pt x="2678" y="91"/>
                      </a:lnTo>
                      <a:cubicBezTo>
                        <a:pt x="2570" y="30"/>
                        <a:pt x="2450" y="1"/>
                        <a:pt x="233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6"/>
                <p:cNvSpPr/>
                <p:nvPr/>
              </p:nvSpPr>
              <p:spPr>
                <a:xfrm>
                  <a:off x="1341275" y="1980525"/>
                  <a:ext cx="951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0" extrusionOk="0">
                      <a:moveTo>
                        <a:pt x="2333" y="1"/>
                      </a:moveTo>
                      <a:cubicBezTo>
                        <a:pt x="2236" y="1"/>
                        <a:pt x="2139" y="21"/>
                        <a:pt x="2049" y="60"/>
                      </a:cubicBezTo>
                      <a:lnTo>
                        <a:pt x="158" y="1147"/>
                      </a:lnTo>
                      <a:cubicBezTo>
                        <a:pt x="1" y="1242"/>
                        <a:pt x="17" y="1407"/>
                        <a:pt x="206" y="1509"/>
                      </a:cubicBezTo>
                      <a:lnTo>
                        <a:pt x="1135" y="2053"/>
                      </a:lnTo>
                      <a:cubicBezTo>
                        <a:pt x="1243" y="2109"/>
                        <a:pt x="1361" y="2139"/>
                        <a:pt x="1479" y="2139"/>
                      </a:cubicBezTo>
                      <a:cubicBezTo>
                        <a:pt x="1576" y="2139"/>
                        <a:pt x="1673" y="2119"/>
                        <a:pt x="1765" y="2076"/>
                      </a:cubicBezTo>
                      <a:lnTo>
                        <a:pt x="3647" y="990"/>
                      </a:lnTo>
                      <a:cubicBezTo>
                        <a:pt x="3805" y="895"/>
                        <a:pt x="3789" y="738"/>
                        <a:pt x="3608" y="627"/>
                      </a:cubicBezTo>
                      <a:lnTo>
                        <a:pt x="2671" y="84"/>
                      </a:lnTo>
                      <a:cubicBezTo>
                        <a:pt x="2564" y="28"/>
                        <a:pt x="2448" y="1"/>
                        <a:pt x="233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6"/>
                <p:cNvSpPr/>
                <p:nvPr/>
              </p:nvSpPr>
              <p:spPr>
                <a:xfrm>
                  <a:off x="1430675" y="1928800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58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5" y="2141"/>
                        <a:pt x="1483" y="2141"/>
                      </a:cubicBezTo>
                      <a:cubicBezTo>
                        <a:pt x="1579" y="2141"/>
                        <a:pt x="1676" y="2121"/>
                        <a:pt x="1765" y="2082"/>
                      </a:cubicBezTo>
                      <a:lnTo>
                        <a:pt x="3655" y="987"/>
                      </a:lnTo>
                      <a:cubicBezTo>
                        <a:pt x="3812" y="901"/>
                        <a:pt x="3789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6"/>
                <p:cNvSpPr/>
                <p:nvPr/>
              </p:nvSpPr>
              <p:spPr>
                <a:xfrm>
                  <a:off x="1520250" y="1877150"/>
                  <a:ext cx="95325" cy="5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0" extrusionOk="0">
                      <a:moveTo>
                        <a:pt x="2332" y="1"/>
                      </a:moveTo>
                      <a:cubicBezTo>
                        <a:pt x="2233" y="1"/>
                        <a:pt x="2134" y="21"/>
                        <a:pt x="2041" y="61"/>
                      </a:cubicBezTo>
                      <a:lnTo>
                        <a:pt x="158" y="1155"/>
                      </a:lnTo>
                      <a:cubicBezTo>
                        <a:pt x="1" y="1242"/>
                        <a:pt x="17" y="1407"/>
                        <a:pt x="206" y="1510"/>
                      </a:cubicBezTo>
                      <a:lnTo>
                        <a:pt x="1143" y="2053"/>
                      </a:lnTo>
                      <a:cubicBezTo>
                        <a:pt x="1247" y="2109"/>
                        <a:pt x="1363" y="2139"/>
                        <a:pt x="1480" y="2139"/>
                      </a:cubicBezTo>
                      <a:cubicBezTo>
                        <a:pt x="1576" y="2139"/>
                        <a:pt x="1673" y="2119"/>
                        <a:pt x="1765" y="2077"/>
                      </a:cubicBezTo>
                      <a:lnTo>
                        <a:pt x="3647" y="990"/>
                      </a:lnTo>
                      <a:cubicBezTo>
                        <a:pt x="3813" y="895"/>
                        <a:pt x="3789" y="738"/>
                        <a:pt x="3600" y="628"/>
                      </a:cubicBezTo>
                      <a:lnTo>
                        <a:pt x="2671" y="84"/>
                      </a:lnTo>
                      <a:cubicBezTo>
                        <a:pt x="2564" y="29"/>
                        <a:pt x="2448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6"/>
                <p:cNvSpPr/>
                <p:nvPr/>
              </p:nvSpPr>
              <p:spPr>
                <a:xfrm>
                  <a:off x="1609650" y="1825425"/>
                  <a:ext cx="953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2" extrusionOk="0">
                      <a:moveTo>
                        <a:pt x="2340" y="1"/>
                      </a:moveTo>
                      <a:cubicBezTo>
                        <a:pt x="2242" y="1"/>
                        <a:pt x="2143" y="23"/>
                        <a:pt x="2048" y="66"/>
                      </a:cubicBezTo>
                      <a:lnTo>
                        <a:pt x="166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1"/>
                      </a:lnTo>
                      <a:cubicBezTo>
                        <a:pt x="1251" y="2111"/>
                        <a:pt x="1368" y="2141"/>
                        <a:pt x="1485" y="2141"/>
                      </a:cubicBezTo>
                      <a:cubicBezTo>
                        <a:pt x="1581" y="2141"/>
                        <a:pt x="1676" y="2121"/>
                        <a:pt x="1764" y="2082"/>
                      </a:cubicBezTo>
                      <a:lnTo>
                        <a:pt x="3655" y="988"/>
                      </a:lnTo>
                      <a:cubicBezTo>
                        <a:pt x="3812" y="901"/>
                        <a:pt x="3796" y="736"/>
                        <a:pt x="3607" y="633"/>
                      </a:cubicBezTo>
                      <a:lnTo>
                        <a:pt x="2670" y="90"/>
                      </a:lnTo>
                      <a:cubicBezTo>
                        <a:pt x="2568" y="30"/>
                        <a:pt x="2455" y="1"/>
                        <a:pt x="23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6"/>
                <p:cNvSpPr/>
                <p:nvPr/>
              </p:nvSpPr>
              <p:spPr>
                <a:xfrm>
                  <a:off x="1699225" y="1773825"/>
                  <a:ext cx="953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2141" extrusionOk="0">
                      <a:moveTo>
                        <a:pt x="2330" y="0"/>
                      </a:moveTo>
                      <a:cubicBezTo>
                        <a:pt x="2234" y="0"/>
                        <a:pt x="2137" y="20"/>
                        <a:pt x="2048" y="59"/>
                      </a:cubicBezTo>
                      <a:lnTo>
                        <a:pt x="158" y="1146"/>
                      </a:lnTo>
                      <a:cubicBezTo>
                        <a:pt x="1" y="1240"/>
                        <a:pt x="24" y="1406"/>
                        <a:pt x="206" y="1508"/>
                      </a:cubicBezTo>
                      <a:lnTo>
                        <a:pt x="1143" y="2051"/>
                      </a:lnTo>
                      <a:cubicBezTo>
                        <a:pt x="1244" y="2111"/>
                        <a:pt x="1358" y="2140"/>
                        <a:pt x="1472" y="2140"/>
                      </a:cubicBezTo>
                      <a:cubicBezTo>
                        <a:pt x="1571" y="2140"/>
                        <a:pt x="1670" y="2119"/>
                        <a:pt x="1765" y="2075"/>
                      </a:cubicBezTo>
                      <a:lnTo>
                        <a:pt x="3655" y="988"/>
                      </a:lnTo>
                      <a:cubicBezTo>
                        <a:pt x="3813" y="894"/>
                        <a:pt x="3789" y="736"/>
                        <a:pt x="3608" y="626"/>
                      </a:cubicBezTo>
                      <a:lnTo>
                        <a:pt x="2671" y="90"/>
                      </a:lnTo>
                      <a:cubicBezTo>
                        <a:pt x="2567" y="30"/>
                        <a:pt x="2448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6"/>
                <p:cNvSpPr/>
                <p:nvPr/>
              </p:nvSpPr>
              <p:spPr>
                <a:xfrm>
                  <a:off x="1788825" y="1722075"/>
                  <a:ext cx="951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141" extrusionOk="0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5"/>
                      </a:cubicBezTo>
                      <a:lnTo>
                        <a:pt x="158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4" y="2140"/>
                        <a:pt x="1483" y="2140"/>
                      </a:cubicBezTo>
                      <a:cubicBezTo>
                        <a:pt x="1579" y="2140"/>
                        <a:pt x="1676" y="2121"/>
                        <a:pt x="1764" y="2082"/>
                      </a:cubicBezTo>
                      <a:lnTo>
                        <a:pt x="3647" y="987"/>
                      </a:lnTo>
                      <a:cubicBezTo>
                        <a:pt x="3804" y="900"/>
                        <a:pt x="3788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6"/>
                <p:cNvSpPr/>
                <p:nvPr/>
              </p:nvSpPr>
              <p:spPr>
                <a:xfrm>
                  <a:off x="1045750" y="2222925"/>
                  <a:ext cx="98475" cy="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1" extrusionOk="0">
                      <a:moveTo>
                        <a:pt x="2403" y="1"/>
                      </a:moveTo>
                      <a:cubicBezTo>
                        <a:pt x="2349" y="1"/>
                        <a:pt x="2294" y="13"/>
                        <a:pt x="2245" y="35"/>
                      </a:cubicBezTo>
                      <a:lnTo>
                        <a:pt x="79" y="1280"/>
                      </a:lnTo>
                      <a:cubicBezTo>
                        <a:pt x="1" y="1327"/>
                        <a:pt x="9" y="1414"/>
                        <a:pt x="103" y="1469"/>
                      </a:cubicBezTo>
                      <a:lnTo>
                        <a:pt x="1363" y="2193"/>
                      </a:lnTo>
                      <a:cubicBezTo>
                        <a:pt x="1416" y="2224"/>
                        <a:pt x="1478" y="2240"/>
                        <a:pt x="1541" y="2240"/>
                      </a:cubicBezTo>
                      <a:cubicBezTo>
                        <a:pt x="1591" y="2240"/>
                        <a:pt x="1641" y="2230"/>
                        <a:pt x="1686" y="2209"/>
                      </a:cubicBezTo>
                      <a:lnTo>
                        <a:pt x="3852" y="957"/>
                      </a:lnTo>
                      <a:cubicBezTo>
                        <a:pt x="3938" y="910"/>
                        <a:pt x="3923" y="831"/>
                        <a:pt x="3828" y="776"/>
                      </a:cubicBezTo>
                      <a:lnTo>
                        <a:pt x="2568" y="43"/>
                      </a:lnTo>
                      <a:cubicBezTo>
                        <a:pt x="2519" y="15"/>
                        <a:pt x="2461" y="1"/>
                        <a:pt x="240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6"/>
                <p:cNvSpPr/>
                <p:nvPr/>
              </p:nvSpPr>
              <p:spPr>
                <a:xfrm>
                  <a:off x="1101275" y="22331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899" y="0"/>
                      </a:moveTo>
                      <a:cubicBezTo>
                        <a:pt x="3838" y="0"/>
                        <a:pt x="3779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8" y="2289"/>
                        <a:pt x="127" y="2352"/>
                      </a:cubicBezTo>
                      <a:lnTo>
                        <a:pt x="1316" y="3045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24" y="966"/>
                      </a:lnTo>
                      <a:cubicBezTo>
                        <a:pt x="5427" y="911"/>
                        <a:pt x="5411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2" y="0"/>
                        <a:pt x="389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6"/>
                <p:cNvSpPr/>
                <p:nvPr/>
              </p:nvSpPr>
              <p:spPr>
                <a:xfrm>
                  <a:off x="1156400" y="2258525"/>
                  <a:ext cx="146725" cy="8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1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95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7" y="3332"/>
                        <a:pt x="1451" y="3350"/>
                        <a:pt x="1525" y="3350"/>
                      </a:cubicBezTo>
                      <a:cubicBezTo>
                        <a:pt x="1585" y="3350"/>
                        <a:pt x="1645" y="3338"/>
                        <a:pt x="1702" y="3313"/>
                      </a:cubicBezTo>
                      <a:lnTo>
                        <a:pt x="5766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1" y="18"/>
                        <a:pt x="4417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6"/>
                <p:cNvSpPr/>
                <p:nvPr/>
              </p:nvSpPr>
              <p:spPr>
                <a:xfrm>
                  <a:off x="1851225" y="1757875"/>
                  <a:ext cx="98475" cy="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0" extrusionOk="0">
                      <a:moveTo>
                        <a:pt x="2408" y="1"/>
                      </a:moveTo>
                      <a:cubicBezTo>
                        <a:pt x="2355" y="1"/>
                        <a:pt x="2302" y="13"/>
                        <a:pt x="2253" y="35"/>
                      </a:cubicBezTo>
                      <a:lnTo>
                        <a:pt x="87" y="1280"/>
                      </a:lnTo>
                      <a:cubicBezTo>
                        <a:pt x="1" y="1327"/>
                        <a:pt x="16" y="1414"/>
                        <a:pt x="111" y="1469"/>
                      </a:cubicBezTo>
                      <a:lnTo>
                        <a:pt x="1363" y="2193"/>
                      </a:lnTo>
                      <a:cubicBezTo>
                        <a:pt x="1420" y="2224"/>
                        <a:pt x="1482" y="2240"/>
                        <a:pt x="1545" y="2240"/>
                      </a:cubicBezTo>
                      <a:cubicBezTo>
                        <a:pt x="1595" y="2240"/>
                        <a:pt x="1645" y="2230"/>
                        <a:pt x="1694" y="2209"/>
                      </a:cubicBezTo>
                      <a:lnTo>
                        <a:pt x="3860" y="957"/>
                      </a:lnTo>
                      <a:cubicBezTo>
                        <a:pt x="3939" y="910"/>
                        <a:pt x="3931" y="831"/>
                        <a:pt x="3836" y="768"/>
                      </a:cubicBezTo>
                      <a:lnTo>
                        <a:pt x="2576" y="43"/>
                      </a:lnTo>
                      <a:cubicBezTo>
                        <a:pt x="2523" y="15"/>
                        <a:pt x="2465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6"/>
                <p:cNvSpPr/>
                <p:nvPr/>
              </p:nvSpPr>
              <p:spPr>
                <a:xfrm>
                  <a:off x="1868750" y="1789925"/>
                  <a:ext cx="135675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3099" extrusionOk="0">
                      <a:moveTo>
                        <a:pt x="3902" y="0"/>
                      </a:moveTo>
                      <a:cubicBezTo>
                        <a:pt x="3842" y="0"/>
                        <a:pt x="3783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9" y="2289"/>
                        <a:pt x="127" y="2352"/>
                      </a:cubicBezTo>
                      <a:lnTo>
                        <a:pt x="1316" y="3046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32" y="966"/>
                      </a:lnTo>
                      <a:cubicBezTo>
                        <a:pt x="5427" y="911"/>
                        <a:pt x="5419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5" y="0"/>
                        <a:pt x="39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6"/>
                <p:cNvSpPr/>
                <p:nvPr/>
              </p:nvSpPr>
              <p:spPr>
                <a:xfrm>
                  <a:off x="1912650" y="1821825"/>
                  <a:ext cx="146725" cy="8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3350" extrusionOk="0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103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8" y="3332"/>
                        <a:pt x="1452" y="3350"/>
                        <a:pt x="1526" y="3350"/>
                      </a:cubicBezTo>
                      <a:cubicBezTo>
                        <a:pt x="1588" y="3350"/>
                        <a:pt x="1650" y="3338"/>
                        <a:pt x="1710" y="3313"/>
                      </a:cubicBezTo>
                      <a:lnTo>
                        <a:pt x="5774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2" y="18"/>
                        <a:pt x="4418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6"/>
                <p:cNvSpPr/>
                <p:nvPr/>
              </p:nvSpPr>
              <p:spPr>
                <a:xfrm>
                  <a:off x="1210950" y="2318325"/>
                  <a:ext cx="98650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5" extrusionOk="0">
                      <a:moveTo>
                        <a:pt x="2391" y="0"/>
                      </a:moveTo>
                      <a:cubicBezTo>
                        <a:pt x="2345" y="0"/>
                        <a:pt x="2298" y="10"/>
                        <a:pt x="2253" y="31"/>
                      </a:cubicBezTo>
                      <a:lnTo>
                        <a:pt x="79" y="1291"/>
                      </a:lnTo>
                      <a:cubicBezTo>
                        <a:pt x="0" y="1339"/>
                        <a:pt x="8" y="1417"/>
                        <a:pt x="95" y="1465"/>
                      </a:cubicBezTo>
                      <a:lnTo>
                        <a:pt x="1379" y="2205"/>
                      </a:lnTo>
                      <a:cubicBezTo>
                        <a:pt x="1430" y="2230"/>
                        <a:pt x="1485" y="2245"/>
                        <a:pt x="1542" y="2245"/>
                      </a:cubicBezTo>
                      <a:cubicBezTo>
                        <a:pt x="1590" y="2245"/>
                        <a:pt x="1639" y="2234"/>
                        <a:pt x="1686" y="2213"/>
                      </a:cubicBezTo>
                      <a:lnTo>
                        <a:pt x="3867" y="961"/>
                      </a:lnTo>
                      <a:cubicBezTo>
                        <a:pt x="3946" y="913"/>
                        <a:pt x="3930" y="835"/>
                        <a:pt x="3844" y="779"/>
                      </a:cubicBezTo>
                      <a:lnTo>
                        <a:pt x="2560" y="47"/>
                      </a:lnTo>
                      <a:cubicBezTo>
                        <a:pt x="2507" y="16"/>
                        <a:pt x="2450" y="0"/>
                        <a:pt x="239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6"/>
                <p:cNvSpPr/>
                <p:nvPr/>
              </p:nvSpPr>
              <p:spPr>
                <a:xfrm>
                  <a:off x="1282800" y="2276775"/>
                  <a:ext cx="98475" cy="5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9" h="2249" extrusionOk="0">
                      <a:moveTo>
                        <a:pt x="2392" y="0"/>
                      </a:moveTo>
                      <a:cubicBezTo>
                        <a:pt x="2345" y="0"/>
                        <a:pt x="2299" y="11"/>
                        <a:pt x="2253" y="31"/>
                      </a:cubicBezTo>
                      <a:lnTo>
                        <a:pt x="72" y="1292"/>
                      </a:lnTo>
                      <a:cubicBezTo>
                        <a:pt x="1" y="1339"/>
                        <a:pt x="9" y="1418"/>
                        <a:pt x="95" y="1465"/>
                      </a:cubicBezTo>
                      <a:lnTo>
                        <a:pt x="1379" y="2205"/>
                      </a:lnTo>
                      <a:cubicBezTo>
                        <a:pt x="1426" y="2235"/>
                        <a:pt x="1482" y="2249"/>
                        <a:pt x="1539" y="2249"/>
                      </a:cubicBezTo>
                      <a:cubicBezTo>
                        <a:pt x="1587" y="2249"/>
                        <a:pt x="1635" y="2239"/>
                        <a:pt x="1678" y="2221"/>
                      </a:cubicBezTo>
                      <a:lnTo>
                        <a:pt x="3860" y="961"/>
                      </a:lnTo>
                      <a:cubicBezTo>
                        <a:pt x="3939" y="914"/>
                        <a:pt x="3931" y="843"/>
                        <a:pt x="3836" y="780"/>
                      </a:cubicBezTo>
                      <a:lnTo>
                        <a:pt x="2560" y="47"/>
                      </a:lnTo>
                      <a:cubicBezTo>
                        <a:pt x="2508" y="16"/>
                        <a:pt x="2450" y="0"/>
                        <a:pt x="239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6"/>
                <p:cNvSpPr/>
                <p:nvPr/>
              </p:nvSpPr>
              <p:spPr>
                <a:xfrm>
                  <a:off x="1354475" y="2235425"/>
                  <a:ext cx="98675" cy="5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5" extrusionOk="0">
                      <a:moveTo>
                        <a:pt x="2399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1"/>
                        <a:pt x="8" y="1418"/>
                        <a:pt x="103" y="1465"/>
                      </a:cubicBezTo>
                      <a:lnTo>
                        <a:pt x="1379" y="2205"/>
                      </a:lnTo>
                      <a:cubicBezTo>
                        <a:pt x="1430" y="2231"/>
                        <a:pt x="1488" y="2245"/>
                        <a:pt x="1546" y="2245"/>
                      </a:cubicBezTo>
                      <a:cubicBezTo>
                        <a:pt x="1594" y="2245"/>
                        <a:pt x="1643" y="2235"/>
                        <a:pt x="1686" y="2213"/>
                      </a:cubicBezTo>
                      <a:lnTo>
                        <a:pt x="3868" y="953"/>
                      </a:lnTo>
                      <a:cubicBezTo>
                        <a:pt x="3946" y="914"/>
                        <a:pt x="3938" y="835"/>
                        <a:pt x="3852" y="780"/>
                      </a:cubicBezTo>
                      <a:lnTo>
                        <a:pt x="2568" y="47"/>
                      </a:lnTo>
                      <a:cubicBezTo>
                        <a:pt x="2515" y="17"/>
                        <a:pt x="2458" y="1"/>
                        <a:pt x="23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6"/>
                <p:cNvSpPr/>
                <p:nvPr/>
              </p:nvSpPr>
              <p:spPr>
                <a:xfrm>
                  <a:off x="1281425" y="2223850"/>
                  <a:ext cx="81750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47" extrusionOk="0">
                      <a:moveTo>
                        <a:pt x="1743" y="1"/>
                      </a:moveTo>
                      <a:cubicBezTo>
                        <a:pt x="1682" y="1"/>
                        <a:pt x="1620" y="13"/>
                        <a:pt x="1560" y="38"/>
                      </a:cubicBezTo>
                      <a:lnTo>
                        <a:pt x="103" y="881"/>
                      </a:lnTo>
                      <a:cubicBezTo>
                        <a:pt x="1" y="944"/>
                        <a:pt x="16" y="1046"/>
                        <a:pt x="127" y="1109"/>
                      </a:cubicBezTo>
                      <a:lnTo>
                        <a:pt x="1308" y="1794"/>
                      </a:lnTo>
                      <a:cubicBezTo>
                        <a:pt x="1377" y="1829"/>
                        <a:pt x="1451" y="1847"/>
                        <a:pt x="1525" y="1847"/>
                      </a:cubicBezTo>
                      <a:cubicBezTo>
                        <a:pt x="1585" y="1847"/>
                        <a:pt x="1645" y="1835"/>
                        <a:pt x="1702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35" y="739"/>
                      </a:cubicBezTo>
                      <a:lnTo>
                        <a:pt x="1954" y="54"/>
                      </a:lnTo>
                      <a:cubicBezTo>
                        <a:pt x="1889" y="19"/>
                        <a:pt x="1817" y="1"/>
                        <a:pt x="17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6"/>
                <p:cNvSpPr/>
                <p:nvPr/>
              </p:nvSpPr>
              <p:spPr>
                <a:xfrm>
                  <a:off x="1338725" y="2190775"/>
                  <a:ext cx="817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7" extrusionOk="0">
                      <a:moveTo>
                        <a:pt x="1745" y="1"/>
                      </a:moveTo>
                      <a:cubicBezTo>
                        <a:pt x="1684" y="1"/>
                        <a:pt x="1625" y="13"/>
                        <a:pt x="1568" y="38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9"/>
                        <a:pt x="1455" y="1847"/>
                        <a:pt x="1530" y="1847"/>
                      </a:cubicBezTo>
                      <a:cubicBezTo>
                        <a:pt x="1591" y="1847"/>
                        <a:pt x="1653" y="1835"/>
                        <a:pt x="1710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43" y="731"/>
                      </a:cubicBezTo>
                      <a:lnTo>
                        <a:pt x="1962" y="53"/>
                      </a:lnTo>
                      <a:cubicBezTo>
                        <a:pt x="1892" y="19"/>
                        <a:pt x="1818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6"/>
                <p:cNvSpPr/>
                <p:nvPr/>
              </p:nvSpPr>
              <p:spPr>
                <a:xfrm>
                  <a:off x="1396225" y="2157650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7" y="0"/>
                      </a:moveTo>
                      <a:cubicBezTo>
                        <a:pt x="1683" y="0"/>
                        <a:pt x="1619" y="14"/>
                        <a:pt x="1560" y="40"/>
                      </a:cubicBezTo>
                      <a:lnTo>
                        <a:pt x="95" y="882"/>
                      </a:lnTo>
                      <a:cubicBezTo>
                        <a:pt x="0" y="937"/>
                        <a:pt x="8" y="1040"/>
                        <a:pt x="126" y="1111"/>
                      </a:cubicBezTo>
                      <a:lnTo>
                        <a:pt x="1308" y="1796"/>
                      </a:lnTo>
                      <a:cubicBezTo>
                        <a:pt x="1373" y="1831"/>
                        <a:pt x="1447" y="1848"/>
                        <a:pt x="1522" y="1848"/>
                      </a:cubicBezTo>
                      <a:cubicBezTo>
                        <a:pt x="1583" y="1848"/>
                        <a:pt x="1645" y="1836"/>
                        <a:pt x="1701" y="1812"/>
                      </a:cubicBezTo>
                      <a:lnTo>
                        <a:pt x="3166" y="961"/>
                      </a:lnTo>
                      <a:cubicBezTo>
                        <a:pt x="3269" y="906"/>
                        <a:pt x="3253" y="804"/>
                        <a:pt x="3135" y="733"/>
                      </a:cubicBezTo>
                      <a:lnTo>
                        <a:pt x="1953" y="55"/>
                      </a:lnTo>
                      <a:cubicBezTo>
                        <a:pt x="1891" y="18"/>
                        <a:pt x="1819" y="0"/>
                        <a:pt x="174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6"/>
                <p:cNvSpPr/>
                <p:nvPr/>
              </p:nvSpPr>
              <p:spPr>
                <a:xfrm>
                  <a:off x="1453525" y="2124475"/>
                  <a:ext cx="81725" cy="4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2" extrusionOk="0">
                      <a:moveTo>
                        <a:pt x="1741" y="1"/>
                      </a:moveTo>
                      <a:cubicBezTo>
                        <a:pt x="1679" y="1"/>
                        <a:pt x="1617" y="15"/>
                        <a:pt x="1559" y="44"/>
                      </a:cubicBezTo>
                      <a:lnTo>
                        <a:pt x="102" y="886"/>
                      </a:lnTo>
                      <a:cubicBezTo>
                        <a:pt x="0" y="941"/>
                        <a:pt x="16" y="1044"/>
                        <a:pt x="126" y="1115"/>
                      </a:cubicBezTo>
                      <a:lnTo>
                        <a:pt x="1307" y="1792"/>
                      </a:lnTo>
                      <a:cubicBezTo>
                        <a:pt x="1378" y="1832"/>
                        <a:pt x="1454" y="1852"/>
                        <a:pt x="1529" y="1852"/>
                      </a:cubicBezTo>
                      <a:cubicBezTo>
                        <a:pt x="1588" y="1852"/>
                        <a:pt x="1646" y="1840"/>
                        <a:pt x="1701" y="1816"/>
                      </a:cubicBezTo>
                      <a:lnTo>
                        <a:pt x="3166" y="965"/>
                      </a:lnTo>
                      <a:cubicBezTo>
                        <a:pt x="3268" y="910"/>
                        <a:pt x="3253" y="807"/>
                        <a:pt x="3134" y="737"/>
                      </a:cubicBezTo>
                      <a:lnTo>
                        <a:pt x="1953" y="59"/>
                      </a:lnTo>
                      <a:cubicBezTo>
                        <a:pt x="1889" y="21"/>
                        <a:pt x="1815" y="1"/>
                        <a:pt x="17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6"/>
                <p:cNvSpPr/>
                <p:nvPr/>
              </p:nvSpPr>
              <p:spPr>
                <a:xfrm>
                  <a:off x="1510800" y="2091350"/>
                  <a:ext cx="81750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5" extrusionOk="0">
                      <a:moveTo>
                        <a:pt x="1745" y="1"/>
                      </a:moveTo>
                      <a:cubicBezTo>
                        <a:pt x="1685" y="1"/>
                        <a:pt x="1625" y="13"/>
                        <a:pt x="1568" y="38"/>
                      </a:cubicBezTo>
                      <a:lnTo>
                        <a:pt x="103" y="888"/>
                      </a:lnTo>
                      <a:cubicBezTo>
                        <a:pt x="1" y="951"/>
                        <a:pt x="17" y="1054"/>
                        <a:pt x="135" y="1117"/>
                      </a:cubicBezTo>
                      <a:lnTo>
                        <a:pt x="1316" y="1802"/>
                      </a:lnTo>
                      <a:cubicBezTo>
                        <a:pt x="1381" y="1836"/>
                        <a:pt x="1455" y="1854"/>
                        <a:pt x="1530" y="1854"/>
                      </a:cubicBezTo>
                      <a:cubicBezTo>
                        <a:pt x="1592" y="1854"/>
                        <a:pt x="1653" y="1842"/>
                        <a:pt x="1710" y="1817"/>
                      </a:cubicBezTo>
                      <a:lnTo>
                        <a:pt x="3167" y="975"/>
                      </a:lnTo>
                      <a:cubicBezTo>
                        <a:pt x="3269" y="912"/>
                        <a:pt x="3261" y="809"/>
                        <a:pt x="3143" y="738"/>
                      </a:cubicBezTo>
                      <a:lnTo>
                        <a:pt x="1962" y="53"/>
                      </a:lnTo>
                      <a:cubicBezTo>
                        <a:pt x="1893" y="19"/>
                        <a:pt x="1819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6"/>
                <p:cNvSpPr/>
                <p:nvPr/>
              </p:nvSpPr>
              <p:spPr>
                <a:xfrm>
                  <a:off x="1568100" y="2058275"/>
                  <a:ext cx="819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7" extrusionOk="0">
                      <a:moveTo>
                        <a:pt x="1747" y="1"/>
                      </a:moveTo>
                      <a:cubicBezTo>
                        <a:pt x="1686" y="1"/>
                        <a:pt x="1625" y="13"/>
                        <a:pt x="1568" y="37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8"/>
                        <a:pt x="1455" y="1846"/>
                        <a:pt x="1530" y="1846"/>
                      </a:cubicBezTo>
                      <a:cubicBezTo>
                        <a:pt x="1591" y="1846"/>
                        <a:pt x="1653" y="1834"/>
                        <a:pt x="1710" y="1809"/>
                      </a:cubicBezTo>
                      <a:lnTo>
                        <a:pt x="3174" y="967"/>
                      </a:lnTo>
                      <a:cubicBezTo>
                        <a:pt x="3277" y="904"/>
                        <a:pt x="3261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7" y="19"/>
                        <a:pt x="1822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6"/>
                <p:cNvSpPr/>
                <p:nvPr/>
              </p:nvSpPr>
              <p:spPr>
                <a:xfrm>
                  <a:off x="1625600" y="2025050"/>
                  <a:ext cx="81925" cy="4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848" extrusionOk="0">
                      <a:moveTo>
                        <a:pt x="1742" y="1"/>
                      </a:moveTo>
                      <a:cubicBezTo>
                        <a:pt x="1679" y="1"/>
                        <a:pt x="1617" y="15"/>
                        <a:pt x="1560" y="43"/>
                      </a:cubicBezTo>
                      <a:lnTo>
                        <a:pt x="103" y="886"/>
                      </a:lnTo>
                      <a:cubicBezTo>
                        <a:pt x="0" y="941"/>
                        <a:pt x="8" y="1044"/>
                        <a:pt x="126" y="1114"/>
                      </a:cubicBezTo>
                      <a:lnTo>
                        <a:pt x="1308" y="1792"/>
                      </a:lnTo>
                      <a:cubicBezTo>
                        <a:pt x="1375" y="1829"/>
                        <a:pt x="1446" y="1847"/>
                        <a:pt x="1517" y="1847"/>
                      </a:cubicBezTo>
                      <a:cubicBezTo>
                        <a:pt x="1580" y="1847"/>
                        <a:pt x="1642" y="1833"/>
                        <a:pt x="1701" y="1807"/>
                      </a:cubicBezTo>
                      <a:lnTo>
                        <a:pt x="3166" y="965"/>
                      </a:lnTo>
                      <a:cubicBezTo>
                        <a:pt x="3277" y="910"/>
                        <a:pt x="3253" y="807"/>
                        <a:pt x="3135" y="736"/>
                      </a:cubicBezTo>
                      <a:lnTo>
                        <a:pt x="1953" y="59"/>
                      </a:lnTo>
                      <a:cubicBezTo>
                        <a:pt x="1889" y="21"/>
                        <a:pt x="1816" y="1"/>
                        <a:pt x="17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6"/>
                <p:cNvSpPr/>
                <p:nvPr/>
              </p:nvSpPr>
              <p:spPr>
                <a:xfrm>
                  <a:off x="1682900" y="1992050"/>
                  <a:ext cx="81725" cy="4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50" extrusionOk="0">
                      <a:moveTo>
                        <a:pt x="1752" y="1"/>
                      </a:moveTo>
                      <a:cubicBezTo>
                        <a:pt x="1689" y="1"/>
                        <a:pt x="1626" y="14"/>
                        <a:pt x="1567" y="40"/>
                      </a:cubicBezTo>
                      <a:lnTo>
                        <a:pt x="102" y="883"/>
                      </a:lnTo>
                      <a:cubicBezTo>
                        <a:pt x="0" y="938"/>
                        <a:pt x="16" y="1040"/>
                        <a:pt x="134" y="1111"/>
                      </a:cubicBezTo>
                      <a:lnTo>
                        <a:pt x="1315" y="1797"/>
                      </a:lnTo>
                      <a:cubicBezTo>
                        <a:pt x="1380" y="1831"/>
                        <a:pt x="1455" y="1849"/>
                        <a:pt x="1530" y="1849"/>
                      </a:cubicBezTo>
                      <a:cubicBezTo>
                        <a:pt x="1591" y="1849"/>
                        <a:pt x="1652" y="1837"/>
                        <a:pt x="1709" y="1812"/>
                      </a:cubicBezTo>
                      <a:lnTo>
                        <a:pt x="3166" y="962"/>
                      </a:lnTo>
                      <a:cubicBezTo>
                        <a:pt x="3268" y="907"/>
                        <a:pt x="3261" y="812"/>
                        <a:pt x="3142" y="733"/>
                      </a:cubicBezTo>
                      <a:lnTo>
                        <a:pt x="1961" y="56"/>
                      </a:lnTo>
                      <a:cubicBezTo>
                        <a:pt x="1894" y="18"/>
                        <a:pt x="1823" y="1"/>
                        <a:pt x="175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6"/>
                <p:cNvSpPr/>
                <p:nvPr/>
              </p:nvSpPr>
              <p:spPr>
                <a:xfrm>
                  <a:off x="1740175" y="1958900"/>
                  <a:ext cx="81750" cy="4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1851" extrusionOk="0">
                      <a:moveTo>
                        <a:pt x="1750" y="0"/>
                      </a:moveTo>
                      <a:cubicBezTo>
                        <a:pt x="1688" y="0"/>
                        <a:pt x="1626" y="14"/>
                        <a:pt x="1568" y="43"/>
                      </a:cubicBezTo>
                      <a:lnTo>
                        <a:pt x="103" y="886"/>
                      </a:lnTo>
                      <a:cubicBezTo>
                        <a:pt x="1" y="941"/>
                        <a:pt x="17" y="1043"/>
                        <a:pt x="135" y="1114"/>
                      </a:cubicBezTo>
                      <a:lnTo>
                        <a:pt x="1316" y="1792"/>
                      </a:lnTo>
                      <a:cubicBezTo>
                        <a:pt x="1380" y="1830"/>
                        <a:pt x="1454" y="1850"/>
                        <a:pt x="1528" y="1850"/>
                      </a:cubicBezTo>
                      <a:cubicBezTo>
                        <a:pt x="1590" y="1850"/>
                        <a:pt x="1652" y="1836"/>
                        <a:pt x="1710" y="1807"/>
                      </a:cubicBezTo>
                      <a:lnTo>
                        <a:pt x="3175" y="965"/>
                      </a:lnTo>
                      <a:cubicBezTo>
                        <a:pt x="3269" y="909"/>
                        <a:pt x="3261" y="807"/>
                        <a:pt x="3143" y="736"/>
                      </a:cubicBezTo>
                      <a:lnTo>
                        <a:pt x="1962" y="59"/>
                      </a:lnTo>
                      <a:cubicBezTo>
                        <a:pt x="1898" y="20"/>
                        <a:pt x="1824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6"/>
                <p:cNvSpPr/>
                <p:nvPr/>
              </p:nvSpPr>
              <p:spPr>
                <a:xfrm>
                  <a:off x="1797675" y="1925775"/>
                  <a:ext cx="81725" cy="4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9" extrusionOk="0">
                      <a:moveTo>
                        <a:pt x="1745" y="0"/>
                      </a:moveTo>
                      <a:cubicBezTo>
                        <a:pt x="1684" y="0"/>
                        <a:pt x="1625" y="12"/>
                        <a:pt x="1568" y="37"/>
                      </a:cubicBezTo>
                      <a:lnTo>
                        <a:pt x="103" y="888"/>
                      </a:lnTo>
                      <a:cubicBezTo>
                        <a:pt x="1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79" y="1831"/>
                        <a:pt x="1448" y="1849"/>
                        <a:pt x="1519" y="1849"/>
                      </a:cubicBezTo>
                      <a:cubicBezTo>
                        <a:pt x="1582" y="1849"/>
                        <a:pt x="1647" y="1835"/>
                        <a:pt x="1710" y="1809"/>
                      </a:cubicBezTo>
                      <a:lnTo>
                        <a:pt x="3167" y="967"/>
                      </a:lnTo>
                      <a:cubicBezTo>
                        <a:pt x="3269" y="911"/>
                        <a:pt x="3253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2" y="18"/>
                        <a:pt x="1818" y="0"/>
                        <a:pt x="174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6"/>
                <p:cNvSpPr/>
                <p:nvPr/>
              </p:nvSpPr>
              <p:spPr>
                <a:xfrm>
                  <a:off x="1854975" y="1892700"/>
                  <a:ext cx="81725" cy="4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846" extrusionOk="0">
                      <a:moveTo>
                        <a:pt x="1744" y="0"/>
                      </a:moveTo>
                      <a:cubicBezTo>
                        <a:pt x="1684" y="0"/>
                        <a:pt x="1624" y="12"/>
                        <a:pt x="1568" y="37"/>
                      </a:cubicBezTo>
                      <a:lnTo>
                        <a:pt x="103" y="880"/>
                      </a:lnTo>
                      <a:cubicBezTo>
                        <a:pt x="0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81" y="1828"/>
                        <a:pt x="1453" y="1846"/>
                        <a:pt x="1527" y="1846"/>
                      </a:cubicBezTo>
                      <a:cubicBezTo>
                        <a:pt x="1587" y="1846"/>
                        <a:pt x="1649" y="1834"/>
                        <a:pt x="1709" y="1809"/>
                      </a:cubicBezTo>
                      <a:lnTo>
                        <a:pt x="3166" y="966"/>
                      </a:lnTo>
                      <a:cubicBezTo>
                        <a:pt x="3269" y="903"/>
                        <a:pt x="3253" y="801"/>
                        <a:pt x="3143" y="738"/>
                      </a:cubicBezTo>
                      <a:lnTo>
                        <a:pt x="1961" y="53"/>
                      </a:lnTo>
                      <a:cubicBezTo>
                        <a:pt x="1892" y="18"/>
                        <a:pt x="1818" y="0"/>
                        <a:pt x="17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6"/>
                <p:cNvSpPr/>
                <p:nvPr/>
              </p:nvSpPr>
              <p:spPr>
                <a:xfrm>
                  <a:off x="1216450" y="2196700"/>
                  <a:ext cx="83325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4" extrusionOk="0">
                      <a:moveTo>
                        <a:pt x="1807" y="0"/>
                      </a:moveTo>
                      <a:cubicBezTo>
                        <a:pt x="1748" y="0"/>
                        <a:pt x="1688" y="12"/>
                        <a:pt x="1631" y="37"/>
                      </a:cubicBezTo>
                      <a:lnTo>
                        <a:pt x="103" y="927"/>
                      </a:lnTo>
                      <a:cubicBezTo>
                        <a:pt x="1" y="982"/>
                        <a:pt x="17" y="1084"/>
                        <a:pt x="127" y="1147"/>
                      </a:cubicBezTo>
                      <a:lnTo>
                        <a:pt x="1324" y="1840"/>
                      </a:lnTo>
                      <a:cubicBezTo>
                        <a:pt x="1389" y="1875"/>
                        <a:pt x="1461" y="1893"/>
                        <a:pt x="1532" y="1893"/>
                      </a:cubicBezTo>
                      <a:cubicBezTo>
                        <a:pt x="1591" y="1893"/>
                        <a:pt x="1649" y="1881"/>
                        <a:pt x="1702" y="1856"/>
                      </a:cubicBezTo>
                      <a:lnTo>
                        <a:pt x="3238" y="966"/>
                      </a:lnTo>
                      <a:cubicBezTo>
                        <a:pt x="3332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80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6"/>
                <p:cNvSpPr/>
                <p:nvPr/>
              </p:nvSpPr>
              <p:spPr>
                <a:xfrm>
                  <a:off x="1275725" y="2162550"/>
                  <a:ext cx="833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9" extrusionOk="0">
                      <a:moveTo>
                        <a:pt x="1807" y="1"/>
                      </a:moveTo>
                      <a:cubicBezTo>
                        <a:pt x="1747" y="1"/>
                        <a:pt x="1686" y="15"/>
                        <a:pt x="1631" y="41"/>
                      </a:cubicBezTo>
                      <a:lnTo>
                        <a:pt x="95" y="923"/>
                      </a:lnTo>
                      <a:cubicBezTo>
                        <a:pt x="0" y="986"/>
                        <a:pt x="8" y="1080"/>
                        <a:pt x="126" y="1151"/>
                      </a:cubicBezTo>
                      <a:lnTo>
                        <a:pt x="1316" y="1836"/>
                      </a:lnTo>
                      <a:cubicBezTo>
                        <a:pt x="1381" y="1871"/>
                        <a:pt x="1453" y="1889"/>
                        <a:pt x="1525" y="1889"/>
                      </a:cubicBezTo>
                      <a:cubicBezTo>
                        <a:pt x="1585" y="1889"/>
                        <a:pt x="1645" y="1877"/>
                        <a:pt x="1701" y="1852"/>
                      </a:cubicBezTo>
                      <a:lnTo>
                        <a:pt x="3229" y="970"/>
                      </a:lnTo>
                      <a:cubicBezTo>
                        <a:pt x="3332" y="907"/>
                        <a:pt x="3316" y="812"/>
                        <a:pt x="3206" y="741"/>
                      </a:cubicBezTo>
                      <a:lnTo>
                        <a:pt x="2009" y="56"/>
                      </a:lnTo>
                      <a:cubicBezTo>
                        <a:pt x="1946" y="19"/>
                        <a:pt x="1876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6"/>
                <p:cNvSpPr/>
                <p:nvPr/>
              </p:nvSpPr>
              <p:spPr>
                <a:xfrm>
                  <a:off x="1334800" y="2128375"/>
                  <a:ext cx="83300" cy="4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4" extrusionOk="0">
                      <a:moveTo>
                        <a:pt x="1806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2" y="927"/>
                      </a:lnTo>
                      <a:cubicBezTo>
                        <a:pt x="0" y="982"/>
                        <a:pt x="16" y="1085"/>
                        <a:pt x="126" y="1148"/>
                      </a:cubicBezTo>
                      <a:lnTo>
                        <a:pt x="1315" y="1841"/>
                      </a:lnTo>
                      <a:cubicBezTo>
                        <a:pt x="1385" y="1875"/>
                        <a:pt x="1459" y="1893"/>
                        <a:pt x="1531" y="1893"/>
                      </a:cubicBezTo>
                      <a:cubicBezTo>
                        <a:pt x="1590" y="1893"/>
                        <a:pt x="1648" y="1881"/>
                        <a:pt x="1701" y="1856"/>
                      </a:cubicBezTo>
                      <a:lnTo>
                        <a:pt x="3237" y="966"/>
                      </a:lnTo>
                      <a:cubicBezTo>
                        <a:pt x="3331" y="911"/>
                        <a:pt x="3324" y="809"/>
                        <a:pt x="3205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6"/>
                <p:cNvSpPr/>
                <p:nvPr/>
              </p:nvSpPr>
              <p:spPr>
                <a:xfrm>
                  <a:off x="1394050" y="2094250"/>
                  <a:ext cx="83300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88" extrusionOk="0">
                      <a:moveTo>
                        <a:pt x="1808" y="0"/>
                      </a:moveTo>
                      <a:cubicBezTo>
                        <a:pt x="1747" y="0"/>
                        <a:pt x="1686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8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6" y="811"/>
                        <a:pt x="3206" y="741"/>
                      </a:cubicBezTo>
                      <a:lnTo>
                        <a:pt x="2009" y="55"/>
                      </a:lnTo>
                      <a:cubicBezTo>
                        <a:pt x="1946" y="18"/>
                        <a:pt x="1877" y="0"/>
                        <a:pt x="180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6"/>
                <p:cNvSpPr/>
                <p:nvPr/>
              </p:nvSpPr>
              <p:spPr>
                <a:xfrm>
                  <a:off x="1453125" y="2060100"/>
                  <a:ext cx="83300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2" extrusionOk="0">
                      <a:moveTo>
                        <a:pt x="1809" y="0"/>
                      </a:moveTo>
                      <a:cubicBezTo>
                        <a:pt x="1749" y="0"/>
                        <a:pt x="1688" y="14"/>
                        <a:pt x="1631" y="43"/>
                      </a:cubicBezTo>
                      <a:lnTo>
                        <a:pt x="95" y="925"/>
                      </a:lnTo>
                      <a:cubicBezTo>
                        <a:pt x="0" y="980"/>
                        <a:pt x="16" y="1083"/>
                        <a:pt x="126" y="1146"/>
                      </a:cubicBezTo>
                      <a:lnTo>
                        <a:pt x="1315" y="1839"/>
                      </a:lnTo>
                      <a:cubicBezTo>
                        <a:pt x="1380" y="1873"/>
                        <a:pt x="1455" y="1891"/>
                        <a:pt x="1528" y="1891"/>
                      </a:cubicBezTo>
                      <a:cubicBezTo>
                        <a:pt x="1589" y="1891"/>
                        <a:pt x="1648" y="1879"/>
                        <a:pt x="1701" y="1855"/>
                      </a:cubicBezTo>
                      <a:lnTo>
                        <a:pt x="3237" y="965"/>
                      </a:lnTo>
                      <a:cubicBezTo>
                        <a:pt x="3332" y="910"/>
                        <a:pt x="3324" y="807"/>
                        <a:pt x="3206" y="744"/>
                      </a:cubicBezTo>
                      <a:lnTo>
                        <a:pt x="2016" y="59"/>
                      </a:lnTo>
                      <a:cubicBezTo>
                        <a:pt x="1952" y="20"/>
                        <a:pt x="1881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6"/>
                <p:cNvSpPr/>
                <p:nvPr/>
              </p:nvSpPr>
              <p:spPr>
                <a:xfrm>
                  <a:off x="1512375" y="2025975"/>
                  <a:ext cx="83325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9" extrusionOk="0">
                      <a:moveTo>
                        <a:pt x="1799" y="1"/>
                      </a:moveTo>
                      <a:cubicBezTo>
                        <a:pt x="1740" y="1"/>
                        <a:pt x="1680" y="13"/>
                        <a:pt x="1623" y="38"/>
                      </a:cubicBezTo>
                      <a:lnTo>
                        <a:pt x="95" y="920"/>
                      </a:lnTo>
                      <a:cubicBezTo>
                        <a:pt x="1" y="983"/>
                        <a:pt x="9" y="1077"/>
                        <a:pt x="127" y="1148"/>
                      </a:cubicBezTo>
                      <a:lnTo>
                        <a:pt x="1316" y="1833"/>
                      </a:lnTo>
                      <a:cubicBezTo>
                        <a:pt x="1379" y="1871"/>
                        <a:pt x="1448" y="1889"/>
                        <a:pt x="1518" y="1889"/>
                      </a:cubicBezTo>
                      <a:cubicBezTo>
                        <a:pt x="1580" y="1889"/>
                        <a:pt x="1643" y="1875"/>
                        <a:pt x="1702" y="1849"/>
                      </a:cubicBezTo>
                      <a:lnTo>
                        <a:pt x="3230" y="967"/>
                      </a:lnTo>
                      <a:cubicBezTo>
                        <a:pt x="3332" y="904"/>
                        <a:pt x="3316" y="810"/>
                        <a:pt x="3206" y="747"/>
                      </a:cubicBezTo>
                      <a:lnTo>
                        <a:pt x="2009" y="54"/>
                      </a:lnTo>
                      <a:cubicBezTo>
                        <a:pt x="1944" y="19"/>
                        <a:pt x="1872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6"/>
                <p:cNvSpPr/>
                <p:nvPr/>
              </p:nvSpPr>
              <p:spPr>
                <a:xfrm>
                  <a:off x="1571450" y="1991750"/>
                  <a:ext cx="83300" cy="4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1893" extrusionOk="0">
                      <a:moveTo>
                        <a:pt x="1802" y="0"/>
                      </a:moveTo>
                      <a:cubicBezTo>
                        <a:pt x="1744" y="0"/>
                        <a:pt x="1686" y="12"/>
                        <a:pt x="1631" y="37"/>
                      </a:cubicBezTo>
                      <a:lnTo>
                        <a:pt x="103" y="926"/>
                      </a:lnTo>
                      <a:cubicBezTo>
                        <a:pt x="0" y="982"/>
                        <a:pt x="16" y="1084"/>
                        <a:pt x="127" y="1147"/>
                      </a:cubicBezTo>
                      <a:lnTo>
                        <a:pt x="1316" y="1840"/>
                      </a:lnTo>
                      <a:cubicBezTo>
                        <a:pt x="1381" y="1875"/>
                        <a:pt x="1453" y="1893"/>
                        <a:pt x="1525" y="1893"/>
                      </a:cubicBezTo>
                      <a:cubicBezTo>
                        <a:pt x="1585" y="1893"/>
                        <a:pt x="1645" y="1881"/>
                        <a:pt x="1702" y="1856"/>
                      </a:cubicBezTo>
                      <a:lnTo>
                        <a:pt x="3237" y="966"/>
                      </a:lnTo>
                      <a:cubicBezTo>
                        <a:pt x="3332" y="911"/>
                        <a:pt x="3324" y="808"/>
                        <a:pt x="3206" y="745"/>
                      </a:cubicBezTo>
                      <a:lnTo>
                        <a:pt x="2017" y="60"/>
                      </a:lnTo>
                      <a:cubicBezTo>
                        <a:pt x="1950" y="20"/>
                        <a:pt x="1876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6"/>
                <p:cNvSpPr/>
                <p:nvPr/>
              </p:nvSpPr>
              <p:spPr>
                <a:xfrm>
                  <a:off x="1630525" y="1957675"/>
                  <a:ext cx="83500" cy="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6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7"/>
                      </a:cubicBezTo>
                      <a:lnTo>
                        <a:pt x="1323" y="1833"/>
                      </a:lnTo>
                      <a:cubicBezTo>
                        <a:pt x="1388" y="1867"/>
                        <a:pt x="1460" y="1885"/>
                        <a:pt x="1533" y="1885"/>
                      </a:cubicBezTo>
                      <a:cubicBezTo>
                        <a:pt x="1593" y="1885"/>
                        <a:pt x="1652" y="1873"/>
                        <a:pt x="1709" y="1848"/>
                      </a:cubicBezTo>
                      <a:lnTo>
                        <a:pt x="3237" y="966"/>
                      </a:lnTo>
                      <a:cubicBezTo>
                        <a:pt x="3339" y="903"/>
                        <a:pt x="3324" y="809"/>
                        <a:pt x="3213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6"/>
                <p:cNvSpPr/>
                <p:nvPr/>
              </p:nvSpPr>
              <p:spPr>
                <a:xfrm>
                  <a:off x="1689775" y="1923450"/>
                  <a:ext cx="83325" cy="4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92" extrusionOk="0">
                      <a:moveTo>
                        <a:pt x="1806" y="1"/>
                      </a:moveTo>
                      <a:cubicBezTo>
                        <a:pt x="1745" y="1"/>
                        <a:pt x="1685" y="15"/>
                        <a:pt x="1631" y="44"/>
                      </a:cubicBezTo>
                      <a:lnTo>
                        <a:pt x="95" y="926"/>
                      </a:lnTo>
                      <a:cubicBezTo>
                        <a:pt x="1" y="981"/>
                        <a:pt x="9" y="1083"/>
                        <a:pt x="127" y="1146"/>
                      </a:cubicBezTo>
                      <a:lnTo>
                        <a:pt x="1316" y="1839"/>
                      </a:lnTo>
                      <a:cubicBezTo>
                        <a:pt x="1381" y="1874"/>
                        <a:pt x="1453" y="1892"/>
                        <a:pt x="1526" y="1892"/>
                      </a:cubicBezTo>
                      <a:cubicBezTo>
                        <a:pt x="1585" y="1892"/>
                        <a:pt x="1645" y="1880"/>
                        <a:pt x="1702" y="1855"/>
                      </a:cubicBezTo>
                      <a:lnTo>
                        <a:pt x="3230" y="965"/>
                      </a:lnTo>
                      <a:cubicBezTo>
                        <a:pt x="3332" y="910"/>
                        <a:pt x="3316" y="807"/>
                        <a:pt x="3206" y="744"/>
                      </a:cubicBezTo>
                      <a:lnTo>
                        <a:pt x="2017" y="59"/>
                      </a:lnTo>
                      <a:cubicBezTo>
                        <a:pt x="1953" y="21"/>
                        <a:pt x="1879" y="1"/>
                        <a:pt x="180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6"/>
                <p:cNvSpPr/>
                <p:nvPr/>
              </p:nvSpPr>
              <p:spPr>
                <a:xfrm>
                  <a:off x="1748850" y="1889350"/>
                  <a:ext cx="83500" cy="4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0" h="1889" extrusionOk="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1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8"/>
                      </a:cubicBezTo>
                      <a:lnTo>
                        <a:pt x="1323" y="1833"/>
                      </a:lnTo>
                      <a:cubicBezTo>
                        <a:pt x="1386" y="1870"/>
                        <a:pt x="1456" y="1888"/>
                        <a:pt x="1526" y="1888"/>
                      </a:cubicBezTo>
                      <a:cubicBezTo>
                        <a:pt x="1588" y="1888"/>
                        <a:pt x="1650" y="1874"/>
                        <a:pt x="1709" y="1849"/>
                      </a:cubicBezTo>
                      <a:lnTo>
                        <a:pt x="3237" y="967"/>
                      </a:lnTo>
                      <a:cubicBezTo>
                        <a:pt x="3340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6"/>
                <p:cNvSpPr/>
                <p:nvPr/>
              </p:nvSpPr>
              <p:spPr>
                <a:xfrm>
                  <a:off x="1808100" y="1855225"/>
                  <a:ext cx="83325" cy="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" h="1888" extrusionOk="0">
                      <a:moveTo>
                        <a:pt x="1809" y="0"/>
                      </a:moveTo>
                      <a:cubicBezTo>
                        <a:pt x="1747" y="0"/>
                        <a:pt x="1687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9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7" y="812"/>
                        <a:pt x="3206" y="741"/>
                      </a:cubicBezTo>
                      <a:lnTo>
                        <a:pt x="2017" y="55"/>
                      </a:lnTo>
                      <a:cubicBezTo>
                        <a:pt x="1950" y="18"/>
                        <a:pt x="1879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6"/>
                <p:cNvSpPr/>
                <p:nvPr/>
              </p:nvSpPr>
              <p:spPr>
                <a:xfrm>
                  <a:off x="1121750" y="2184050"/>
                  <a:ext cx="89800" cy="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2" extrusionOk="0">
                      <a:moveTo>
                        <a:pt x="2048" y="0"/>
                      </a:moveTo>
                      <a:cubicBezTo>
                        <a:pt x="1998" y="0"/>
                        <a:pt x="1947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12"/>
                        <a:pt x="103" y="1268"/>
                      </a:cubicBezTo>
                      <a:lnTo>
                        <a:pt x="1363" y="1992"/>
                      </a:lnTo>
                      <a:cubicBezTo>
                        <a:pt x="1418" y="2026"/>
                        <a:pt x="1477" y="2042"/>
                        <a:pt x="1536" y="2042"/>
                      </a:cubicBezTo>
                      <a:cubicBezTo>
                        <a:pt x="1588" y="2042"/>
                        <a:pt x="1639" y="2030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7"/>
                        <a:pt x="3482" y="771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6"/>
                <p:cNvSpPr/>
                <p:nvPr/>
              </p:nvSpPr>
              <p:spPr>
                <a:xfrm>
                  <a:off x="1188100" y="21457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22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6"/>
                <p:cNvSpPr/>
                <p:nvPr/>
              </p:nvSpPr>
              <p:spPr>
                <a:xfrm>
                  <a:off x="1254650" y="2107450"/>
                  <a:ext cx="8980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32" extrusionOk="0">
                      <a:moveTo>
                        <a:pt x="2048" y="0"/>
                      </a:moveTo>
                      <a:cubicBezTo>
                        <a:pt x="1998" y="0"/>
                        <a:pt x="1947" y="11"/>
                        <a:pt x="1899" y="31"/>
                      </a:cubicBezTo>
                      <a:lnTo>
                        <a:pt x="79" y="1079"/>
                      </a:lnTo>
                      <a:cubicBezTo>
                        <a:pt x="1" y="1126"/>
                        <a:pt x="9" y="1205"/>
                        <a:pt x="103" y="1260"/>
                      </a:cubicBezTo>
                      <a:lnTo>
                        <a:pt x="1363" y="1985"/>
                      </a:lnTo>
                      <a:cubicBezTo>
                        <a:pt x="1420" y="2015"/>
                        <a:pt x="1482" y="2031"/>
                        <a:pt x="1544" y="2031"/>
                      </a:cubicBezTo>
                      <a:cubicBezTo>
                        <a:pt x="1592" y="2031"/>
                        <a:pt x="1641" y="2021"/>
                        <a:pt x="1686" y="2000"/>
                      </a:cubicBezTo>
                      <a:lnTo>
                        <a:pt x="3505" y="953"/>
                      </a:lnTo>
                      <a:cubicBezTo>
                        <a:pt x="3592" y="906"/>
                        <a:pt x="3576" y="819"/>
                        <a:pt x="3482" y="772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6"/>
                <p:cNvSpPr/>
                <p:nvPr/>
              </p:nvSpPr>
              <p:spPr>
                <a:xfrm>
                  <a:off x="1321000" y="2068975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62" y="0"/>
                      </a:moveTo>
                      <a:cubicBezTo>
                        <a:pt x="2009" y="0"/>
                        <a:pt x="1956" y="12"/>
                        <a:pt x="1907" y="35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3"/>
                        <a:pt x="1545" y="2043"/>
                      </a:cubicBezTo>
                      <a:cubicBezTo>
                        <a:pt x="1595" y="2043"/>
                        <a:pt x="1645" y="2032"/>
                        <a:pt x="1694" y="2012"/>
                      </a:cubicBezTo>
                      <a:lnTo>
                        <a:pt x="3513" y="956"/>
                      </a:lnTo>
                      <a:cubicBezTo>
                        <a:pt x="3592" y="909"/>
                        <a:pt x="3584" y="830"/>
                        <a:pt x="3490" y="767"/>
                      </a:cubicBezTo>
                      <a:lnTo>
                        <a:pt x="2230" y="43"/>
                      </a:lnTo>
                      <a:cubicBezTo>
                        <a:pt x="2176" y="14"/>
                        <a:pt x="2119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6"/>
                <p:cNvSpPr/>
                <p:nvPr/>
              </p:nvSpPr>
              <p:spPr>
                <a:xfrm>
                  <a:off x="1387550" y="2030575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61" y="0"/>
                      </a:moveTo>
                      <a:cubicBezTo>
                        <a:pt x="2007" y="0"/>
                        <a:pt x="1952" y="12"/>
                        <a:pt x="1899" y="35"/>
                      </a:cubicBezTo>
                      <a:lnTo>
                        <a:pt x="79" y="1082"/>
                      </a:lnTo>
                      <a:cubicBezTo>
                        <a:pt x="1" y="1130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7"/>
                        <a:pt x="1482" y="2043"/>
                        <a:pt x="1544" y="2043"/>
                      </a:cubicBezTo>
                      <a:cubicBezTo>
                        <a:pt x="1592" y="2043"/>
                        <a:pt x="1641" y="2033"/>
                        <a:pt x="1686" y="2012"/>
                      </a:cubicBezTo>
                      <a:lnTo>
                        <a:pt x="3505" y="956"/>
                      </a:lnTo>
                      <a:cubicBezTo>
                        <a:pt x="3592" y="909"/>
                        <a:pt x="3576" y="830"/>
                        <a:pt x="3482" y="775"/>
                      </a:cubicBezTo>
                      <a:lnTo>
                        <a:pt x="2229" y="43"/>
                      </a:lnTo>
                      <a:cubicBezTo>
                        <a:pt x="2176" y="14"/>
                        <a:pt x="2119" y="0"/>
                        <a:pt x="20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6"/>
                <p:cNvSpPr/>
                <p:nvPr/>
              </p:nvSpPr>
              <p:spPr>
                <a:xfrm>
                  <a:off x="1453900" y="1992200"/>
                  <a:ext cx="89825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3" extrusionOk="0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30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6"/>
                <p:cNvSpPr/>
                <p:nvPr/>
              </p:nvSpPr>
              <p:spPr>
                <a:xfrm>
                  <a:off x="1520450" y="19538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55" y="1"/>
                      </a:moveTo>
                      <a:cubicBezTo>
                        <a:pt x="2003" y="1"/>
                        <a:pt x="1950" y="13"/>
                        <a:pt x="1899" y="35"/>
                      </a:cubicBezTo>
                      <a:lnTo>
                        <a:pt x="79" y="1082"/>
                      </a:lnTo>
                      <a:cubicBezTo>
                        <a:pt x="1" y="1129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2"/>
                        <a:pt x="1544" y="2042"/>
                      </a:cubicBezTo>
                      <a:cubicBezTo>
                        <a:pt x="1592" y="2042"/>
                        <a:pt x="1641" y="2032"/>
                        <a:pt x="1686" y="2011"/>
                      </a:cubicBezTo>
                      <a:lnTo>
                        <a:pt x="3505" y="964"/>
                      </a:lnTo>
                      <a:cubicBezTo>
                        <a:pt x="3592" y="917"/>
                        <a:pt x="3576" y="830"/>
                        <a:pt x="3482" y="775"/>
                      </a:cubicBezTo>
                      <a:lnTo>
                        <a:pt x="2230" y="50"/>
                      </a:lnTo>
                      <a:cubicBezTo>
                        <a:pt x="2175" y="17"/>
                        <a:pt x="2115" y="1"/>
                        <a:pt x="205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6"/>
                <p:cNvSpPr/>
                <p:nvPr/>
              </p:nvSpPr>
              <p:spPr>
                <a:xfrm>
                  <a:off x="1586800" y="1915475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49" y="1"/>
                      </a:moveTo>
                      <a:cubicBezTo>
                        <a:pt x="2000" y="1"/>
                        <a:pt x="1952" y="11"/>
                        <a:pt x="1907" y="32"/>
                      </a:cubicBezTo>
                      <a:lnTo>
                        <a:pt x="87" y="1087"/>
                      </a:lnTo>
                      <a:cubicBezTo>
                        <a:pt x="1" y="1134"/>
                        <a:pt x="9" y="1213"/>
                        <a:pt x="111" y="1268"/>
                      </a:cubicBezTo>
                      <a:lnTo>
                        <a:pt x="1363" y="2001"/>
                      </a:lnTo>
                      <a:cubicBezTo>
                        <a:pt x="1416" y="2029"/>
                        <a:pt x="1474" y="2043"/>
                        <a:pt x="1532" y="2043"/>
                      </a:cubicBezTo>
                      <a:cubicBezTo>
                        <a:pt x="1586" y="2043"/>
                        <a:pt x="1641" y="2031"/>
                        <a:pt x="1694" y="2009"/>
                      </a:cubicBezTo>
                      <a:lnTo>
                        <a:pt x="3513" y="961"/>
                      </a:lnTo>
                      <a:cubicBezTo>
                        <a:pt x="3592" y="914"/>
                        <a:pt x="3584" y="827"/>
                        <a:pt x="3490" y="772"/>
                      </a:cubicBezTo>
                      <a:lnTo>
                        <a:pt x="2230" y="48"/>
                      </a:lnTo>
                      <a:cubicBezTo>
                        <a:pt x="2173" y="17"/>
                        <a:pt x="2111" y="1"/>
                        <a:pt x="204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6"/>
                <p:cNvSpPr/>
                <p:nvPr/>
              </p:nvSpPr>
              <p:spPr>
                <a:xfrm>
                  <a:off x="1653350" y="1877100"/>
                  <a:ext cx="89800" cy="5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2043" extrusionOk="0">
                      <a:moveTo>
                        <a:pt x="2048" y="0"/>
                      </a:moveTo>
                      <a:cubicBezTo>
                        <a:pt x="1998" y="0"/>
                        <a:pt x="1948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20"/>
                        <a:pt x="103" y="1275"/>
                      </a:cubicBezTo>
                      <a:lnTo>
                        <a:pt x="1363" y="2000"/>
                      </a:lnTo>
                      <a:cubicBezTo>
                        <a:pt x="1412" y="2029"/>
                        <a:pt x="1470" y="2042"/>
                        <a:pt x="1528" y="2042"/>
                      </a:cubicBezTo>
                      <a:cubicBezTo>
                        <a:pt x="1582" y="2042"/>
                        <a:pt x="1637" y="2031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6"/>
                        <a:pt x="3482" y="771"/>
                      </a:cubicBezTo>
                      <a:lnTo>
                        <a:pt x="2230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6"/>
                <p:cNvSpPr/>
                <p:nvPr/>
              </p:nvSpPr>
              <p:spPr>
                <a:xfrm>
                  <a:off x="1719700" y="1838725"/>
                  <a:ext cx="898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5" extrusionOk="0">
                      <a:moveTo>
                        <a:pt x="2056" y="1"/>
                      </a:moveTo>
                      <a:cubicBezTo>
                        <a:pt x="2005" y="1"/>
                        <a:pt x="1954" y="13"/>
                        <a:pt x="1907" y="38"/>
                      </a:cubicBezTo>
                      <a:lnTo>
                        <a:pt x="87" y="1086"/>
                      </a:lnTo>
                      <a:cubicBezTo>
                        <a:pt x="1" y="1133"/>
                        <a:pt x="9" y="1220"/>
                        <a:pt x="111" y="1275"/>
                      </a:cubicBezTo>
                      <a:lnTo>
                        <a:pt x="1363" y="1999"/>
                      </a:lnTo>
                      <a:cubicBezTo>
                        <a:pt x="1418" y="2029"/>
                        <a:pt x="1477" y="2045"/>
                        <a:pt x="1538" y="2045"/>
                      </a:cubicBezTo>
                      <a:cubicBezTo>
                        <a:pt x="1590" y="2045"/>
                        <a:pt x="1643" y="2033"/>
                        <a:pt x="1694" y="2007"/>
                      </a:cubicBezTo>
                      <a:lnTo>
                        <a:pt x="3513" y="960"/>
                      </a:lnTo>
                      <a:cubicBezTo>
                        <a:pt x="3592" y="912"/>
                        <a:pt x="3584" y="826"/>
                        <a:pt x="3490" y="771"/>
                      </a:cubicBezTo>
                      <a:lnTo>
                        <a:pt x="2230" y="46"/>
                      </a:lnTo>
                      <a:cubicBezTo>
                        <a:pt x="2175" y="17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6"/>
                <p:cNvSpPr/>
                <p:nvPr/>
              </p:nvSpPr>
              <p:spPr>
                <a:xfrm>
                  <a:off x="1786250" y="1800400"/>
                  <a:ext cx="8982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2044" extrusionOk="0">
                      <a:moveTo>
                        <a:pt x="2057" y="1"/>
                      </a:moveTo>
                      <a:cubicBezTo>
                        <a:pt x="2003" y="1"/>
                        <a:pt x="1948" y="13"/>
                        <a:pt x="1899" y="35"/>
                      </a:cubicBezTo>
                      <a:lnTo>
                        <a:pt x="80" y="1083"/>
                      </a:lnTo>
                      <a:cubicBezTo>
                        <a:pt x="1" y="1130"/>
                        <a:pt x="9" y="1217"/>
                        <a:pt x="103" y="1272"/>
                      </a:cubicBezTo>
                      <a:lnTo>
                        <a:pt x="1363" y="1996"/>
                      </a:lnTo>
                      <a:cubicBezTo>
                        <a:pt x="1416" y="2027"/>
                        <a:pt x="1478" y="2043"/>
                        <a:pt x="1541" y="2043"/>
                      </a:cubicBezTo>
                      <a:cubicBezTo>
                        <a:pt x="1591" y="2043"/>
                        <a:pt x="1641" y="2033"/>
                        <a:pt x="1686" y="2012"/>
                      </a:cubicBezTo>
                      <a:lnTo>
                        <a:pt x="3505" y="957"/>
                      </a:lnTo>
                      <a:cubicBezTo>
                        <a:pt x="3592" y="910"/>
                        <a:pt x="3576" y="831"/>
                        <a:pt x="3482" y="776"/>
                      </a:cubicBezTo>
                      <a:lnTo>
                        <a:pt x="2222" y="43"/>
                      </a:lnTo>
                      <a:cubicBezTo>
                        <a:pt x="2173" y="15"/>
                        <a:pt x="2115" y="1"/>
                        <a:pt x="20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6"/>
                <p:cNvSpPr/>
                <p:nvPr/>
              </p:nvSpPr>
              <p:spPr>
                <a:xfrm>
                  <a:off x="2016425" y="1853250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401" y="0"/>
                      </a:moveTo>
                      <a:cubicBezTo>
                        <a:pt x="2352" y="0"/>
                        <a:pt x="2304" y="10"/>
                        <a:pt x="2261" y="32"/>
                      </a:cubicBezTo>
                      <a:lnTo>
                        <a:pt x="79" y="1292"/>
                      </a:lnTo>
                      <a:cubicBezTo>
                        <a:pt x="0" y="1332"/>
                        <a:pt x="8" y="1410"/>
                        <a:pt x="103" y="1465"/>
                      </a:cubicBezTo>
                      <a:lnTo>
                        <a:pt x="1379" y="2206"/>
                      </a:lnTo>
                      <a:cubicBezTo>
                        <a:pt x="1430" y="2231"/>
                        <a:pt x="1488" y="2245"/>
                        <a:pt x="1545" y="2245"/>
                      </a:cubicBezTo>
                      <a:cubicBezTo>
                        <a:pt x="1594" y="2245"/>
                        <a:pt x="1642" y="2235"/>
                        <a:pt x="1686" y="2214"/>
                      </a:cubicBezTo>
                      <a:lnTo>
                        <a:pt x="3867" y="954"/>
                      </a:lnTo>
                      <a:cubicBezTo>
                        <a:pt x="3946" y="914"/>
                        <a:pt x="3938" y="835"/>
                        <a:pt x="3844" y="780"/>
                      </a:cubicBezTo>
                      <a:lnTo>
                        <a:pt x="2568" y="40"/>
                      </a:lnTo>
                      <a:cubicBezTo>
                        <a:pt x="2517" y="14"/>
                        <a:pt x="2459" y="0"/>
                        <a:pt x="240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6"/>
                <p:cNvSpPr/>
                <p:nvPr/>
              </p:nvSpPr>
              <p:spPr>
                <a:xfrm>
                  <a:off x="1944550" y="1894800"/>
                  <a:ext cx="98675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246" extrusionOk="0">
                      <a:moveTo>
                        <a:pt x="2400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9"/>
                        <a:pt x="16" y="1418"/>
                        <a:pt x="103" y="1465"/>
                      </a:cubicBezTo>
                      <a:lnTo>
                        <a:pt x="1387" y="2206"/>
                      </a:lnTo>
                      <a:cubicBezTo>
                        <a:pt x="1438" y="2231"/>
                        <a:pt x="1494" y="2245"/>
                        <a:pt x="1549" y="2245"/>
                      </a:cubicBezTo>
                      <a:cubicBezTo>
                        <a:pt x="1596" y="2245"/>
                        <a:pt x="1643" y="2235"/>
                        <a:pt x="1686" y="2213"/>
                      </a:cubicBezTo>
                      <a:lnTo>
                        <a:pt x="3868" y="961"/>
                      </a:lnTo>
                      <a:cubicBezTo>
                        <a:pt x="3946" y="914"/>
                        <a:pt x="3939" y="835"/>
                        <a:pt x="3852" y="780"/>
                      </a:cubicBezTo>
                      <a:lnTo>
                        <a:pt x="2568" y="48"/>
                      </a:lnTo>
                      <a:cubicBezTo>
                        <a:pt x="2515" y="17"/>
                        <a:pt x="2458" y="1"/>
                        <a:pt x="240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6"/>
                <p:cNvSpPr/>
                <p:nvPr/>
              </p:nvSpPr>
              <p:spPr>
                <a:xfrm>
                  <a:off x="1872900" y="1936125"/>
                  <a:ext cx="98650" cy="5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2246" extrusionOk="0">
                      <a:moveTo>
                        <a:pt x="2397" y="1"/>
                      </a:moveTo>
                      <a:cubicBezTo>
                        <a:pt x="2350" y="1"/>
                        <a:pt x="2304" y="11"/>
                        <a:pt x="2260" y="33"/>
                      </a:cubicBezTo>
                      <a:lnTo>
                        <a:pt x="79" y="1293"/>
                      </a:lnTo>
                      <a:cubicBezTo>
                        <a:pt x="0" y="1332"/>
                        <a:pt x="8" y="1411"/>
                        <a:pt x="95" y="1466"/>
                      </a:cubicBezTo>
                      <a:lnTo>
                        <a:pt x="1378" y="2206"/>
                      </a:lnTo>
                      <a:cubicBezTo>
                        <a:pt x="1429" y="2232"/>
                        <a:pt x="1485" y="2246"/>
                        <a:pt x="1542" y="2246"/>
                      </a:cubicBezTo>
                      <a:cubicBezTo>
                        <a:pt x="1590" y="2246"/>
                        <a:pt x="1638" y="2236"/>
                        <a:pt x="1685" y="2214"/>
                      </a:cubicBezTo>
                      <a:lnTo>
                        <a:pt x="3867" y="954"/>
                      </a:lnTo>
                      <a:cubicBezTo>
                        <a:pt x="3946" y="915"/>
                        <a:pt x="3930" y="836"/>
                        <a:pt x="3843" y="781"/>
                      </a:cubicBezTo>
                      <a:lnTo>
                        <a:pt x="2560" y="41"/>
                      </a:lnTo>
                      <a:cubicBezTo>
                        <a:pt x="2508" y="15"/>
                        <a:pt x="2453" y="1"/>
                        <a:pt x="239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6"/>
                <p:cNvSpPr/>
                <p:nvPr/>
              </p:nvSpPr>
              <p:spPr>
                <a:xfrm>
                  <a:off x="1426350" y="1977575"/>
                  <a:ext cx="473350" cy="27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4" h="10902" extrusionOk="0">
                      <a:moveTo>
                        <a:pt x="17388" y="1"/>
                      </a:moveTo>
                      <a:cubicBezTo>
                        <a:pt x="17339" y="1"/>
                        <a:pt x="17291" y="11"/>
                        <a:pt x="17248" y="29"/>
                      </a:cubicBezTo>
                      <a:lnTo>
                        <a:pt x="71" y="9944"/>
                      </a:lnTo>
                      <a:cubicBezTo>
                        <a:pt x="0" y="9991"/>
                        <a:pt x="8" y="10070"/>
                        <a:pt x="95" y="10125"/>
                      </a:cubicBezTo>
                      <a:lnTo>
                        <a:pt x="1378" y="10858"/>
                      </a:lnTo>
                      <a:cubicBezTo>
                        <a:pt x="1430" y="10887"/>
                        <a:pt x="1485" y="10901"/>
                        <a:pt x="1542" y="10901"/>
                      </a:cubicBezTo>
                      <a:cubicBezTo>
                        <a:pt x="1590" y="10901"/>
                        <a:pt x="1639" y="10891"/>
                        <a:pt x="1686" y="10873"/>
                      </a:cubicBezTo>
                      <a:lnTo>
                        <a:pt x="18854" y="958"/>
                      </a:lnTo>
                      <a:cubicBezTo>
                        <a:pt x="18933" y="911"/>
                        <a:pt x="18925" y="832"/>
                        <a:pt x="18831" y="785"/>
                      </a:cubicBezTo>
                      <a:lnTo>
                        <a:pt x="17555" y="44"/>
                      </a:lnTo>
                      <a:cubicBezTo>
                        <a:pt x="17504" y="14"/>
                        <a:pt x="17445" y="1"/>
                        <a:pt x="1738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6"/>
                <p:cNvSpPr/>
                <p:nvPr/>
              </p:nvSpPr>
              <p:spPr>
                <a:xfrm>
                  <a:off x="1559825" y="2051600"/>
                  <a:ext cx="416850" cy="23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4" h="9568" extrusionOk="0">
                      <a:moveTo>
                        <a:pt x="12473" y="1"/>
                      </a:moveTo>
                      <a:cubicBezTo>
                        <a:pt x="12366" y="1"/>
                        <a:pt x="12259" y="28"/>
                        <a:pt x="12161" y="84"/>
                      </a:cubicBezTo>
                      <a:lnTo>
                        <a:pt x="190" y="6991"/>
                      </a:lnTo>
                      <a:cubicBezTo>
                        <a:pt x="17" y="7093"/>
                        <a:pt x="1" y="7243"/>
                        <a:pt x="150" y="7329"/>
                      </a:cubicBezTo>
                      <a:lnTo>
                        <a:pt x="3931" y="9511"/>
                      </a:lnTo>
                      <a:cubicBezTo>
                        <a:pt x="4015" y="9550"/>
                        <a:pt x="4104" y="9568"/>
                        <a:pt x="4192" y="9568"/>
                      </a:cubicBezTo>
                      <a:cubicBezTo>
                        <a:pt x="4302" y="9568"/>
                        <a:pt x="4410" y="9540"/>
                        <a:pt x="4506" y="9487"/>
                      </a:cubicBezTo>
                      <a:lnTo>
                        <a:pt x="16484" y="2573"/>
                      </a:lnTo>
                      <a:cubicBezTo>
                        <a:pt x="16650" y="2478"/>
                        <a:pt x="16673" y="2328"/>
                        <a:pt x="16524" y="2242"/>
                      </a:cubicBezTo>
                      <a:lnTo>
                        <a:pt x="12736" y="60"/>
                      </a:lnTo>
                      <a:cubicBezTo>
                        <a:pt x="12653" y="21"/>
                        <a:pt x="12563" y="1"/>
                        <a:pt x="1247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6"/>
                <p:cNvSpPr/>
                <p:nvPr/>
              </p:nvSpPr>
              <p:spPr>
                <a:xfrm>
                  <a:off x="778175" y="994700"/>
                  <a:ext cx="1072875" cy="1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15" h="48722" extrusionOk="0">
                      <a:moveTo>
                        <a:pt x="37517" y="0"/>
                      </a:moveTo>
                      <a:cubicBezTo>
                        <a:pt x="37402" y="0"/>
                        <a:pt x="37284" y="29"/>
                        <a:pt x="37174" y="92"/>
                      </a:cubicBezTo>
                      <a:lnTo>
                        <a:pt x="379" y="21340"/>
                      </a:lnTo>
                      <a:cubicBezTo>
                        <a:pt x="135" y="21482"/>
                        <a:pt x="1" y="21765"/>
                        <a:pt x="48" y="22057"/>
                      </a:cubicBezTo>
                      <a:lnTo>
                        <a:pt x="4726" y="48156"/>
                      </a:lnTo>
                      <a:cubicBezTo>
                        <a:pt x="4784" y="48502"/>
                        <a:pt x="5078" y="48722"/>
                        <a:pt x="5395" y="48722"/>
                      </a:cubicBezTo>
                      <a:cubicBezTo>
                        <a:pt x="5511" y="48722"/>
                        <a:pt x="5630" y="48692"/>
                        <a:pt x="5742" y="48629"/>
                      </a:cubicBezTo>
                      <a:lnTo>
                        <a:pt x="42537" y="27388"/>
                      </a:lnTo>
                      <a:cubicBezTo>
                        <a:pt x="42781" y="27239"/>
                        <a:pt x="42915" y="26955"/>
                        <a:pt x="42868" y="26672"/>
                      </a:cubicBezTo>
                      <a:lnTo>
                        <a:pt x="38197" y="564"/>
                      </a:lnTo>
                      <a:cubicBezTo>
                        <a:pt x="38134" y="223"/>
                        <a:pt x="37836" y="0"/>
                        <a:pt x="375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6"/>
                <p:cNvSpPr/>
                <p:nvPr/>
              </p:nvSpPr>
              <p:spPr>
                <a:xfrm>
                  <a:off x="794925" y="1016250"/>
                  <a:ext cx="1039400" cy="1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6" h="47005" extrusionOk="0">
                      <a:moveTo>
                        <a:pt x="36465" y="0"/>
                      </a:moveTo>
                      <a:cubicBezTo>
                        <a:pt x="36422" y="0"/>
                        <a:pt x="36379" y="11"/>
                        <a:pt x="36338" y="33"/>
                      </a:cubicBezTo>
                      <a:lnTo>
                        <a:pt x="158" y="20927"/>
                      </a:lnTo>
                      <a:cubicBezTo>
                        <a:pt x="55" y="20982"/>
                        <a:pt x="0" y="21092"/>
                        <a:pt x="24" y="21210"/>
                      </a:cubicBezTo>
                      <a:lnTo>
                        <a:pt x="4852" y="46790"/>
                      </a:lnTo>
                      <a:cubicBezTo>
                        <a:pt x="4875" y="46919"/>
                        <a:pt x="4989" y="47004"/>
                        <a:pt x="5114" y="47004"/>
                      </a:cubicBezTo>
                      <a:cubicBezTo>
                        <a:pt x="5158" y="47004"/>
                        <a:pt x="5203" y="46994"/>
                        <a:pt x="5245" y="46971"/>
                      </a:cubicBezTo>
                      <a:lnTo>
                        <a:pt x="41426" y="26078"/>
                      </a:lnTo>
                      <a:cubicBezTo>
                        <a:pt x="41520" y="26022"/>
                        <a:pt x="41575" y="25904"/>
                        <a:pt x="41552" y="25794"/>
                      </a:cubicBezTo>
                      <a:lnTo>
                        <a:pt x="36732" y="214"/>
                      </a:lnTo>
                      <a:cubicBezTo>
                        <a:pt x="36703" y="86"/>
                        <a:pt x="36587" y="0"/>
                        <a:pt x="36465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6"/>
                <p:cNvSpPr/>
                <p:nvPr/>
              </p:nvSpPr>
              <p:spPr>
                <a:xfrm>
                  <a:off x="4353100" y="3737450"/>
                  <a:ext cx="1067775" cy="61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3" extrusionOk="0">
                      <a:moveTo>
                        <a:pt x="26773" y="1"/>
                      </a:moveTo>
                      <a:cubicBezTo>
                        <a:pt x="26284" y="1"/>
                        <a:pt x="25769" y="118"/>
                        <a:pt x="25368" y="348"/>
                      </a:cubicBezTo>
                      <a:lnTo>
                        <a:pt x="1371" y="14209"/>
                      </a:lnTo>
                      <a:lnTo>
                        <a:pt x="1" y="13666"/>
                      </a:lnTo>
                      <a:lnTo>
                        <a:pt x="1" y="15462"/>
                      </a:lnTo>
                      <a:cubicBezTo>
                        <a:pt x="1" y="15698"/>
                        <a:pt x="143" y="15918"/>
                        <a:pt x="434" y="16092"/>
                      </a:cubicBezTo>
                      <a:lnTo>
                        <a:pt x="14831" y="24400"/>
                      </a:lnTo>
                      <a:cubicBezTo>
                        <a:pt x="15125" y="24569"/>
                        <a:pt x="15518" y="24653"/>
                        <a:pt x="15929" y="24653"/>
                      </a:cubicBezTo>
                      <a:cubicBezTo>
                        <a:pt x="16419" y="24653"/>
                        <a:pt x="16936" y="24534"/>
                        <a:pt x="17343" y="24298"/>
                      </a:cubicBezTo>
                      <a:lnTo>
                        <a:pt x="42096" y="10004"/>
                      </a:lnTo>
                      <a:cubicBezTo>
                        <a:pt x="42497" y="9776"/>
                        <a:pt x="42710" y="9468"/>
                        <a:pt x="42710" y="9185"/>
                      </a:cubicBezTo>
                      <a:lnTo>
                        <a:pt x="42710" y="7397"/>
                      </a:lnTo>
                      <a:lnTo>
                        <a:pt x="41214" y="7948"/>
                      </a:lnTo>
                      <a:lnTo>
                        <a:pt x="27873" y="254"/>
                      </a:lnTo>
                      <a:cubicBezTo>
                        <a:pt x="27580" y="84"/>
                        <a:pt x="27186" y="1"/>
                        <a:pt x="267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6"/>
                <p:cNvSpPr/>
                <p:nvPr/>
              </p:nvSpPr>
              <p:spPr>
                <a:xfrm>
                  <a:off x="4353100" y="3692675"/>
                  <a:ext cx="1067775" cy="61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1" h="24657" extrusionOk="0">
                      <a:moveTo>
                        <a:pt x="26778" y="1"/>
                      </a:moveTo>
                      <a:cubicBezTo>
                        <a:pt x="26288" y="1"/>
                        <a:pt x="25771" y="120"/>
                        <a:pt x="25368" y="352"/>
                      </a:cubicBezTo>
                      <a:lnTo>
                        <a:pt x="615" y="14646"/>
                      </a:lnTo>
                      <a:cubicBezTo>
                        <a:pt x="206" y="14882"/>
                        <a:pt x="1" y="15181"/>
                        <a:pt x="1" y="15465"/>
                      </a:cubicBezTo>
                      <a:cubicBezTo>
                        <a:pt x="1" y="15701"/>
                        <a:pt x="135" y="15922"/>
                        <a:pt x="434" y="16095"/>
                      </a:cubicBezTo>
                      <a:lnTo>
                        <a:pt x="14831" y="24404"/>
                      </a:lnTo>
                      <a:cubicBezTo>
                        <a:pt x="15126" y="24573"/>
                        <a:pt x="15521" y="24657"/>
                        <a:pt x="15934" y="24657"/>
                      </a:cubicBezTo>
                      <a:cubicBezTo>
                        <a:pt x="16423" y="24657"/>
                        <a:pt x="16937" y="24540"/>
                        <a:pt x="17343" y="24309"/>
                      </a:cubicBezTo>
                      <a:lnTo>
                        <a:pt x="42096" y="10015"/>
                      </a:lnTo>
                      <a:cubicBezTo>
                        <a:pt x="42497" y="9779"/>
                        <a:pt x="42710" y="9479"/>
                        <a:pt x="42710" y="9196"/>
                      </a:cubicBezTo>
                      <a:cubicBezTo>
                        <a:pt x="42710" y="8960"/>
                        <a:pt x="42568" y="8731"/>
                        <a:pt x="42277" y="8566"/>
                      </a:cubicBezTo>
                      <a:lnTo>
                        <a:pt x="27873" y="257"/>
                      </a:lnTo>
                      <a:cubicBezTo>
                        <a:pt x="27582" y="85"/>
                        <a:pt x="27189" y="1"/>
                        <a:pt x="26778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6"/>
                <p:cNvSpPr/>
                <p:nvPr/>
              </p:nvSpPr>
              <p:spPr>
                <a:xfrm>
                  <a:off x="4477350" y="3700700"/>
                  <a:ext cx="932675" cy="53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7" h="21392" extrusionOk="0">
                      <a:moveTo>
                        <a:pt x="21757" y="1"/>
                      </a:moveTo>
                      <a:cubicBezTo>
                        <a:pt x="21467" y="1"/>
                        <a:pt x="21162" y="71"/>
                        <a:pt x="20926" y="204"/>
                      </a:cubicBezTo>
                      <a:lnTo>
                        <a:pt x="489" y="12009"/>
                      </a:lnTo>
                      <a:cubicBezTo>
                        <a:pt x="48" y="12261"/>
                        <a:pt x="0" y="12640"/>
                        <a:pt x="378" y="12860"/>
                      </a:cubicBezTo>
                      <a:lnTo>
                        <a:pt x="14909" y="21248"/>
                      </a:lnTo>
                      <a:cubicBezTo>
                        <a:pt x="15080" y="21344"/>
                        <a:pt x="15310" y="21392"/>
                        <a:pt x="15551" y="21392"/>
                      </a:cubicBezTo>
                      <a:cubicBezTo>
                        <a:pt x="15841" y="21392"/>
                        <a:pt x="16148" y="21322"/>
                        <a:pt x="16389" y="21185"/>
                      </a:cubicBezTo>
                      <a:lnTo>
                        <a:pt x="36827" y="9387"/>
                      </a:lnTo>
                      <a:cubicBezTo>
                        <a:pt x="37260" y="9135"/>
                        <a:pt x="37307" y="8757"/>
                        <a:pt x="36929" y="8536"/>
                      </a:cubicBezTo>
                      <a:lnTo>
                        <a:pt x="22398" y="149"/>
                      </a:lnTo>
                      <a:cubicBezTo>
                        <a:pt x="22227" y="49"/>
                        <a:pt x="21997" y="1"/>
                        <a:pt x="2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6"/>
                <p:cNvSpPr/>
                <p:nvPr/>
              </p:nvSpPr>
              <p:spPr>
                <a:xfrm>
                  <a:off x="4545075" y="4127525"/>
                  <a:ext cx="911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1917" extrusionOk="0">
                      <a:moveTo>
                        <a:pt x="1823" y="0"/>
                      </a:moveTo>
                      <a:cubicBezTo>
                        <a:pt x="1398" y="0"/>
                        <a:pt x="973" y="95"/>
                        <a:pt x="646" y="284"/>
                      </a:cubicBezTo>
                      <a:cubicBezTo>
                        <a:pt x="1" y="654"/>
                        <a:pt x="1" y="1261"/>
                        <a:pt x="646" y="1639"/>
                      </a:cubicBezTo>
                      <a:cubicBezTo>
                        <a:pt x="973" y="1824"/>
                        <a:pt x="1398" y="1916"/>
                        <a:pt x="1823" y="1916"/>
                      </a:cubicBezTo>
                      <a:cubicBezTo>
                        <a:pt x="2247" y="1916"/>
                        <a:pt x="2670" y="1824"/>
                        <a:pt x="2993" y="1639"/>
                      </a:cubicBezTo>
                      <a:cubicBezTo>
                        <a:pt x="3647" y="1261"/>
                        <a:pt x="3647" y="654"/>
                        <a:pt x="2993" y="284"/>
                      </a:cubicBezTo>
                      <a:cubicBezTo>
                        <a:pt x="2670" y="95"/>
                        <a:pt x="2247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6"/>
                <p:cNvSpPr/>
                <p:nvPr/>
              </p:nvSpPr>
              <p:spPr>
                <a:xfrm>
                  <a:off x="4551775" y="4131000"/>
                  <a:ext cx="77800" cy="4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2" h="1640" extrusionOk="0">
                      <a:moveTo>
                        <a:pt x="1546" y="0"/>
                      </a:moveTo>
                      <a:cubicBezTo>
                        <a:pt x="1185" y="0"/>
                        <a:pt x="826" y="79"/>
                        <a:pt x="552" y="239"/>
                      </a:cubicBezTo>
                      <a:cubicBezTo>
                        <a:pt x="0" y="562"/>
                        <a:pt x="0" y="1074"/>
                        <a:pt x="552" y="1397"/>
                      </a:cubicBezTo>
                      <a:cubicBezTo>
                        <a:pt x="827" y="1559"/>
                        <a:pt x="1190" y="1639"/>
                        <a:pt x="1553" y="1639"/>
                      </a:cubicBezTo>
                      <a:cubicBezTo>
                        <a:pt x="1916" y="1639"/>
                        <a:pt x="2280" y="1559"/>
                        <a:pt x="2560" y="1397"/>
                      </a:cubicBezTo>
                      <a:cubicBezTo>
                        <a:pt x="3111" y="1082"/>
                        <a:pt x="3111" y="562"/>
                        <a:pt x="2560" y="239"/>
                      </a:cubicBezTo>
                      <a:cubicBezTo>
                        <a:pt x="2279" y="81"/>
                        <a:pt x="1912" y="0"/>
                        <a:pt x="154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6"/>
                <p:cNvSpPr/>
                <p:nvPr/>
              </p:nvSpPr>
              <p:spPr>
                <a:xfrm>
                  <a:off x="1367675" y="3332850"/>
                  <a:ext cx="1137650" cy="6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06" h="26261" extrusionOk="0">
                      <a:moveTo>
                        <a:pt x="14433" y="0"/>
                      </a:moveTo>
                      <a:cubicBezTo>
                        <a:pt x="14063" y="0"/>
                        <a:pt x="13709" y="76"/>
                        <a:pt x="13444" y="230"/>
                      </a:cubicBezTo>
                      <a:lnTo>
                        <a:pt x="1363" y="7208"/>
                      </a:lnTo>
                      <a:lnTo>
                        <a:pt x="0" y="6704"/>
                      </a:lnTo>
                      <a:lnTo>
                        <a:pt x="0" y="8326"/>
                      </a:lnTo>
                      <a:cubicBezTo>
                        <a:pt x="0" y="8586"/>
                        <a:pt x="189" y="8854"/>
                        <a:pt x="559" y="9066"/>
                      </a:cubicBezTo>
                      <a:lnTo>
                        <a:pt x="29801" y="25936"/>
                      </a:lnTo>
                      <a:cubicBezTo>
                        <a:pt x="30167" y="26151"/>
                        <a:pt x="30635" y="26260"/>
                        <a:pt x="31080" y="26260"/>
                      </a:cubicBezTo>
                      <a:cubicBezTo>
                        <a:pt x="31451" y="26260"/>
                        <a:pt x="31805" y="26184"/>
                        <a:pt x="32070" y="26030"/>
                      </a:cubicBezTo>
                      <a:lnTo>
                        <a:pt x="45112" y="18501"/>
                      </a:lnTo>
                      <a:cubicBezTo>
                        <a:pt x="45372" y="18344"/>
                        <a:pt x="45505" y="18147"/>
                        <a:pt x="45505" y="17926"/>
                      </a:cubicBezTo>
                      <a:lnTo>
                        <a:pt x="45505" y="16304"/>
                      </a:lnTo>
                      <a:lnTo>
                        <a:pt x="44261" y="16800"/>
                      </a:lnTo>
                      <a:lnTo>
                        <a:pt x="15712" y="325"/>
                      </a:lnTo>
                      <a:cubicBezTo>
                        <a:pt x="15347" y="110"/>
                        <a:pt x="14878" y="0"/>
                        <a:pt x="144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6"/>
                <p:cNvSpPr/>
                <p:nvPr/>
              </p:nvSpPr>
              <p:spPr>
                <a:xfrm>
                  <a:off x="1367875" y="3292275"/>
                  <a:ext cx="1137450" cy="6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98" h="26259" extrusionOk="0">
                      <a:moveTo>
                        <a:pt x="14425" y="1"/>
                      </a:moveTo>
                      <a:cubicBezTo>
                        <a:pt x="14055" y="1"/>
                        <a:pt x="13701" y="77"/>
                        <a:pt x="13436" y="231"/>
                      </a:cubicBezTo>
                      <a:lnTo>
                        <a:pt x="394" y="7760"/>
                      </a:lnTo>
                      <a:cubicBezTo>
                        <a:pt x="126" y="7909"/>
                        <a:pt x="0" y="8114"/>
                        <a:pt x="0" y="8327"/>
                      </a:cubicBezTo>
                      <a:cubicBezTo>
                        <a:pt x="0" y="8587"/>
                        <a:pt x="189" y="8854"/>
                        <a:pt x="551" y="9067"/>
                      </a:cubicBezTo>
                      <a:lnTo>
                        <a:pt x="29793" y="25937"/>
                      </a:lnTo>
                      <a:cubicBezTo>
                        <a:pt x="30161" y="26148"/>
                        <a:pt x="30633" y="26258"/>
                        <a:pt x="31080" y="26258"/>
                      </a:cubicBezTo>
                      <a:cubicBezTo>
                        <a:pt x="31447" y="26258"/>
                        <a:pt x="31799" y="26184"/>
                        <a:pt x="32062" y="26031"/>
                      </a:cubicBezTo>
                      <a:lnTo>
                        <a:pt x="45104" y="18502"/>
                      </a:lnTo>
                      <a:cubicBezTo>
                        <a:pt x="45371" y="18344"/>
                        <a:pt x="45497" y="18140"/>
                        <a:pt x="45497" y="17927"/>
                      </a:cubicBezTo>
                      <a:cubicBezTo>
                        <a:pt x="45497" y="17675"/>
                        <a:pt x="45308" y="17399"/>
                        <a:pt x="44946" y="17187"/>
                      </a:cubicBezTo>
                      <a:lnTo>
                        <a:pt x="15704" y="325"/>
                      </a:lnTo>
                      <a:cubicBezTo>
                        <a:pt x="15339" y="110"/>
                        <a:pt x="14870" y="1"/>
                        <a:pt x="14425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6"/>
                <p:cNvSpPr/>
                <p:nvPr/>
              </p:nvSpPr>
              <p:spPr>
                <a:xfrm>
                  <a:off x="1377700" y="3299625"/>
                  <a:ext cx="1015200" cy="58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8" h="23295" extrusionOk="0">
                      <a:moveTo>
                        <a:pt x="14086" y="0"/>
                      </a:moveTo>
                      <a:cubicBezTo>
                        <a:pt x="13868" y="0"/>
                        <a:pt x="13661" y="44"/>
                        <a:pt x="13508" y="134"/>
                      </a:cubicBezTo>
                      <a:lnTo>
                        <a:pt x="340" y="7733"/>
                      </a:lnTo>
                      <a:cubicBezTo>
                        <a:pt x="1" y="7930"/>
                        <a:pt x="48" y="8277"/>
                        <a:pt x="442" y="8505"/>
                      </a:cubicBezTo>
                      <a:lnTo>
                        <a:pt x="25762" y="23107"/>
                      </a:lnTo>
                      <a:cubicBezTo>
                        <a:pt x="25977" y="23231"/>
                        <a:pt x="26253" y="23295"/>
                        <a:pt x="26515" y="23295"/>
                      </a:cubicBezTo>
                      <a:cubicBezTo>
                        <a:pt x="26732" y="23295"/>
                        <a:pt x="26939" y="23251"/>
                        <a:pt x="27093" y="23162"/>
                      </a:cubicBezTo>
                      <a:lnTo>
                        <a:pt x="40261" y="15562"/>
                      </a:lnTo>
                      <a:cubicBezTo>
                        <a:pt x="40607" y="15365"/>
                        <a:pt x="40560" y="15018"/>
                        <a:pt x="40166" y="14798"/>
                      </a:cubicBezTo>
                      <a:lnTo>
                        <a:pt x="14839" y="189"/>
                      </a:lnTo>
                      <a:cubicBezTo>
                        <a:pt x="14623" y="64"/>
                        <a:pt x="14347" y="0"/>
                        <a:pt x="1408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6"/>
                <p:cNvSpPr/>
                <p:nvPr/>
              </p:nvSpPr>
              <p:spPr>
                <a:xfrm>
                  <a:off x="2248950" y="3784100"/>
                  <a:ext cx="82725" cy="4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1738" extrusionOk="0">
                      <a:moveTo>
                        <a:pt x="1651" y="0"/>
                      </a:moveTo>
                      <a:cubicBezTo>
                        <a:pt x="1266" y="0"/>
                        <a:pt x="882" y="85"/>
                        <a:pt x="591" y="254"/>
                      </a:cubicBezTo>
                      <a:cubicBezTo>
                        <a:pt x="0" y="593"/>
                        <a:pt x="0" y="1144"/>
                        <a:pt x="591" y="1483"/>
                      </a:cubicBezTo>
                      <a:cubicBezTo>
                        <a:pt x="886" y="1652"/>
                        <a:pt x="1270" y="1737"/>
                        <a:pt x="1654" y="1737"/>
                      </a:cubicBezTo>
                      <a:cubicBezTo>
                        <a:pt x="2038" y="1737"/>
                        <a:pt x="2422" y="1652"/>
                        <a:pt x="2717" y="1483"/>
                      </a:cubicBezTo>
                      <a:cubicBezTo>
                        <a:pt x="3300" y="1144"/>
                        <a:pt x="3308" y="601"/>
                        <a:pt x="2717" y="254"/>
                      </a:cubicBezTo>
                      <a:cubicBezTo>
                        <a:pt x="2422" y="85"/>
                        <a:pt x="2036" y="0"/>
                        <a:pt x="165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6"/>
                <p:cNvSpPr/>
                <p:nvPr/>
              </p:nvSpPr>
              <p:spPr>
                <a:xfrm>
                  <a:off x="2254850" y="3787350"/>
                  <a:ext cx="70525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" h="1485" extrusionOk="0">
                      <a:moveTo>
                        <a:pt x="1410" y="0"/>
                      </a:moveTo>
                      <a:cubicBezTo>
                        <a:pt x="1082" y="0"/>
                        <a:pt x="753" y="73"/>
                        <a:pt x="505" y="219"/>
                      </a:cubicBezTo>
                      <a:cubicBezTo>
                        <a:pt x="1" y="510"/>
                        <a:pt x="1" y="975"/>
                        <a:pt x="505" y="1266"/>
                      </a:cubicBezTo>
                      <a:cubicBezTo>
                        <a:pt x="753" y="1412"/>
                        <a:pt x="1082" y="1485"/>
                        <a:pt x="1410" y="1485"/>
                      </a:cubicBezTo>
                      <a:cubicBezTo>
                        <a:pt x="1739" y="1485"/>
                        <a:pt x="2068" y="1412"/>
                        <a:pt x="2316" y="1266"/>
                      </a:cubicBezTo>
                      <a:cubicBezTo>
                        <a:pt x="2820" y="975"/>
                        <a:pt x="2820" y="510"/>
                        <a:pt x="2316" y="219"/>
                      </a:cubicBezTo>
                      <a:cubicBezTo>
                        <a:pt x="2068" y="73"/>
                        <a:pt x="1739" y="0"/>
                        <a:pt x="141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6"/>
                <p:cNvSpPr/>
                <p:nvPr/>
              </p:nvSpPr>
              <p:spPr>
                <a:xfrm>
                  <a:off x="3701800" y="279202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92" y="0"/>
                      </a:moveTo>
                      <a:lnTo>
                        <a:pt x="0" y="2072"/>
                      </a:lnTo>
                      <a:lnTo>
                        <a:pt x="3592" y="4143"/>
                      </a:lnTo>
                      <a:lnTo>
                        <a:pt x="7175" y="2072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6"/>
                <p:cNvSpPr/>
                <p:nvPr/>
              </p:nvSpPr>
              <p:spPr>
                <a:xfrm>
                  <a:off x="3701800" y="2843800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6"/>
                <p:cNvSpPr/>
                <p:nvPr/>
              </p:nvSpPr>
              <p:spPr>
                <a:xfrm>
                  <a:off x="37915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6"/>
                <p:cNvSpPr/>
                <p:nvPr/>
              </p:nvSpPr>
              <p:spPr>
                <a:xfrm>
                  <a:off x="3701800" y="262977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6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6"/>
                <p:cNvSpPr/>
                <p:nvPr/>
              </p:nvSpPr>
              <p:spPr>
                <a:xfrm>
                  <a:off x="3701800" y="268137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6"/>
                <p:cNvSpPr/>
                <p:nvPr/>
              </p:nvSpPr>
              <p:spPr>
                <a:xfrm>
                  <a:off x="37915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6"/>
                <p:cNvSpPr/>
                <p:nvPr/>
              </p:nvSpPr>
              <p:spPr>
                <a:xfrm>
                  <a:off x="3561225" y="2873325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36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6"/>
                <p:cNvSpPr/>
                <p:nvPr/>
              </p:nvSpPr>
              <p:spPr>
                <a:xfrm>
                  <a:off x="3561225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6"/>
                <p:cNvSpPr/>
                <p:nvPr/>
              </p:nvSpPr>
              <p:spPr>
                <a:xfrm>
                  <a:off x="3650800" y="29251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64"/>
                      </a:lnTo>
                      <a:lnTo>
                        <a:pt x="1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6"/>
                <p:cNvSpPr/>
                <p:nvPr/>
              </p:nvSpPr>
              <p:spPr>
                <a:xfrm>
                  <a:off x="3561225" y="271090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6"/>
                <p:cNvSpPr/>
                <p:nvPr/>
              </p:nvSpPr>
              <p:spPr>
                <a:xfrm>
                  <a:off x="3561225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6"/>
                <p:cNvSpPr/>
                <p:nvPr/>
              </p:nvSpPr>
              <p:spPr>
                <a:xfrm>
                  <a:off x="3650800" y="276267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6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6"/>
                <p:cNvSpPr/>
                <p:nvPr/>
              </p:nvSpPr>
              <p:spPr>
                <a:xfrm>
                  <a:off x="3420650" y="2304925"/>
                  <a:ext cx="179175" cy="1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5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35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6"/>
                <p:cNvSpPr/>
                <p:nvPr/>
              </p:nvSpPr>
              <p:spPr>
                <a:xfrm>
                  <a:off x="3420650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3" y="6206"/>
                      </a:lnTo>
                      <a:lnTo>
                        <a:pt x="3583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6"/>
                <p:cNvSpPr/>
                <p:nvPr/>
              </p:nvSpPr>
              <p:spPr>
                <a:xfrm>
                  <a:off x="3510225" y="235670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6"/>
                <p:cNvSpPr/>
                <p:nvPr/>
              </p:nvSpPr>
              <p:spPr>
                <a:xfrm>
                  <a:off x="3561225" y="2386025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6"/>
                <p:cNvSpPr/>
                <p:nvPr/>
              </p:nvSpPr>
              <p:spPr>
                <a:xfrm>
                  <a:off x="3561225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6"/>
                <p:cNvSpPr/>
                <p:nvPr/>
              </p:nvSpPr>
              <p:spPr>
                <a:xfrm>
                  <a:off x="3650800" y="2437825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1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6"/>
                <p:cNvSpPr/>
                <p:nvPr/>
              </p:nvSpPr>
              <p:spPr>
                <a:xfrm>
                  <a:off x="3701800" y="2467350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5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6"/>
                <p:cNvSpPr/>
                <p:nvPr/>
              </p:nvSpPr>
              <p:spPr>
                <a:xfrm>
                  <a:off x="3701800" y="2518925"/>
                  <a:ext cx="898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5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6"/>
                <p:cNvSpPr/>
                <p:nvPr/>
              </p:nvSpPr>
              <p:spPr>
                <a:xfrm>
                  <a:off x="37915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6"/>
                <p:cNvSpPr/>
                <p:nvPr/>
              </p:nvSpPr>
              <p:spPr>
                <a:xfrm>
                  <a:off x="3279850" y="2386025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6"/>
                <p:cNvSpPr/>
                <p:nvPr/>
              </p:nvSpPr>
              <p:spPr>
                <a:xfrm>
                  <a:off x="3279850" y="24378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6"/>
                <p:cNvSpPr/>
                <p:nvPr/>
              </p:nvSpPr>
              <p:spPr>
                <a:xfrm>
                  <a:off x="3369450" y="24378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92" y="4143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6"/>
                <p:cNvSpPr/>
                <p:nvPr/>
              </p:nvSpPr>
              <p:spPr>
                <a:xfrm>
                  <a:off x="3420650" y="2467350"/>
                  <a:ext cx="179175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36" extrusionOk="0">
                      <a:moveTo>
                        <a:pt x="3583" y="1"/>
                      </a:moveTo>
                      <a:lnTo>
                        <a:pt x="0" y="2064"/>
                      </a:lnTo>
                      <a:lnTo>
                        <a:pt x="3583" y="4135"/>
                      </a:lnTo>
                      <a:lnTo>
                        <a:pt x="7167" y="2064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6"/>
                <p:cNvSpPr/>
                <p:nvPr/>
              </p:nvSpPr>
              <p:spPr>
                <a:xfrm>
                  <a:off x="3420650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5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6"/>
                <p:cNvSpPr/>
                <p:nvPr/>
              </p:nvSpPr>
              <p:spPr>
                <a:xfrm>
                  <a:off x="351022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6"/>
                <p:cNvSpPr/>
                <p:nvPr/>
              </p:nvSpPr>
              <p:spPr>
                <a:xfrm>
                  <a:off x="3561225" y="254847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3561225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0" y="1"/>
                      </a:moveTo>
                      <a:lnTo>
                        <a:pt x="0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6"/>
                <p:cNvSpPr/>
                <p:nvPr/>
              </p:nvSpPr>
              <p:spPr>
                <a:xfrm>
                  <a:off x="3650800" y="2600250"/>
                  <a:ext cx="896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7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5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3139275" y="2792025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68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3139275" y="2843800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322887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3279850" y="2873325"/>
                  <a:ext cx="1794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36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36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3279850" y="292512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0"/>
                      </a:moveTo>
                      <a:lnTo>
                        <a:pt x="1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6"/>
                <p:cNvSpPr/>
                <p:nvPr/>
              </p:nvSpPr>
              <p:spPr>
                <a:xfrm>
                  <a:off x="3369450" y="292512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92" y="4135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6"/>
                <p:cNvSpPr/>
                <p:nvPr/>
              </p:nvSpPr>
              <p:spPr>
                <a:xfrm>
                  <a:off x="3420650" y="2954450"/>
                  <a:ext cx="179175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4" extrusionOk="0">
                      <a:moveTo>
                        <a:pt x="3583" y="1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3420650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06"/>
                      </a:lnTo>
                      <a:lnTo>
                        <a:pt x="3583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6"/>
                <p:cNvSpPr/>
                <p:nvPr/>
              </p:nvSpPr>
              <p:spPr>
                <a:xfrm>
                  <a:off x="3510225" y="3006250"/>
                  <a:ext cx="89600" cy="1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06" extrusionOk="0">
                      <a:moveTo>
                        <a:pt x="3584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6"/>
                <p:cNvSpPr/>
                <p:nvPr/>
              </p:nvSpPr>
              <p:spPr>
                <a:xfrm>
                  <a:off x="3139275" y="2629600"/>
                  <a:ext cx="1792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43" extrusionOk="0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3584" y="4143"/>
                      </a:lnTo>
                      <a:lnTo>
                        <a:pt x="7168" y="2071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6"/>
                <p:cNvSpPr/>
                <p:nvPr/>
              </p:nvSpPr>
              <p:spPr>
                <a:xfrm>
                  <a:off x="3139275" y="268137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6"/>
                <p:cNvSpPr/>
                <p:nvPr/>
              </p:nvSpPr>
              <p:spPr>
                <a:xfrm>
                  <a:off x="322887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6"/>
                <p:cNvSpPr/>
                <p:nvPr/>
              </p:nvSpPr>
              <p:spPr>
                <a:xfrm>
                  <a:off x="3279850" y="2710900"/>
                  <a:ext cx="179400" cy="10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4" extrusionOk="0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3279850" y="2762675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3369450" y="2762675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6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6"/>
                <p:cNvSpPr/>
                <p:nvPr/>
              </p:nvSpPr>
              <p:spPr>
                <a:xfrm>
                  <a:off x="3420650" y="2792025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3420650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6"/>
                <p:cNvSpPr/>
                <p:nvPr/>
              </p:nvSpPr>
              <p:spPr>
                <a:xfrm>
                  <a:off x="3510225" y="2843800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3139275" y="2467350"/>
                  <a:ext cx="179200" cy="1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8" h="4136" extrusionOk="0">
                      <a:moveTo>
                        <a:pt x="3584" y="1"/>
                      </a:moveTo>
                      <a:lnTo>
                        <a:pt x="1" y="2064"/>
                      </a:lnTo>
                      <a:lnTo>
                        <a:pt x="3584" y="4135"/>
                      </a:lnTo>
                      <a:lnTo>
                        <a:pt x="7168" y="2064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3139275" y="2518925"/>
                  <a:ext cx="89625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15" extrusionOk="0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5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3228875" y="251892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3279850" y="2548475"/>
                  <a:ext cx="179400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6" h="4143" extrusionOk="0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3279850" y="2600250"/>
                  <a:ext cx="896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6207" extrusionOk="0">
                      <a:moveTo>
                        <a:pt x="1" y="1"/>
                      </a:moveTo>
                      <a:lnTo>
                        <a:pt x="1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3369450" y="2600250"/>
                  <a:ext cx="89800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6207" extrusionOk="0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5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26"/>
                <p:cNvSpPr/>
                <p:nvPr/>
              </p:nvSpPr>
              <p:spPr>
                <a:xfrm>
                  <a:off x="3420650" y="2629600"/>
                  <a:ext cx="179175" cy="10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4143" extrusionOk="0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43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26"/>
                <p:cNvSpPr/>
                <p:nvPr/>
              </p:nvSpPr>
              <p:spPr>
                <a:xfrm>
                  <a:off x="3420650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26"/>
                <p:cNvSpPr/>
                <p:nvPr/>
              </p:nvSpPr>
              <p:spPr>
                <a:xfrm>
                  <a:off x="3510225" y="2681375"/>
                  <a:ext cx="89600" cy="1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6215" extrusionOk="0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10" name="Google Shape;410;p26"/>
              <p:cNvCxnSpPr>
                <a:cxnSpLocks/>
              </p:cNvCxnSpPr>
              <p:nvPr/>
            </p:nvCxnSpPr>
            <p:spPr>
              <a:xfrm flipH="1">
                <a:off x="3129117" y="3927670"/>
                <a:ext cx="2107988" cy="121241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26"/>
              <p:cNvCxnSpPr/>
              <p:nvPr/>
            </p:nvCxnSpPr>
            <p:spPr>
              <a:xfrm rot="10800000">
                <a:off x="-178683" y="4020929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26"/>
              <p:cNvCxnSpPr/>
              <p:nvPr/>
            </p:nvCxnSpPr>
            <p:spPr>
              <a:xfrm rot="10800000">
                <a:off x="-81484" y="4200692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26"/>
              <p:cNvCxnSpPr/>
              <p:nvPr/>
            </p:nvCxnSpPr>
            <p:spPr>
              <a:xfrm rot="10800000">
                <a:off x="-39831" y="4346925"/>
                <a:ext cx="3210600" cy="1833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17" name="Google Shape;417;p26"/>
            <p:cNvSpPr/>
            <p:nvPr/>
          </p:nvSpPr>
          <p:spPr>
            <a:xfrm rot="18000360">
              <a:off x="25837" y="3009090"/>
              <a:ext cx="1739084" cy="4794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666990" y="2356954"/>
            <a:ext cx="8332908" cy="26921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Google Shape;470;p29">
            <a:extLst>
              <a:ext uri="{FF2B5EF4-FFF2-40B4-BE49-F238E27FC236}">
                <a16:creationId xmlns:a16="http://schemas.microsoft.com/office/drawing/2014/main" id="{08EA571C-8935-42F8-BF4B-3D4E85032D8D}"/>
              </a:ext>
            </a:extLst>
          </p:cNvPr>
          <p:cNvSpPr txBox="1">
            <a:spLocks/>
          </p:cNvSpPr>
          <p:nvPr/>
        </p:nvSpPr>
        <p:spPr>
          <a:xfrm>
            <a:off x="3135828" y="2508672"/>
            <a:ext cx="4286183" cy="1591285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u="sng" dirty="0" err="1" smtClean="0">
                <a:solidFill>
                  <a:srgbClr val="B32A9A"/>
                </a:solidFill>
              </a:rPr>
              <a:t>SJWarriors</a:t>
            </a:r>
            <a:endParaRPr lang="en-US" sz="2000" dirty="0" smtClean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2000" dirty="0" err="1" smtClean="0">
                <a:solidFill>
                  <a:schemeClr val="tx1"/>
                </a:solidFill>
              </a:rPr>
              <a:t>Alfendo</a:t>
            </a:r>
            <a:r>
              <a:rPr lang="en-US" sz="2000" dirty="0" smtClean="0">
                <a:solidFill>
                  <a:schemeClr val="tx1"/>
                </a:solidFill>
              </a:rPr>
              <a:t> S.P </a:t>
            </a:r>
            <a:r>
              <a:rPr lang="en-US" sz="2000" dirty="0" err="1" smtClean="0">
                <a:solidFill>
                  <a:schemeClr val="tx1"/>
                </a:solidFill>
              </a:rPr>
              <a:t>Situmorang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2000" dirty="0" err="1" smtClean="0">
                <a:solidFill>
                  <a:schemeClr val="tx1"/>
                </a:solidFill>
              </a:rPr>
              <a:t>Reinheart</a:t>
            </a:r>
            <a:r>
              <a:rPr lang="en-US" sz="2000" dirty="0" smtClean="0">
                <a:solidFill>
                  <a:schemeClr val="tx1"/>
                </a:solidFill>
              </a:rPr>
              <a:t> Christian </a:t>
            </a:r>
            <a:r>
              <a:rPr lang="en-US" sz="2000" dirty="0" err="1" smtClean="0">
                <a:solidFill>
                  <a:schemeClr val="tx1"/>
                </a:solidFill>
              </a:rPr>
              <a:t>Simanungkalit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2000" dirty="0" err="1" smtClean="0">
                <a:solidFill>
                  <a:schemeClr val="tx1"/>
                </a:solidFill>
              </a:rPr>
              <a:t>Frans</a:t>
            </a:r>
            <a:r>
              <a:rPr lang="en-US" sz="2000" dirty="0" smtClean="0">
                <a:solidFill>
                  <a:schemeClr val="tx1"/>
                </a:solidFill>
              </a:rPr>
              <a:t> Daniel Yehuda </a:t>
            </a:r>
            <a:r>
              <a:rPr lang="en-US" sz="2000" dirty="0" err="1" smtClean="0">
                <a:solidFill>
                  <a:schemeClr val="tx1"/>
                </a:solidFill>
              </a:rPr>
              <a:t>Sihotang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2000" dirty="0" smtClean="0">
                <a:solidFill>
                  <a:schemeClr val="tx1"/>
                </a:solidFill>
              </a:rPr>
              <a:t>Dewi </a:t>
            </a:r>
            <a:r>
              <a:rPr lang="en-US" sz="2000" dirty="0" err="1" smtClean="0">
                <a:solidFill>
                  <a:schemeClr val="tx1"/>
                </a:solidFill>
              </a:rPr>
              <a:t>Purnama</a:t>
            </a:r>
            <a:r>
              <a:rPr lang="en-US" sz="2000" dirty="0" smtClean="0">
                <a:solidFill>
                  <a:schemeClr val="tx1"/>
                </a:solidFill>
              </a:rPr>
              <a:t> Napitupulu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2740" y="4358148"/>
            <a:ext cx="3892193" cy="362700"/>
          </a:xfrm>
          <a:ln>
            <a:noFill/>
          </a:ln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INSTITUT TEKNOLOGI DEL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4" name="Google Shape;204;p26"/>
          <p:cNvSpPr txBox="1">
            <a:spLocks noGrp="1"/>
          </p:cNvSpPr>
          <p:nvPr>
            <p:ph type="ctrTitle"/>
          </p:nvPr>
        </p:nvSpPr>
        <p:spPr>
          <a:xfrm>
            <a:off x="674347" y="259963"/>
            <a:ext cx="8294903" cy="146132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9144"/>
            <a:r>
              <a:rPr lang="en-US" b="0" dirty="0" err="1"/>
              <a:t>Listwise</a:t>
            </a:r>
            <a:r>
              <a:rPr lang="en-US" b="0" dirty="0"/>
              <a:t> Learning to Rank Approach Using </a:t>
            </a:r>
            <a:r>
              <a:rPr lang="en-US" b="0" dirty="0" err="1"/>
              <a:t>ListNet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11" name="Google Shape;205;p26"/>
          <p:cNvSpPr txBox="1">
            <a:spLocks/>
          </p:cNvSpPr>
          <p:nvPr/>
        </p:nvSpPr>
        <p:spPr>
          <a:xfrm>
            <a:off x="708350" y="289648"/>
            <a:ext cx="8260900" cy="451833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endParaRPr lang="en-US" sz="3600" dirty="0"/>
          </a:p>
        </p:txBody>
      </p:sp>
      <p:pic>
        <p:nvPicPr>
          <p:cNvPr id="415" name="Picture 414" descr="D:\@ITDEL\Prodi\KaProdi\logo_itdel.pn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885916" y="3364563"/>
            <a:ext cx="1217175" cy="1316250"/>
          </a:xfrm>
          <a:prstGeom prst="rect">
            <a:avLst/>
          </a:prstGeom>
        </p:spPr>
      </p:pic>
      <p:sp>
        <p:nvSpPr>
          <p:cNvPr id="416" name="Subtitle 2"/>
          <p:cNvSpPr txBox="1">
            <a:spLocks/>
          </p:cNvSpPr>
          <p:nvPr/>
        </p:nvSpPr>
        <p:spPr>
          <a:xfrm>
            <a:off x="3340033" y="4493888"/>
            <a:ext cx="3892193" cy="362700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Fira Sans"/>
              <a:buNone/>
              <a:defRPr sz="2800" b="0" i="0" u="none" strike="noStrike" cap="none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733" y="1527715"/>
            <a:ext cx="8612483" cy="31393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b="1" i="1" dirty="0" smtClean="0">
                <a:solidFill>
                  <a:schemeClr val="bg1"/>
                </a:solidFill>
              </a:rPr>
              <a:t>Dataset</a:t>
            </a:r>
          </a:p>
          <a:p>
            <a:pPr algn="just">
              <a:buClr>
                <a:schemeClr val="bg1"/>
              </a:buClr>
            </a:pPr>
            <a:endParaRPr lang="en-US" sz="1800" b="1" i="1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LETOR </a:t>
            </a:r>
            <a:r>
              <a:rPr lang="en-US" sz="2000" dirty="0" err="1">
                <a:solidFill>
                  <a:schemeClr val="bg1"/>
                </a:solidFill>
              </a:rPr>
              <a:t>dibangun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berdasarkan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beberapa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korpora</a:t>
            </a:r>
            <a:r>
              <a:rPr lang="en-US" sz="2000" dirty="0">
                <a:solidFill>
                  <a:schemeClr val="bg1"/>
                </a:solidFill>
              </a:rPr>
              <a:t> data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kumpulan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kueri</a:t>
            </a:r>
            <a:r>
              <a:rPr lang="en-US" sz="2000" dirty="0">
                <a:solidFill>
                  <a:schemeClr val="bg1"/>
                </a:solidFill>
              </a:rPr>
              <a:t>, yang </a:t>
            </a:r>
            <a:r>
              <a:rPr lang="en-US" sz="2000" dirty="0" err="1">
                <a:solidFill>
                  <a:schemeClr val="bg1"/>
                </a:solidFill>
              </a:rPr>
              <a:t>telah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banyak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digunakan</a:t>
            </a:r>
            <a:r>
              <a:rPr lang="en-US" sz="2000" dirty="0">
                <a:solidFill>
                  <a:schemeClr val="bg1"/>
                </a:solidFill>
              </a:rPr>
              <a:t> di IR. </a:t>
            </a:r>
            <a:r>
              <a:rPr lang="en-US" sz="2000" dirty="0" err="1">
                <a:solidFill>
                  <a:schemeClr val="bg1"/>
                </a:solidFill>
              </a:rPr>
              <a:t>Dokumen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corpora </a:t>
            </a:r>
            <a:r>
              <a:rPr lang="en-US" sz="2000" dirty="0" err="1">
                <a:solidFill>
                  <a:schemeClr val="bg1"/>
                </a:solidFill>
              </a:rPr>
              <a:t>diambil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sampel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sesuai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merancang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strategi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kemudian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fitur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metadata </a:t>
            </a:r>
            <a:r>
              <a:rPr lang="en-US" sz="2000" dirty="0" err="1">
                <a:solidFill>
                  <a:schemeClr val="bg1"/>
                </a:solidFill>
              </a:rPr>
              <a:t>diekstraksi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setiap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pasangan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kueri-dokumen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just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1739" y="1264285"/>
            <a:ext cx="4571999" cy="35074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13434" y="1527715"/>
            <a:ext cx="3864782" cy="21236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test </a:t>
            </a:r>
            <a:r>
              <a:rPr lang="en-US" i="1" dirty="0">
                <a:solidFill>
                  <a:schemeClr val="bg1"/>
                </a:solidFill>
              </a:rPr>
              <a:t>accuracy </a:t>
            </a:r>
            <a:r>
              <a:rPr lang="en-US" dirty="0" err="1" smtClean="0">
                <a:solidFill>
                  <a:schemeClr val="bg1"/>
                </a:solidFill>
              </a:rPr>
              <a:t>awal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i="1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0.451238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test </a:t>
            </a:r>
            <a:r>
              <a:rPr lang="en-US" i="1" dirty="0">
                <a:solidFill>
                  <a:schemeClr val="bg1"/>
                </a:solidFill>
              </a:rPr>
              <a:t>loss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awal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	= 0.142821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dev </a:t>
            </a:r>
            <a:r>
              <a:rPr lang="en-US" i="1" dirty="0">
                <a:solidFill>
                  <a:schemeClr val="bg1"/>
                </a:solidFill>
              </a:rPr>
              <a:t>accuracy </a:t>
            </a:r>
            <a:r>
              <a:rPr lang="en-US" dirty="0" err="1">
                <a:solidFill>
                  <a:schemeClr val="bg1"/>
                </a:solidFill>
              </a:rPr>
              <a:t>awal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	= 0.487140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dev </a:t>
            </a:r>
            <a:r>
              <a:rPr lang="en-US" i="1" dirty="0">
                <a:solidFill>
                  <a:schemeClr val="bg1"/>
                </a:solidFill>
              </a:rPr>
              <a:t>loss </a:t>
            </a:r>
            <a:r>
              <a:rPr lang="en-US" dirty="0" err="1">
                <a:solidFill>
                  <a:schemeClr val="bg1"/>
                </a:solidFill>
              </a:rPr>
              <a:t>awal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	= 0.148315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5733" y="1527715"/>
            <a:ext cx="8612483" cy="24929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2000" dirty="0" err="1" smtClean="0">
                <a:solidFill>
                  <a:schemeClr val="bg1"/>
                </a:solidFill>
              </a:rPr>
              <a:t>Metode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ListNet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memiliki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skor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kinerja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baik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mengolah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memeringkatkan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dokumen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dataset </a:t>
            </a:r>
            <a:r>
              <a:rPr lang="en-US" sz="2000" dirty="0">
                <a:solidFill>
                  <a:schemeClr val="bg1"/>
                </a:solidFill>
              </a:rPr>
              <a:t>LITOR 4.0. </a:t>
            </a:r>
            <a:r>
              <a:rPr lang="en-US" sz="2000" dirty="0" err="1">
                <a:solidFill>
                  <a:schemeClr val="bg1"/>
                </a:solidFill>
              </a:rPr>
              <a:t>Namun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kinerja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baik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tersebut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memiliki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kekurangan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yaitu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durasi</a:t>
            </a:r>
            <a:r>
              <a:rPr lang="en-US" sz="2000" dirty="0">
                <a:solidFill>
                  <a:schemeClr val="bg1"/>
                </a:solidFill>
              </a:rPr>
              <a:t> proses </a:t>
            </a:r>
            <a:r>
              <a:rPr lang="en-US" sz="2000" dirty="0" err="1">
                <a:solidFill>
                  <a:schemeClr val="bg1"/>
                </a:solidFill>
              </a:rPr>
              <a:t>implementasi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lebih</a:t>
            </a:r>
            <a:r>
              <a:rPr lang="en-US" sz="2000" dirty="0">
                <a:solidFill>
                  <a:schemeClr val="bg1"/>
                </a:solidFill>
              </a:rPr>
              <a:t> lama.</a:t>
            </a:r>
          </a:p>
          <a:p>
            <a:pPr algn="just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1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53"/>
          <p:cNvSpPr txBox="1">
            <a:spLocks noGrp="1"/>
          </p:cNvSpPr>
          <p:nvPr>
            <p:ph type="title"/>
          </p:nvPr>
        </p:nvSpPr>
        <p:spPr>
          <a:xfrm>
            <a:off x="2982036" y="2480218"/>
            <a:ext cx="3223500" cy="572700"/>
          </a:xfrm>
          <a:prstGeom prst="rect">
            <a:avLst/>
          </a:prstGeom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cxnSp>
        <p:nvCxnSpPr>
          <p:cNvPr id="3919" name="Google Shape;3919;p53"/>
          <p:cNvCxnSpPr/>
          <p:nvPr/>
        </p:nvCxnSpPr>
        <p:spPr>
          <a:xfrm>
            <a:off x="3944450" y="570550"/>
            <a:ext cx="52509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0" name="Google Shape;3920;p53"/>
          <p:cNvCxnSpPr/>
          <p:nvPr/>
        </p:nvCxnSpPr>
        <p:spPr>
          <a:xfrm>
            <a:off x="-68200" y="856888"/>
            <a:ext cx="779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8"/>
          <p:cNvGrpSpPr/>
          <p:nvPr/>
        </p:nvGrpSpPr>
        <p:grpSpPr>
          <a:xfrm>
            <a:off x="1032585" y="2229646"/>
            <a:ext cx="733937" cy="733838"/>
            <a:chOff x="1243525" y="1599775"/>
            <a:chExt cx="494400" cy="494400"/>
          </a:xfrm>
        </p:grpSpPr>
        <p:sp>
          <p:nvSpPr>
            <p:cNvPr id="430" name="Google Shape;430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28"/>
          <p:cNvSpPr txBox="1">
            <a:spLocks noGrp="1"/>
          </p:cNvSpPr>
          <p:nvPr>
            <p:ph type="title"/>
          </p:nvPr>
        </p:nvSpPr>
        <p:spPr>
          <a:xfrm>
            <a:off x="617200" y="555270"/>
            <a:ext cx="22538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grpSp>
        <p:nvGrpSpPr>
          <p:cNvPr id="436" name="Google Shape;436;p28"/>
          <p:cNvGrpSpPr/>
          <p:nvPr/>
        </p:nvGrpSpPr>
        <p:grpSpPr>
          <a:xfrm>
            <a:off x="1024419" y="1408992"/>
            <a:ext cx="733937" cy="733838"/>
            <a:chOff x="1243525" y="1599775"/>
            <a:chExt cx="494400" cy="494400"/>
          </a:xfrm>
        </p:grpSpPr>
        <p:sp>
          <p:nvSpPr>
            <p:cNvPr id="437" name="Google Shape;437;p28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28"/>
          <p:cNvSpPr txBox="1">
            <a:spLocks noGrp="1"/>
          </p:cNvSpPr>
          <p:nvPr>
            <p:ph type="title" idx="16"/>
          </p:nvPr>
        </p:nvSpPr>
        <p:spPr>
          <a:xfrm>
            <a:off x="1026909" y="1602871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0" name="Google Shape;440;p28"/>
          <p:cNvSpPr txBox="1">
            <a:spLocks noGrp="1"/>
          </p:cNvSpPr>
          <p:nvPr>
            <p:ph type="title" idx="5"/>
          </p:nvPr>
        </p:nvSpPr>
        <p:spPr>
          <a:xfrm>
            <a:off x="1927713" y="3145832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Methodology</a:t>
            </a:r>
            <a:endParaRPr dirty="0"/>
          </a:p>
        </p:txBody>
      </p:sp>
      <p:sp>
        <p:nvSpPr>
          <p:cNvPr id="441" name="Google Shape;441;p28"/>
          <p:cNvSpPr txBox="1">
            <a:spLocks noGrp="1"/>
          </p:cNvSpPr>
          <p:nvPr>
            <p:ph type="title" idx="2"/>
          </p:nvPr>
        </p:nvSpPr>
        <p:spPr>
          <a:xfrm>
            <a:off x="1875214" y="1566299"/>
            <a:ext cx="2358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Background</a:t>
            </a:r>
            <a:endParaRPr dirty="0"/>
          </a:p>
        </p:txBody>
      </p:sp>
      <p:sp>
        <p:nvSpPr>
          <p:cNvPr id="443" name="Google Shape;443;p28"/>
          <p:cNvSpPr txBox="1">
            <a:spLocks noGrp="1"/>
          </p:cNvSpPr>
          <p:nvPr>
            <p:ph type="title" idx="3"/>
          </p:nvPr>
        </p:nvSpPr>
        <p:spPr>
          <a:xfrm>
            <a:off x="1927713" y="2363708"/>
            <a:ext cx="235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Purpose</a:t>
            </a:r>
            <a:endParaRPr dirty="0"/>
          </a:p>
        </p:txBody>
      </p:sp>
      <p:sp>
        <p:nvSpPr>
          <p:cNvPr id="452" name="Google Shape;452;p28"/>
          <p:cNvSpPr txBox="1">
            <a:spLocks noGrp="1"/>
          </p:cNvSpPr>
          <p:nvPr>
            <p:ph type="title" idx="17"/>
          </p:nvPr>
        </p:nvSpPr>
        <p:spPr>
          <a:xfrm>
            <a:off x="1035075" y="2419758"/>
            <a:ext cx="728700" cy="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3" name="Google Shape;429;p28">
            <a:extLst>
              <a:ext uri="{FF2B5EF4-FFF2-40B4-BE49-F238E27FC236}">
                <a16:creationId xmlns:a16="http://schemas.microsoft.com/office/drawing/2014/main" id="{04ED65B5-E33C-44E9-B62D-4A30B9A07BF1}"/>
              </a:ext>
            </a:extLst>
          </p:cNvPr>
          <p:cNvGrpSpPr/>
          <p:nvPr/>
        </p:nvGrpSpPr>
        <p:grpSpPr>
          <a:xfrm>
            <a:off x="1027673" y="3040812"/>
            <a:ext cx="733937" cy="733838"/>
            <a:chOff x="1243525" y="1599775"/>
            <a:chExt cx="494400" cy="494400"/>
          </a:xfrm>
        </p:grpSpPr>
        <p:sp>
          <p:nvSpPr>
            <p:cNvPr id="44" name="Google Shape;430;p28">
              <a:extLst>
                <a:ext uri="{FF2B5EF4-FFF2-40B4-BE49-F238E27FC236}">
                  <a16:creationId xmlns:a16="http://schemas.microsoft.com/office/drawing/2014/main" id="{F6E56BEB-01FE-46CC-9E1E-F032FE23C530}"/>
                </a:ext>
              </a:extLst>
            </p:cNvPr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1;p28">
              <a:extLst>
                <a:ext uri="{FF2B5EF4-FFF2-40B4-BE49-F238E27FC236}">
                  <a16:creationId xmlns:a16="http://schemas.microsoft.com/office/drawing/2014/main" id="{8457ED5B-D314-436E-AC9D-CA1D7DA46CDC}"/>
                </a:ext>
              </a:extLst>
            </p:cNvPr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52;p28">
            <a:extLst>
              <a:ext uri="{FF2B5EF4-FFF2-40B4-BE49-F238E27FC236}">
                <a16:creationId xmlns:a16="http://schemas.microsoft.com/office/drawing/2014/main" id="{A1A551FC-D6F9-4E5C-8AB3-0081E149057A}"/>
              </a:ext>
            </a:extLst>
          </p:cNvPr>
          <p:cNvSpPr txBox="1">
            <a:spLocks/>
          </p:cNvSpPr>
          <p:nvPr/>
        </p:nvSpPr>
        <p:spPr>
          <a:xfrm>
            <a:off x="1030163" y="3230924"/>
            <a:ext cx="728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91" name="Google Shape;439;p28">
            <a:extLst>
              <a:ext uri="{FF2B5EF4-FFF2-40B4-BE49-F238E27FC236}">
                <a16:creationId xmlns:a16="http://schemas.microsoft.com/office/drawing/2014/main" id="{FDE0F9E4-7B19-439E-A42C-8DF43602825C}"/>
              </a:ext>
            </a:extLst>
          </p:cNvPr>
          <p:cNvSpPr txBox="1">
            <a:spLocks/>
          </p:cNvSpPr>
          <p:nvPr/>
        </p:nvSpPr>
        <p:spPr>
          <a:xfrm>
            <a:off x="4817249" y="1597959"/>
            <a:ext cx="728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>
            <a:spLocks noGrp="1"/>
          </p:cNvSpPr>
          <p:nvPr>
            <p:ph type="body" idx="1"/>
          </p:nvPr>
        </p:nvSpPr>
        <p:spPr>
          <a:xfrm>
            <a:off x="545917" y="1381272"/>
            <a:ext cx="8361015" cy="359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Ranking</a:t>
            </a:r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/>
              <a:t>Ranking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, </a:t>
            </a:r>
            <a:r>
              <a:rPr lang="en-US" dirty="0" err="1"/>
              <a:t>penyaringan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penempatan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online,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lain-lain.</a:t>
            </a:r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 err="1"/>
              <a:t>S</a:t>
            </a:r>
            <a:r>
              <a:rPr lang="en-US" dirty="0" err="1" smtClean="0"/>
              <a:t>olusi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ranking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machine learning</a:t>
            </a:r>
            <a:r>
              <a:rPr lang="en-US" dirty="0"/>
              <a:t> </a:t>
            </a:r>
            <a:endParaRPr lang="en-US" dirty="0" smtClean="0"/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i="1" dirty="0"/>
              <a:t>Machine Learning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model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historis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cerdas</a:t>
            </a:r>
            <a:endParaRPr lang="en-US" dirty="0" smtClean="0"/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 err="1"/>
              <a:t>rangking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web search,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b="1" dirty="0"/>
              <a:t>. </a:t>
            </a:r>
            <a:endParaRPr lang="en-US" b="1" dirty="0" smtClean="0"/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i="1" dirty="0"/>
              <a:t>Learning to Rank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IR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document retrieval</a:t>
            </a:r>
            <a:r>
              <a:rPr lang="en-US" dirty="0"/>
              <a:t>, </a:t>
            </a:r>
            <a:r>
              <a:rPr lang="en-US" i="1" dirty="0"/>
              <a:t>collaborative filtering, sentiment analysis, computational </a:t>
            </a:r>
            <a:r>
              <a:rPr lang="en-US" i="1" dirty="0" smtClean="0"/>
              <a:t>advertising</a:t>
            </a:r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 smtClean="0"/>
              <a:t>Information Retrieval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 smtClean="0"/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endParaRPr lang="en-US" dirty="0" smtClean="0"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2541828" y="555270"/>
            <a:ext cx="52917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Background</a:t>
            </a:r>
            <a:endParaRPr dirty="0"/>
          </a:p>
        </p:txBody>
      </p:sp>
      <p:grpSp>
        <p:nvGrpSpPr>
          <p:cNvPr id="7" name="Google Shape;472;p29">
            <a:extLst>
              <a:ext uri="{FF2B5EF4-FFF2-40B4-BE49-F238E27FC236}">
                <a16:creationId xmlns:a16="http://schemas.microsoft.com/office/drawing/2014/main" id="{6CCFAAE6-F8CB-482C-89B9-CEB5E3060416}"/>
              </a:ext>
            </a:extLst>
          </p:cNvPr>
          <p:cNvGrpSpPr/>
          <p:nvPr/>
        </p:nvGrpSpPr>
        <p:grpSpPr>
          <a:xfrm>
            <a:off x="1028516" y="145898"/>
            <a:ext cx="1134582" cy="1242338"/>
            <a:chOff x="1751775" y="1242000"/>
            <a:chExt cx="4109350" cy="4013525"/>
          </a:xfrm>
        </p:grpSpPr>
        <p:sp>
          <p:nvSpPr>
            <p:cNvPr id="8" name="Google Shape;473;p29">
              <a:extLst>
                <a:ext uri="{FF2B5EF4-FFF2-40B4-BE49-F238E27FC236}">
                  <a16:creationId xmlns:a16="http://schemas.microsoft.com/office/drawing/2014/main" id="{C84FD241-54B5-4E6F-846D-37F82F126B56}"/>
                </a:ext>
              </a:extLst>
            </p:cNvPr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4;p29">
              <a:extLst>
                <a:ext uri="{FF2B5EF4-FFF2-40B4-BE49-F238E27FC236}">
                  <a16:creationId xmlns:a16="http://schemas.microsoft.com/office/drawing/2014/main" id="{8E458D39-A367-44F3-A173-8C4CBE5857B5}"/>
                </a:ext>
              </a:extLst>
            </p:cNvPr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5;p29">
              <a:extLst>
                <a:ext uri="{FF2B5EF4-FFF2-40B4-BE49-F238E27FC236}">
                  <a16:creationId xmlns:a16="http://schemas.microsoft.com/office/drawing/2014/main" id="{19F85D69-C869-4D59-A26A-3DE43A6EFCB7}"/>
                </a:ext>
              </a:extLst>
            </p:cNvPr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6;p29">
              <a:extLst>
                <a:ext uri="{FF2B5EF4-FFF2-40B4-BE49-F238E27FC236}">
                  <a16:creationId xmlns:a16="http://schemas.microsoft.com/office/drawing/2014/main" id="{72F1D591-C249-489B-BB74-9FAB2A56468C}"/>
                </a:ext>
              </a:extLst>
            </p:cNvPr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7;p29">
              <a:extLst>
                <a:ext uri="{FF2B5EF4-FFF2-40B4-BE49-F238E27FC236}">
                  <a16:creationId xmlns:a16="http://schemas.microsoft.com/office/drawing/2014/main" id="{C857AB95-2328-4E53-9901-4018420C416F}"/>
                </a:ext>
              </a:extLst>
            </p:cNvPr>
            <p:cNvSpPr/>
            <p:nvPr/>
          </p:nvSpPr>
          <p:spPr>
            <a:xfrm>
              <a:off x="2174850" y="2949750"/>
              <a:ext cx="3263200" cy="1890225"/>
            </a:xfrm>
            <a:custGeom>
              <a:avLst/>
              <a:gdLst/>
              <a:ahLst/>
              <a:cxnLst/>
              <a:rect l="l" t="t" r="r" b="b"/>
              <a:pathLst>
                <a:path w="130528" h="75609" extrusionOk="0">
                  <a:moveTo>
                    <a:pt x="65046" y="1"/>
                  </a:moveTo>
                  <a:lnTo>
                    <a:pt x="63473" y="921"/>
                  </a:lnTo>
                  <a:lnTo>
                    <a:pt x="60728" y="2512"/>
                  </a:lnTo>
                  <a:lnTo>
                    <a:pt x="57564" y="4353"/>
                  </a:lnTo>
                  <a:lnTo>
                    <a:pt x="54802" y="5960"/>
                  </a:lnTo>
                  <a:lnTo>
                    <a:pt x="51639" y="7801"/>
                  </a:lnTo>
                  <a:lnTo>
                    <a:pt x="48893" y="9391"/>
                  </a:lnTo>
                  <a:lnTo>
                    <a:pt x="45730" y="11232"/>
                  </a:lnTo>
                  <a:lnTo>
                    <a:pt x="42985" y="12839"/>
                  </a:lnTo>
                  <a:lnTo>
                    <a:pt x="39821" y="14664"/>
                  </a:lnTo>
                  <a:lnTo>
                    <a:pt x="37059" y="16271"/>
                  </a:lnTo>
                  <a:lnTo>
                    <a:pt x="33896" y="18112"/>
                  </a:lnTo>
                  <a:lnTo>
                    <a:pt x="31151" y="19702"/>
                  </a:lnTo>
                  <a:lnTo>
                    <a:pt x="27987" y="21543"/>
                  </a:lnTo>
                  <a:lnTo>
                    <a:pt x="25225" y="23150"/>
                  </a:lnTo>
                  <a:lnTo>
                    <a:pt x="22078" y="24975"/>
                  </a:lnTo>
                  <a:lnTo>
                    <a:pt x="19316" y="26582"/>
                  </a:lnTo>
                  <a:lnTo>
                    <a:pt x="16153" y="28423"/>
                  </a:lnTo>
                  <a:lnTo>
                    <a:pt x="13391" y="30030"/>
                  </a:lnTo>
                  <a:lnTo>
                    <a:pt x="10227" y="31854"/>
                  </a:lnTo>
                  <a:lnTo>
                    <a:pt x="7482" y="33461"/>
                  </a:lnTo>
                  <a:lnTo>
                    <a:pt x="4319" y="35302"/>
                  </a:lnTo>
                  <a:lnTo>
                    <a:pt x="1574" y="36893"/>
                  </a:lnTo>
                  <a:lnTo>
                    <a:pt x="0" y="37813"/>
                  </a:lnTo>
                  <a:lnTo>
                    <a:pt x="1574" y="38717"/>
                  </a:lnTo>
                  <a:lnTo>
                    <a:pt x="4352" y="40324"/>
                  </a:lnTo>
                  <a:lnTo>
                    <a:pt x="7532" y="42165"/>
                  </a:lnTo>
                  <a:lnTo>
                    <a:pt x="10294" y="43755"/>
                  </a:lnTo>
                  <a:lnTo>
                    <a:pt x="13491" y="45597"/>
                  </a:lnTo>
                  <a:lnTo>
                    <a:pt x="16253" y="47204"/>
                  </a:lnTo>
                  <a:lnTo>
                    <a:pt x="19434" y="49028"/>
                  </a:lnTo>
                  <a:lnTo>
                    <a:pt x="22212" y="50635"/>
                  </a:lnTo>
                  <a:lnTo>
                    <a:pt x="25392" y="52476"/>
                  </a:lnTo>
                  <a:lnTo>
                    <a:pt x="28171" y="54066"/>
                  </a:lnTo>
                  <a:lnTo>
                    <a:pt x="31351" y="55908"/>
                  </a:lnTo>
                  <a:lnTo>
                    <a:pt x="34113" y="57515"/>
                  </a:lnTo>
                  <a:lnTo>
                    <a:pt x="37310" y="59356"/>
                  </a:lnTo>
                  <a:lnTo>
                    <a:pt x="40072" y="60946"/>
                  </a:lnTo>
                  <a:lnTo>
                    <a:pt x="43253" y="62787"/>
                  </a:lnTo>
                  <a:lnTo>
                    <a:pt x="46031" y="64394"/>
                  </a:lnTo>
                  <a:lnTo>
                    <a:pt x="49211" y="66219"/>
                  </a:lnTo>
                  <a:lnTo>
                    <a:pt x="51990" y="67825"/>
                  </a:lnTo>
                  <a:lnTo>
                    <a:pt x="55170" y="69667"/>
                  </a:lnTo>
                  <a:lnTo>
                    <a:pt x="57932" y="71257"/>
                  </a:lnTo>
                  <a:lnTo>
                    <a:pt x="61113" y="73098"/>
                  </a:lnTo>
                  <a:lnTo>
                    <a:pt x="63891" y="74705"/>
                  </a:lnTo>
                  <a:lnTo>
                    <a:pt x="65465" y="75609"/>
                  </a:lnTo>
                  <a:lnTo>
                    <a:pt x="130527" y="37813"/>
                  </a:lnTo>
                  <a:lnTo>
                    <a:pt x="6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8;p29">
              <a:extLst>
                <a:ext uri="{FF2B5EF4-FFF2-40B4-BE49-F238E27FC236}">
                  <a16:creationId xmlns:a16="http://schemas.microsoft.com/office/drawing/2014/main" id="{0A8385C1-7037-4B5F-B918-FFAB50CED059}"/>
                </a:ext>
              </a:extLst>
            </p:cNvPr>
            <p:cNvSpPr/>
            <p:nvPr/>
          </p:nvSpPr>
          <p:spPr>
            <a:xfrm>
              <a:off x="5329650" y="39176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37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9;p29">
              <a:extLst>
                <a:ext uri="{FF2B5EF4-FFF2-40B4-BE49-F238E27FC236}">
                  <a16:creationId xmlns:a16="http://schemas.microsoft.com/office/drawing/2014/main" id="{60625BA2-938E-4ACF-ABAE-54C82886183C}"/>
                </a:ext>
              </a:extLst>
            </p:cNvPr>
            <p:cNvSpPr/>
            <p:nvPr/>
          </p:nvSpPr>
          <p:spPr>
            <a:xfrm>
              <a:off x="5181925" y="400387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0"/>
                  </a:moveTo>
                  <a:lnTo>
                    <a:pt x="0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0;p29">
              <a:extLst>
                <a:ext uri="{FF2B5EF4-FFF2-40B4-BE49-F238E27FC236}">
                  <a16:creationId xmlns:a16="http://schemas.microsoft.com/office/drawing/2014/main" id="{7BAB41D0-8300-43C1-9CCC-E476BE13526E}"/>
                </a:ext>
              </a:extLst>
            </p:cNvPr>
            <p:cNvSpPr/>
            <p:nvPr/>
          </p:nvSpPr>
          <p:spPr>
            <a:xfrm>
              <a:off x="3840325" y="2887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4989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1;p29">
              <a:extLst>
                <a:ext uri="{FF2B5EF4-FFF2-40B4-BE49-F238E27FC236}">
                  <a16:creationId xmlns:a16="http://schemas.microsoft.com/office/drawing/2014/main" id="{8DD46D98-2DD4-45AE-8710-76A42EB4756F}"/>
                </a:ext>
              </a:extLst>
            </p:cNvPr>
            <p:cNvSpPr/>
            <p:nvPr/>
          </p:nvSpPr>
          <p:spPr>
            <a:xfrm>
              <a:off x="3546150" y="2887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2;p29">
              <a:extLst>
                <a:ext uri="{FF2B5EF4-FFF2-40B4-BE49-F238E27FC236}">
                  <a16:creationId xmlns:a16="http://schemas.microsoft.com/office/drawing/2014/main" id="{FAF3C406-D00E-413E-8C02-5A937CA1DB9E}"/>
                </a:ext>
              </a:extLst>
            </p:cNvPr>
            <p:cNvSpPr/>
            <p:nvPr/>
          </p:nvSpPr>
          <p:spPr>
            <a:xfrm>
              <a:off x="3989300" y="29740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3;p29">
              <a:extLst>
                <a:ext uri="{FF2B5EF4-FFF2-40B4-BE49-F238E27FC236}">
                  <a16:creationId xmlns:a16="http://schemas.microsoft.com/office/drawing/2014/main" id="{D11D5A17-60DA-4A01-A799-FC9B6B836509}"/>
                </a:ext>
              </a:extLst>
            </p:cNvPr>
            <p:cNvSpPr/>
            <p:nvPr/>
          </p:nvSpPr>
          <p:spPr>
            <a:xfrm>
              <a:off x="3398425" y="29740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4;p29">
              <a:extLst>
                <a:ext uri="{FF2B5EF4-FFF2-40B4-BE49-F238E27FC236}">
                  <a16:creationId xmlns:a16="http://schemas.microsoft.com/office/drawing/2014/main" id="{3DCA430F-99FC-44FE-AD13-462BC8494A01}"/>
                </a:ext>
              </a:extLst>
            </p:cNvPr>
            <p:cNvSpPr/>
            <p:nvPr/>
          </p:nvSpPr>
          <p:spPr>
            <a:xfrm>
              <a:off x="4138275" y="3059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5;p29">
              <a:extLst>
                <a:ext uri="{FF2B5EF4-FFF2-40B4-BE49-F238E27FC236}">
                  <a16:creationId xmlns:a16="http://schemas.microsoft.com/office/drawing/2014/main" id="{499E682F-B5FE-422F-A4FD-0F403D5F9181}"/>
                </a:ext>
              </a:extLst>
            </p:cNvPr>
            <p:cNvSpPr/>
            <p:nvPr/>
          </p:nvSpPr>
          <p:spPr>
            <a:xfrm>
              <a:off x="3250300" y="3059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6;p29">
              <a:extLst>
                <a:ext uri="{FF2B5EF4-FFF2-40B4-BE49-F238E27FC236}">
                  <a16:creationId xmlns:a16="http://schemas.microsoft.com/office/drawing/2014/main" id="{210B97B4-F2F0-45EB-BCEC-4FD15031B8A9}"/>
                </a:ext>
              </a:extLst>
            </p:cNvPr>
            <p:cNvSpPr/>
            <p:nvPr/>
          </p:nvSpPr>
          <p:spPr>
            <a:xfrm>
              <a:off x="3102575" y="3145600"/>
              <a:ext cx="215525" cy="125150"/>
            </a:xfrm>
            <a:custGeom>
              <a:avLst/>
              <a:gdLst/>
              <a:ahLst/>
              <a:cxnLst/>
              <a:rect l="l" t="t" r="r" b="b"/>
              <a:pathLst>
                <a:path w="8621" h="5006" extrusionOk="0">
                  <a:moveTo>
                    <a:pt x="2746" y="1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7;p29">
              <a:extLst>
                <a:ext uri="{FF2B5EF4-FFF2-40B4-BE49-F238E27FC236}">
                  <a16:creationId xmlns:a16="http://schemas.microsoft.com/office/drawing/2014/main" id="{DD899C7B-30C1-4884-877D-C125F6A560AC}"/>
                </a:ext>
              </a:extLst>
            </p:cNvPr>
            <p:cNvSpPr/>
            <p:nvPr/>
          </p:nvSpPr>
          <p:spPr>
            <a:xfrm>
              <a:off x="2954450" y="3231800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591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8;p29">
              <a:extLst>
                <a:ext uri="{FF2B5EF4-FFF2-40B4-BE49-F238E27FC236}">
                  <a16:creationId xmlns:a16="http://schemas.microsoft.com/office/drawing/2014/main" id="{88173453-9A32-462C-9039-8553567EE237}"/>
                </a:ext>
              </a:extLst>
            </p:cNvPr>
            <p:cNvSpPr/>
            <p:nvPr/>
          </p:nvSpPr>
          <p:spPr>
            <a:xfrm>
              <a:off x="4584775" y="33176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9;p29">
              <a:extLst>
                <a:ext uri="{FF2B5EF4-FFF2-40B4-BE49-F238E27FC236}">
                  <a16:creationId xmlns:a16="http://schemas.microsoft.com/office/drawing/2014/main" id="{A2FAB68A-BF62-49A8-AE88-F354CC568559}"/>
                </a:ext>
              </a:extLst>
            </p:cNvPr>
            <p:cNvSpPr/>
            <p:nvPr/>
          </p:nvSpPr>
          <p:spPr>
            <a:xfrm>
              <a:off x="2806725" y="33176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90;p29">
              <a:extLst>
                <a:ext uri="{FF2B5EF4-FFF2-40B4-BE49-F238E27FC236}">
                  <a16:creationId xmlns:a16="http://schemas.microsoft.com/office/drawing/2014/main" id="{A7FF4055-E110-409C-9623-61D35F78D779}"/>
                </a:ext>
              </a:extLst>
            </p:cNvPr>
            <p:cNvSpPr/>
            <p:nvPr/>
          </p:nvSpPr>
          <p:spPr>
            <a:xfrm>
              <a:off x="4733750" y="340380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62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1;p29">
              <a:extLst>
                <a:ext uri="{FF2B5EF4-FFF2-40B4-BE49-F238E27FC236}">
                  <a16:creationId xmlns:a16="http://schemas.microsoft.com/office/drawing/2014/main" id="{0DB06FB2-5DEF-4E5A-A363-E374F86F61DF}"/>
                </a:ext>
              </a:extLst>
            </p:cNvPr>
            <p:cNvSpPr/>
            <p:nvPr/>
          </p:nvSpPr>
          <p:spPr>
            <a:xfrm>
              <a:off x="2659000" y="34038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2;p29">
              <a:extLst>
                <a:ext uri="{FF2B5EF4-FFF2-40B4-BE49-F238E27FC236}">
                  <a16:creationId xmlns:a16="http://schemas.microsoft.com/office/drawing/2014/main" id="{508F0E14-049F-493F-AF9E-47B702E3DD44}"/>
                </a:ext>
              </a:extLst>
            </p:cNvPr>
            <p:cNvSpPr/>
            <p:nvPr/>
          </p:nvSpPr>
          <p:spPr>
            <a:xfrm>
              <a:off x="4882725" y="3489575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62" y="4989"/>
                  </a:lnTo>
                  <a:lnTo>
                    <a:pt x="8604" y="1608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93;p29">
              <a:extLst>
                <a:ext uri="{FF2B5EF4-FFF2-40B4-BE49-F238E27FC236}">
                  <a16:creationId xmlns:a16="http://schemas.microsoft.com/office/drawing/2014/main" id="{CDE3A1D2-3AFC-49FB-922E-61DAC6595524}"/>
                </a:ext>
              </a:extLst>
            </p:cNvPr>
            <p:cNvSpPr/>
            <p:nvPr/>
          </p:nvSpPr>
          <p:spPr>
            <a:xfrm>
              <a:off x="2510875" y="34895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94;p29">
              <a:extLst>
                <a:ext uri="{FF2B5EF4-FFF2-40B4-BE49-F238E27FC236}">
                  <a16:creationId xmlns:a16="http://schemas.microsoft.com/office/drawing/2014/main" id="{30928FE5-E52F-4622-BF45-0750728D64F1}"/>
                </a:ext>
              </a:extLst>
            </p:cNvPr>
            <p:cNvSpPr/>
            <p:nvPr/>
          </p:nvSpPr>
          <p:spPr>
            <a:xfrm>
              <a:off x="5031275" y="3575375"/>
              <a:ext cx="215125" cy="125125"/>
            </a:xfrm>
            <a:custGeom>
              <a:avLst/>
              <a:gdLst/>
              <a:ahLst/>
              <a:cxnLst/>
              <a:rect l="l" t="t" r="r" b="b"/>
              <a:pathLst>
                <a:path w="8605" h="5005" extrusionOk="0">
                  <a:moveTo>
                    <a:pt x="5842" y="0"/>
                  </a:moveTo>
                  <a:lnTo>
                    <a:pt x="0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95;p29">
              <a:extLst>
                <a:ext uri="{FF2B5EF4-FFF2-40B4-BE49-F238E27FC236}">
                  <a16:creationId xmlns:a16="http://schemas.microsoft.com/office/drawing/2014/main" id="{B0084E84-6D17-4DD2-BF50-CD654231A2C0}"/>
                </a:ext>
              </a:extLst>
            </p:cNvPr>
            <p:cNvSpPr/>
            <p:nvPr/>
          </p:nvSpPr>
          <p:spPr>
            <a:xfrm>
              <a:off x="2363150" y="357537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46" y="0"/>
                  </a:moveTo>
                  <a:lnTo>
                    <a:pt x="0" y="1607"/>
                  </a:lnTo>
                  <a:lnTo>
                    <a:pt x="5859" y="5005"/>
                  </a:lnTo>
                  <a:lnTo>
                    <a:pt x="8621" y="339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6;p29">
              <a:extLst>
                <a:ext uri="{FF2B5EF4-FFF2-40B4-BE49-F238E27FC236}">
                  <a16:creationId xmlns:a16="http://schemas.microsoft.com/office/drawing/2014/main" id="{83F257D3-D40D-4CDE-B23C-3039B9AC438C}"/>
                </a:ext>
              </a:extLst>
            </p:cNvPr>
            <p:cNvSpPr/>
            <p:nvPr/>
          </p:nvSpPr>
          <p:spPr>
            <a:xfrm>
              <a:off x="5180250" y="36615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97;p29">
              <a:extLst>
                <a:ext uri="{FF2B5EF4-FFF2-40B4-BE49-F238E27FC236}">
                  <a16:creationId xmlns:a16="http://schemas.microsoft.com/office/drawing/2014/main" id="{C5B93609-7677-4CB7-8940-1597CA4228A2}"/>
                </a:ext>
              </a:extLst>
            </p:cNvPr>
            <p:cNvSpPr/>
            <p:nvPr/>
          </p:nvSpPr>
          <p:spPr>
            <a:xfrm>
              <a:off x="5329225" y="374735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98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98;p29">
              <a:extLst>
                <a:ext uri="{FF2B5EF4-FFF2-40B4-BE49-F238E27FC236}">
                  <a16:creationId xmlns:a16="http://schemas.microsoft.com/office/drawing/2014/main" id="{365ABCBD-52E1-43A6-BC43-E2C2F716C66E}"/>
                </a:ext>
              </a:extLst>
            </p:cNvPr>
            <p:cNvSpPr/>
            <p:nvPr/>
          </p:nvSpPr>
          <p:spPr>
            <a:xfrm>
              <a:off x="2217100" y="40038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9;p29">
              <a:extLst>
                <a:ext uri="{FF2B5EF4-FFF2-40B4-BE49-F238E27FC236}">
                  <a16:creationId xmlns:a16="http://schemas.microsoft.com/office/drawing/2014/main" id="{C8632C66-D333-47C3-A122-10A0DF1C9154}"/>
                </a:ext>
              </a:extLst>
            </p:cNvPr>
            <p:cNvSpPr/>
            <p:nvPr/>
          </p:nvSpPr>
          <p:spPr>
            <a:xfrm>
              <a:off x="5034200" y="4089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608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0;p29">
              <a:extLst>
                <a:ext uri="{FF2B5EF4-FFF2-40B4-BE49-F238E27FC236}">
                  <a16:creationId xmlns:a16="http://schemas.microsoft.com/office/drawing/2014/main" id="{03C3C6B0-CB2C-47ED-9ACF-5B97AD94DF19}"/>
                </a:ext>
              </a:extLst>
            </p:cNvPr>
            <p:cNvSpPr/>
            <p:nvPr/>
          </p:nvSpPr>
          <p:spPr>
            <a:xfrm>
              <a:off x="2366075" y="40896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01;p29">
              <a:extLst>
                <a:ext uri="{FF2B5EF4-FFF2-40B4-BE49-F238E27FC236}">
                  <a16:creationId xmlns:a16="http://schemas.microsoft.com/office/drawing/2014/main" id="{4072ABFB-BAA4-49C9-A386-C22DB6DAD9A5}"/>
                </a:ext>
              </a:extLst>
            </p:cNvPr>
            <p:cNvSpPr/>
            <p:nvPr/>
          </p:nvSpPr>
          <p:spPr>
            <a:xfrm>
              <a:off x="4886075" y="41754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2;p29">
              <a:extLst>
                <a:ext uri="{FF2B5EF4-FFF2-40B4-BE49-F238E27FC236}">
                  <a16:creationId xmlns:a16="http://schemas.microsoft.com/office/drawing/2014/main" id="{F42C062E-8A48-42AB-85B5-40A675EEA176}"/>
                </a:ext>
              </a:extLst>
            </p:cNvPr>
            <p:cNvSpPr/>
            <p:nvPr/>
          </p:nvSpPr>
          <p:spPr>
            <a:xfrm>
              <a:off x="2515050" y="41754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3;p29">
              <a:extLst>
                <a:ext uri="{FF2B5EF4-FFF2-40B4-BE49-F238E27FC236}">
                  <a16:creationId xmlns:a16="http://schemas.microsoft.com/office/drawing/2014/main" id="{FC343292-BECA-473C-B776-23986D768E82}"/>
                </a:ext>
              </a:extLst>
            </p:cNvPr>
            <p:cNvSpPr/>
            <p:nvPr/>
          </p:nvSpPr>
          <p:spPr>
            <a:xfrm>
              <a:off x="4738350" y="4261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0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4;p29">
              <a:extLst>
                <a:ext uri="{FF2B5EF4-FFF2-40B4-BE49-F238E27FC236}">
                  <a16:creationId xmlns:a16="http://schemas.microsoft.com/office/drawing/2014/main" id="{4F0063DB-A525-4BCF-A065-C8D8E1D55ED8}"/>
                </a:ext>
              </a:extLst>
            </p:cNvPr>
            <p:cNvSpPr/>
            <p:nvPr/>
          </p:nvSpPr>
          <p:spPr>
            <a:xfrm>
              <a:off x="4590225" y="434742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99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5;p29">
              <a:extLst>
                <a:ext uri="{FF2B5EF4-FFF2-40B4-BE49-F238E27FC236}">
                  <a16:creationId xmlns:a16="http://schemas.microsoft.com/office/drawing/2014/main" id="{DE1346CB-7B08-4D2E-93A5-34B04841E630}"/>
                </a:ext>
              </a:extLst>
            </p:cNvPr>
            <p:cNvSpPr/>
            <p:nvPr/>
          </p:nvSpPr>
          <p:spPr>
            <a:xfrm>
              <a:off x="4442500" y="443322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06;p29">
              <a:extLst>
                <a:ext uri="{FF2B5EF4-FFF2-40B4-BE49-F238E27FC236}">
                  <a16:creationId xmlns:a16="http://schemas.microsoft.com/office/drawing/2014/main" id="{37968F49-E034-4400-96E2-65074049BCFE}"/>
                </a:ext>
              </a:extLst>
            </p:cNvPr>
            <p:cNvSpPr/>
            <p:nvPr/>
          </p:nvSpPr>
          <p:spPr>
            <a:xfrm>
              <a:off x="4294775" y="45194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7;p29">
              <a:extLst>
                <a:ext uri="{FF2B5EF4-FFF2-40B4-BE49-F238E27FC236}">
                  <a16:creationId xmlns:a16="http://schemas.microsoft.com/office/drawing/2014/main" id="{AA2E263A-DC74-449B-9BCF-C8601DDC0BE4}"/>
                </a:ext>
              </a:extLst>
            </p:cNvPr>
            <p:cNvSpPr/>
            <p:nvPr/>
          </p:nvSpPr>
          <p:spPr>
            <a:xfrm>
              <a:off x="3110525" y="4519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8;p29">
              <a:extLst>
                <a:ext uri="{FF2B5EF4-FFF2-40B4-BE49-F238E27FC236}">
                  <a16:creationId xmlns:a16="http://schemas.microsoft.com/office/drawing/2014/main" id="{D9C0BDD6-A8AA-4F01-8CF2-D961E3C643F2}"/>
                </a:ext>
              </a:extLst>
            </p:cNvPr>
            <p:cNvSpPr/>
            <p:nvPr/>
          </p:nvSpPr>
          <p:spPr>
            <a:xfrm>
              <a:off x="4146650" y="4605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5" y="4989"/>
                  </a:lnTo>
                  <a:lnTo>
                    <a:pt x="8621" y="339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9;p29">
              <a:extLst>
                <a:ext uri="{FF2B5EF4-FFF2-40B4-BE49-F238E27FC236}">
                  <a16:creationId xmlns:a16="http://schemas.microsoft.com/office/drawing/2014/main" id="{A26BCC6D-ECB3-48C8-AE27-A422E2AA8884}"/>
                </a:ext>
              </a:extLst>
            </p:cNvPr>
            <p:cNvSpPr/>
            <p:nvPr/>
          </p:nvSpPr>
          <p:spPr>
            <a:xfrm>
              <a:off x="3998925" y="46914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0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0;p29">
              <a:extLst>
                <a:ext uri="{FF2B5EF4-FFF2-40B4-BE49-F238E27FC236}">
                  <a16:creationId xmlns:a16="http://schemas.microsoft.com/office/drawing/2014/main" id="{6B73928A-FE3E-4B19-AE43-18976438B15E}"/>
                </a:ext>
              </a:extLst>
            </p:cNvPr>
            <p:cNvSpPr/>
            <p:nvPr/>
          </p:nvSpPr>
          <p:spPr>
            <a:xfrm>
              <a:off x="3850800" y="4777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0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1;p29">
              <a:extLst>
                <a:ext uri="{FF2B5EF4-FFF2-40B4-BE49-F238E27FC236}">
                  <a16:creationId xmlns:a16="http://schemas.microsoft.com/office/drawing/2014/main" id="{A2212D19-EE82-4374-A51B-13136E40C6AD}"/>
                </a:ext>
              </a:extLst>
            </p:cNvPr>
            <p:cNvSpPr/>
            <p:nvPr/>
          </p:nvSpPr>
          <p:spPr>
            <a:xfrm>
              <a:off x="4286825" y="3145600"/>
              <a:ext cx="215125" cy="125150"/>
            </a:xfrm>
            <a:custGeom>
              <a:avLst/>
              <a:gdLst/>
              <a:ahLst/>
              <a:cxnLst/>
              <a:rect l="l" t="t" r="r" b="b"/>
              <a:pathLst>
                <a:path w="8605" h="5006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2;p29">
              <a:extLst>
                <a:ext uri="{FF2B5EF4-FFF2-40B4-BE49-F238E27FC236}">
                  <a16:creationId xmlns:a16="http://schemas.microsoft.com/office/drawing/2014/main" id="{4270DE27-3152-4C48-8EC8-A82256C1A191}"/>
                </a:ext>
              </a:extLst>
            </p:cNvPr>
            <p:cNvSpPr/>
            <p:nvPr/>
          </p:nvSpPr>
          <p:spPr>
            <a:xfrm>
              <a:off x="4435800" y="32318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3;p29">
              <a:extLst>
                <a:ext uri="{FF2B5EF4-FFF2-40B4-BE49-F238E27FC236}">
                  <a16:creationId xmlns:a16="http://schemas.microsoft.com/office/drawing/2014/main" id="{67A20C6C-5936-44E2-82DF-5D561DFA3B03}"/>
                </a:ext>
              </a:extLst>
            </p:cNvPr>
            <p:cNvSpPr/>
            <p:nvPr/>
          </p:nvSpPr>
          <p:spPr>
            <a:xfrm>
              <a:off x="2068550" y="39176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4;p29">
              <a:extLst>
                <a:ext uri="{FF2B5EF4-FFF2-40B4-BE49-F238E27FC236}">
                  <a16:creationId xmlns:a16="http://schemas.microsoft.com/office/drawing/2014/main" id="{0BE14AD6-769A-475B-AC8B-FC74C54248BA}"/>
                </a:ext>
              </a:extLst>
            </p:cNvPr>
            <p:cNvSpPr/>
            <p:nvPr/>
          </p:nvSpPr>
          <p:spPr>
            <a:xfrm>
              <a:off x="2812575" y="4347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5;p29">
              <a:extLst>
                <a:ext uri="{FF2B5EF4-FFF2-40B4-BE49-F238E27FC236}">
                  <a16:creationId xmlns:a16="http://schemas.microsoft.com/office/drawing/2014/main" id="{11C8AC0A-5633-4483-9E01-9ECBBD816807}"/>
                </a:ext>
              </a:extLst>
            </p:cNvPr>
            <p:cNvSpPr/>
            <p:nvPr/>
          </p:nvSpPr>
          <p:spPr>
            <a:xfrm>
              <a:off x="2663600" y="4261650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21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6;p29">
              <a:extLst>
                <a:ext uri="{FF2B5EF4-FFF2-40B4-BE49-F238E27FC236}">
                  <a16:creationId xmlns:a16="http://schemas.microsoft.com/office/drawing/2014/main" id="{E9C1DE71-1B99-42F5-ADFA-02616101AB39}"/>
                </a:ext>
              </a:extLst>
            </p:cNvPr>
            <p:cNvSpPr/>
            <p:nvPr/>
          </p:nvSpPr>
          <p:spPr>
            <a:xfrm>
              <a:off x="2961550" y="44336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7;p29">
              <a:extLst>
                <a:ext uri="{FF2B5EF4-FFF2-40B4-BE49-F238E27FC236}">
                  <a16:creationId xmlns:a16="http://schemas.microsoft.com/office/drawing/2014/main" id="{D0180A66-E78A-498C-97E8-9BD422CADF3F}"/>
                </a:ext>
              </a:extLst>
            </p:cNvPr>
            <p:cNvSpPr/>
            <p:nvPr/>
          </p:nvSpPr>
          <p:spPr>
            <a:xfrm>
              <a:off x="3557025" y="4777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79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8;p29">
              <a:extLst>
                <a:ext uri="{FF2B5EF4-FFF2-40B4-BE49-F238E27FC236}">
                  <a16:creationId xmlns:a16="http://schemas.microsoft.com/office/drawing/2014/main" id="{250C3FBE-1491-403B-A27E-125F51944E42}"/>
                </a:ext>
              </a:extLst>
            </p:cNvPr>
            <p:cNvSpPr/>
            <p:nvPr/>
          </p:nvSpPr>
          <p:spPr>
            <a:xfrm>
              <a:off x="3408050" y="46914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9;p29">
              <a:extLst>
                <a:ext uri="{FF2B5EF4-FFF2-40B4-BE49-F238E27FC236}">
                  <a16:creationId xmlns:a16="http://schemas.microsoft.com/office/drawing/2014/main" id="{4DE2CBB4-A285-440E-90F8-0554488F8747}"/>
                </a:ext>
              </a:extLst>
            </p:cNvPr>
            <p:cNvSpPr/>
            <p:nvPr/>
          </p:nvSpPr>
          <p:spPr>
            <a:xfrm>
              <a:off x="3259500" y="4605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99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0;p29">
              <a:extLst>
                <a:ext uri="{FF2B5EF4-FFF2-40B4-BE49-F238E27FC236}">
                  <a16:creationId xmlns:a16="http://schemas.microsoft.com/office/drawing/2014/main" id="{375286D2-29A1-4CC9-9415-5E6E90FB63DB}"/>
                </a:ext>
              </a:extLst>
            </p:cNvPr>
            <p:cNvSpPr/>
            <p:nvPr/>
          </p:nvSpPr>
          <p:spPr>
            <a:xfrm>
              <a:off x="2215000" y="3661575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2763" y="0"/>
                  </a:moveTo>
                  <a:lnTo>
                    <a:pt x="1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1;p29">
              <a:extLst>
                <a:ext uri="{FF2B5EF4-FFF2-40B4-BE49-F238E27FC236}">
                  <a16:creationId xmlns:a16="http://schemas.microsoft.com/office/drawing/2014/main" id="{E12B8582-C0C1-4574-A822-775D8E0AD9CE}"/>
                </a:ext>
              </a:extLst>
            </p:cNvPr>
            <p:cNvSpPr/>
            <p:nvPr/>
          </p:nvSpPr>
          <p:spPr>
            <a:xfrm>
              <a:off x="2067300" y="37473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2;p29">
              <a:extLst>
                <a:ext uri="{FF2B5EF4-FFF2-40B4-BE49-F238E27FC236}">
                  <a16:creationId xmlns:a16="http://schemas.microsoft.com/office/drawing/2014/main" id="{604C6AC2-F195-4631-928D-EA7F38061765}"/>
                </a:ext>
              </a:extLst>
            </p:cNvPr>
            <p:cNvSpPr/>
            <p:nvPr/>
          </p:nvSpPr>
          <p:spPr>
            <a:xfrm>
              <a:off x="2431775" y="3070375"/>
              <a:ext cx="2749325" cy="1578325"/>
            </a:xfrm>
            <a:custGeom>
              <a:avLst/>
              <a:gdLst/>
              <a:ahLst/>
              <a:cxnLst/>
              <a:rect l="l" t="t" r="r" b="b"/>
              <a:pathLst>
                <a:path w="109973" h="63133" extrusionOk="0">
                  <a:moveTo>
                    <a:pt x="54803" y="1"/>
                  </a:moveTo>
                  <a:cubicBezTo>
                    <a:pt x="53505" y="1"/>
                    <a:pt x="52208" y="289"/>
                    <a:pt x="51221" y="867"/>
                  </a:cubicBezTo>
                  <a:lnTo>
                    <a:pt x="1976" y="29490"/>
                  </a:lnTo>
                  <a:cubicBezTo>
                    <a:pt x="1" y="30645"/>
                    <a:pt x="1" y="32503"/>
                    <a:pt x="1992" y="33641"/>
                  </a:cubicBezTo>
                  <a:lnTo>
                    <a:pt x="51572" y="62281"/>
                  </a:lnTo>
                  <a:cubicBezTo>
                    <a:pt x="52564" y="62848"/>
                    <a:pt x="53860" y="63132"/>
                    <a:pt x="55152" y="63132"/>
                  </a:cubicBezTo>
                  <a:cubicBezTo>
                    <a:pt x="56454" y="63132"/>
                    <a:pt x="57753" y="62844"/>
                    <a:pt x="58736" y="62264"/>
                  </a:cubicBezTo>
                  <a:lnTo>
                    <a:pt x="107998" y="33641"/>
                  </a:lnTo>
                  <a:cubicBezTo>
                    <a:pt x="109973" y="32503"/>
                    <a:pt x="109956" y="30645"/>
                    <a:pt x="107981" y="29490"/>
                  </a:cubicBezTo>
                  <a:lnTo>
                    <a:pt x="58385" y="867"/>
                  </a:lnTo>
                  <a:cubicBezTo>
                    <a:pt x="57397" y="289"/>
                    <a:pt x="56100" y="1"/>
                    <a:pt x="54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23;p29">
              <a:extLst>
                <a:ext uri="{FF2B5EF4-FFF2-40B4-BE49-F238E27FC236}">
                  <a16:creationId xmlns:a16="http://schemas.microsoft.com/office/drawing/2014/main" id="{EA718F8F-3EF3-4F39-8CB0-A1CBDFA46B00}"/>
                </a:ext>
              </a:extLst>
            </p:cNvPr>
            <p:cNvSpPr/>
            <p:nvPr/>
          </p:nvSpPr>
          <p:spPr>
            <a:xfrm>
              <a:off x="2527175" y="3125100"/>
              <a:ext cx="2558525" cy="1468825"/>
            </a:xfrm>
            <a:custGeom>
              <a:avLst/>
              <a:gdLst/>
              <a:ahLst/>
              <a:cxnLst/>
              <a:rect l="l" t="t" r="r" b="b"/>
              <a:pathLst>
                <a:path w="102341" h="58753" extrusionOk="0">
                  <a:moveTo>
                    <a:pt x="51003" y="0"/>
                  </a:moveTo>
                  <a:cubicBezTo>
                    <a:pt x="49798" y="0"/>
                    <a:pt x="48593" y="268"/>
                    <a:pt x="47672" y="804"/>
                  </a:cubicBezTo>
                  <a:lnTo>
                    <a:pt x="1825" y="27452"/>
                  </a:lnTo>
                  <a:cubicBezTo>
                    <a:pt x="1" y="28523"/>
                    <a:pt x="1" y="30247"/>
                    <a:pt x="1842" y="31318"/>
                  </a:cubicBezTo>
                  <a:lnTo>
                    <a:pt x="47990" y="57949"/>
                  </a:lnTo>
                  <a:cubicBezTo>
                    <a:pt x="48919" y="58485"/>
                    <a:pt x="50129" y="58753"/>
                    <a:pt x="51336" y="58753"/>
                  </a:cubicBezTo>
                  <a:cubicBezTo>
                    <a:pt x="52543" y="58753"/>
                    <a:pt x="53748" y="58485"/>
                    <a:pt x="54669" y="57949"/>
                  </a:cubicBezTo>
                  <a:lnTo>
                    <a:pt x="100499" y="31318"/>
                  </a:lnTo>
                  <a:cubicBezTo>
                    <a:pt x="102341" y="30247"/>
                    <a:pt x="102324" y="28523"/>
                    <a:pt x="100483" y="27452"/>
                  </a:cubicBezTo>
                  <a:lnTo>
                    <a:pt x="54334" y="804"/>
                  </a:lnTo>
                  <a:cubicBezTo>
                    <a:pt x="53414" y="268"/>
                    <a:pt x="52209" y="0"/>
                    <a:pt x="5100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24;p29">
              <a:extLst>
                <a:ext uri="{FF2B5EF4-FFF2-40B4-BE49-F238E27FC236}">
                  <a16:creationId xmlns:a16="http://schemas.microsoft.com/office/drawing/2014/main" id="{AE11DBE2-7E50-4A58-BE30-0E5110B04CA4}"/>
                </a:ext>
              </a:extLst>
            </p:cNvPr>
            <p:cNvSpPr/>
            <p:nvPr/>
          </p:nvSpPr>
          <p:spPr>
            <a:xfrm>
              <a:off x="2443900" y="3859075"/>
              <a:ext cx="2724650" cy="860400"/>
            </a:xfrm>
            <a:custGeom>
              <a:avLst/>
              <a:gdLst/>
              <a:ahLst/>
              <a:cxnLst/>
              <a:rect l="l" t="t" r="r" b="b"/>
              <a:pathLst>
                <a:path w="108986" h="34416" extrusionOk="0">
                  <a:moveTo>
                    <a:pt x="1" y="1"/>
                  </a:moveTo>
                  <a:lnTo>
                    <a:pt x="1" y="2830"/>
                  </a:lnTo>
                  <a:cubicBezTo>
                    <a:pt x="1" y="3600"/>
                    <a:pt x="503" y="4353"/>
                    <a:pt x="1491" y="4922"/>
                  </a:cubicBezTo>
                  <a:lnTo>
                    <a:pt x="51087" y="33545"/>
                  </a:lnTo>
                  <a:cubicBezTo>
                    <a:pt x="51305" y="33679"/>
                    <a:pt x="51556" y="33796"/>
                    <a:pt x="51807" y="33896"/>
                  </a:cubicBezTo>
                  <a:cubicBezTo>
                    <a:pt x="51824" y="33913"/>
                    <a:pt x="51840" y="33913"/>
                    <a:pt x="51857" y="33913"/>
                  </a:cubicBezTo>
                  <a:cubicBezTo>
                    <a:pt x="51891" y="33930"/>
                    <a:pt x="51941" y="33947"/>
                    <a:pt x="51974" y="33963"/>
                  </a:cubicBezTo>
                  <a:cubicBezTo>
                    <a:pt x="52125" y="34013"/>
                    <a:pt x="52276" y="34064"/>
                    <a:pt x="52426" y="34114"/>
                  </a:cubicBezTo>
                  <a:cubicBezTo>
                    <a:pt x="52510" y="34131"/>
                    <a:pt x="52594" y="34147"/>
                    <a:pt x="52677" y="34164"/>
                  </a:cubicBezTo>
                  <a:cubicBezTo>
                    <a:pt x="52727" y="34181"/>
                    <a:pt x="52778" y="34198"/>
                    <a:pt x="52828" y="34214"/>
                  </a:cubicBezTo>
                  <a:cubicBezTo>
                    <a:pt x="52861" y="34214"/>
                    <a:pt x="52912" y="34231"/>
                    <a:pt x="52945" y="34231"/>
                  </a:cubicBezTo>
                  <a:cubicBezTo>
                    <a:pt x="53112" y="34265"/>
                    <a:pt x="53280" y="34298"/>
                    <a:pt x="53447" y="34332"/>
                  </a:cubicBezTo>
                  <a:cubicBezTo>
                    <a:pt x="53514" y="34332"/>
                    <a:pt x="53581" y="34332"/>
                    <a:pt x="53631" y="34348"/>
                  </a:cubicBezTo>
                  <a:cubicBezTo>
                    <a:pt x="53682" y="34348"/>
                    <a:pt x="53715" y="34365"/>
                    <a:pt x="53765" y="34365"/>
                  </a:cubicBezTo>
                  <a:cubicBezTo>
                    <a:pt x="53832" y="34365"/>
                    <a:pt x="53882" y="34382"/>
                    <a:pt x="53949" y="34382"/>
                  </a:cubicBezTo>
                  <a:cubicBezTo>
                    <a:pt x="54117" y="34398"/>
                    <a:pt x="54267" y="34398"/>
                    <a:pt x="54435" y="34415"/>
                  </a:cubicBezTo>
                  <a:lnTo>
                    <a:pt x="54954" y="34415"/>
                  </a:lnTo>
                  <a:cubicBezTo>
                    <a:pt x="55155" y="34398"/>
                    <a:pt x="55339" y="34398"/>
                    <a:pt x="55523" y="34365"/>
                  </a:cubicBezTo>
                  <a:lnTo>
                    <a:pt x="55590" y="34365"/>
                  </a:lnTo>
                  <a:cubicBezTo>
                    <a:pt x="55640" y="34365"/>
                    <a:pt x="55690" y="34348"/>
                    <a:pt x="55740" y="34348"/>
                  </a:cubicBezTo>
                  <a:cubicBezTo>
                    <a:pt x="55891" y="34332"/>
                    <a:pt x="56025" y="34315"/>
                    <a:pt x="56176" y="34281"/>
                  </a:cubicBezTo>
                  <a:cubicBezTo>
                    <a:pt x="56243" y="34265"/>
                    <a:pt x="56293" y="34248"/>
                    <a:pt x="56360" y="34231"/>
                  </a:cubicBezTo>
                  <a:cubicBezTo>
                    <a:pt x="56527" y="34198"/>
                    <a:pt x="56694" y="34164"/>
                    <a:pt x="56862" y="34114"/>
                  </a:cubicBezTo>
                  <a:cubicBezTo>
                    <a:pt x="56946" y="34080"/>
                    <a:pt x="57046" y="34064"/>
                    <a:pt x="57130" y="34047"/>
                  </a:cubicBezTo>
                  <a:cubicBezTo>
                    <a:pt x="57213" y="34013"/>
                    <a:pt x="57264" y="33997"/>
                    <a:pt x="57347" y="33963"/>
                  </a:cubicBezTo>
                  <a:cubicBezTo>
                    <a:pt x="57414" y="33947"/>
                    <a:pt x="57481" y="33913"/>
                    <a:pt x="57531" y="33896"/>
                  </a:cubicBezTo>
                  <a:cubicBezTo>
                    <a:pt x="57782" y="33796"/>
                    <a:pt x="58034" y="33679"/>
                    <a:pt x="58251" y="33562"/>
                  </a:cubicBezTo>
                  <a:lnTo>
                    <a:pt x="107513" y="4922"/>
                  </a:lnTo>
                  <a:cubicBezTo>
                    <a:pt x="107529" y="4922"/>
                    <a:pt x="107546" y="4905"/>
                    <a:pt x="107563" y="4888"/>
                  </a:cubicBezTo>
                  <a:cubicBezTo>
                    <a:pt x="107663" y="4838"/>
                    <a:pt x="107730" y="4771"/>
                    <a:pt x="107814" y="4704"/>
                  </a:cubicBezTo>
                  <a:cubicBezTo>
                    <a:pt x="107948" y="4621"/>
                    <a:pt x="108065" y="4537"/>
                    <a:pt x="108182" y="4436"/>
                  </a:cubicBezTo>
                  <a:cubicBezTo>
                    <a:pt x="108182" y="4436"/>
                    <a:pt x="108199" y="4420"/>
                    <a:pt x="108216" y="4420"/>
                  </a:cubicBezTo>
                  <a:cubicBezTo>
                    <a:pt x="108333" y="4303"/>
                    <a:pt x="108433" y="4202"/>
                    <a:pt x="108517" y="4085"/>
                  </a:cubicBezTo>
                  <a:cubicBezTo>
                    <a:pt x="108551" y="4051"/>
                    <a:pt x="108567" y="4018"/>
                    <a:pt x="108584" y="4001"/>
                  </a:cubicBezTo>
                  <a:cubicBezTo>
                    <a:pt x="108601" y="3968"/>
                    <a:pt x="108617" y="3951"/>
                    <a:pt x="108634" y="3918"/>
                  </a:cubicBezTo>
                  <a:cubicBezTo>
                    <a:pt x="108668" y="3867"/>
                    <a:pt x="108701" y="3817"/>
                    <a:pt x="108735" y="3784"/>
                  </a:cubicBezTo>
                  <a:cubicBezTo>
                    <a:pt x="108785" y="3683"/>
                    <a:pt x="108835" y="3583"/>
                    <a:pt x="108869" y="3482"/>
                  </a:cubicBezTo>
                  <a:cubicBezTo>
                    <a:pt x="108869" y="3482"/>
                    <a:pt x="108869" y="3466"/>
                    <a:pt x="108869" y="3449"/>
                  </a:cubicBezTo>
                  <a:cubicBezTo>
                    <a:pt x="108885" y="3432"/>
                    <a:pt x="108885" y="3415"/>
                    <a:pt x="108885" y="3399"/>
                  </a:cubicBezTo>
                  <a:cubicBezTo>
                    <a:pt x="108919" y="3332"/>
                    <a:pt x="108936" y="3265"/>
                    <a:pt x="108952" y="3198"/>
                  </a:cubicBezTo>
                  <a:cubicBezTo>
                    <a:pt x="108969" y="3114"/>
                    <a:pt x="108969" y="3014"/>
                    <a:pt x="108986" y="2913"/>
                  </a:cubicBezTo>
                  <a:lnTo>
                    <a:pt x="108986" y="2863"/>
                  </a:lnTo>
                  <a:lnTo>
                    <a:pt x="108986" y="34"/>
                  </a:lnTo>
                  <a:cubicBezTo>
                    <a:pt x="108986" y="218"/>
                    <a:pt x="108952" y="386"/>
                    <a:pt x="108902" y="553"/>
                  </a:cubicBezTo>
                  <a:cubicBezTo>
                    <a:pt x="108902" y="570"/>
                    <a:pt x="108885" y="603"/>
                    <a:pt x="108885" y="620"/>
                  </a:cubicBezTo>
                  <a:cubicBezTo>
                    <a:pt x="108835" y="771"/>
                    <a:pt x="108751" y="938"/>
                    <a:pt x="108651" y="1089"/>
                  </a:cubicBezTo>
                  <a:cubicBezTo>
                    <a:pt x="108617" y="1105"/>
                    <a:pt x="108601" y="1139"/>
                    <a:pt x="108584" y="1172"/>
                  </a:cubicBezTo>
                  <a:cubicBezTo>
                    <a:pt x="108484" y="1323"/>
                    <a:pt x="108350" y="1474"/>
                    <a:pt x="108182" y="1608"/>
                  </a:cubicBezTo>
                  <a:cubicBezTo>
                    <a:pt x="108082" y="1708"/>
                    <a:pt x="107948" y="1792"/>
                    <a:pt x="107831" y="1875"/>
                  </a:cubicBezTo>
                  <a:cubicBezTo>
                    <a:pt x="107730" y="1959"/>
                    <a:pt x="107630" y="2026"/>
                    <a:pt x="107513" y="2093"/>
                  </a:cubicBezTo>
                  <a:lnTo>
                    <a:pt x="58251" y="30716"/>
                  </a:lnTo>
                  <a:cubicBezTo>
                    <a:pt x="58034" y="30850"/>
                    <a:pt x="57799" y="30967"/>
                    <a:pt x="57548" y="31051"/>
                  </a:cubicBezTo>
                  <a:cubicBezTo>
                    <a:pt x="57481" y="31084"/>
                    <a:pt x="57414" y="31101"/>
                    <a:pt x="57347" y="31134"/>
                  </a:cubicBezTo>
                  <a:cubicBezTo>
                    <a:pt x="57197" y="31185"/>
                    <a:pt x="57046" y="31235"/>
                    <a:pt x="56879" y="31285"/>
                  </a:cubicBezTo>
                  <a:cubicBezTo>
                    <a:pt x="56711" y="31319"/>
                    <a:pt x="56544" y="31369"/>
                    <a:pt x="56360" y="31402"/>
                  </a:cubicBezTo>
                  <a:cubicBezTo>
                    <a:pt x="56176" y="31452"/>
                    <a:pt x="55958" y="31486"/>
                    <a:pt x="55757" y="31503"/>
                  </a:cubicBezTo>
                  <a:cubicBezTo>
                    <a:pt x="55707" y="31519"/>
                    <a:pt x="55657" y="31519"/>
                    <a:pt x="55606" y="31536"/>
                  </a:cubicBezTo>
                  <a:cubicBezTo>
                    <a:pt x="55322" y="31553"/>
                    <a:pt x="55037" y="31570"/>
                    <a:pt x="54753" y="31586"/>
                  </a:cubicBezTo>
                  <a:lnTo>
                    <a:pt x="54619" y="31586"/>
                  </a:lnTo>
                  <a:cubicBezTo>
                    <a:pt x="54334" y="31570"/>
                    <a:pt x="54050" y="31570"/>
                    <a:pt x="53765" y="31536"/>
                  </a:cubicBezTo>
                  <a:cubicBezTo>
                    <a:pt x="53732" y="31536"/>
                    <a:pt x="53682" y="31519"/>
                    <a:pt x="53648" y="31519"/>
                  </a:cubicBezTo>
                  <a:cubicBezTo>
                    <a:pt x="53364" y="31486"/>
                    <a:pt x="53096" y="31436"/>
                    <a:pt x="52828" y="31386"/>
                  </a:cubicBezTo>
                  <a:cubicBezTo>
                    <a:pt x="52778" y="31369"/>
                    <a:pt x="52744" y="31352"/>
                    <a:pt x="52694" y="31335"/>
                  </a:cubicBezTo>
                  <a:cubicBezTo>
                    <a:pt x="52443" y="31285"/>
                    <a:pt x="52209" y="31218"/>
                    <a:pt x="51991" y="31134"/>
                  </a:cubicBezTo>
                  <a:cubicBezTo>
                    <a:pt x="51941" y="31118"/>
                    <a:pt x="51907" y="31101"/>
                    <a:pt x="51857" y="31084"/>
                  </a:cubicBezTo>
                  <a:cubicBezTo>
                    <a:pt x="51589" y="30984"/>
                    <a:pt x="51321" y="30867"/>
                    <a:pt x="51087" y="30716"/>
                  </a:cubicBezTo>
                  <a:lnTo>
                    <a:pt x="1507" y="2093"/>
                  </a:lnTo>
                  <a:cubicBezTo>
                    <a:pt x="503" y="1524"/>
                    <a:pt x="1" y="75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25;p29">
              <a:extLst>
                <a:ext uri="{FF2B5EF4-FFF2-40B4-BE49-F238E27FC236}">
                  <a16:creationId xmlns:a16="http://schemas.microsoft.com/office/drawing/2014/main" id="{F7A7286C-47D7-42A2-9D9A-97CE3F206E0B}"/>
                </a:ext>
              </a:extLst>
            </p:cNvPr>
            <p:cNvSpPr/>
            <p:nvPr/>
          </p:nvSpPr>
          <p:spPr>
            <a:xfrm>
              <a:off x="4020275" y="3910550"/>
              <a:ext cx="150650" cy="87475"/>
            </a:xfrm>
            <a:custGeom>
              <a:avLst/>
              <a:gdLst/>
              <a:ahLst/>
              <a:cxnLst/>
              <a:rect l="l" t="t" r="r" b="b"/>
              <a:pathLst>
                <a:path w="6026" h="3499" extrusionOk="0">
                  <a:moveTo>
                    <a:pt x="3013" y="1"/>
                  </a:moveTo>
                  <a:lnTo>
                    <a:pt x="0" y="1741"/>
                  </a:lnTo>
                  <a:lnTo>
                    <a:pt x="3030" y="3499"/>
                  </a:lnTo>
                  <a:lnTo>
                    <a:pt x="6026" y="17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26;p29">
              <a:extLst>
                <a:ext uri="{FF2B5EF4-FFF2-40B4-BE49-F238E27FC236}">
                  <a16:creationId xmlns:a16="http://schemas.microsoft.com/office/drawing/2014/main" id="{996F874C-276E-4BDA-933F-09DBFF962CAA}"/>
                </a:ext>
              </a:extLst>
            </p:cNvPr>
            <p:cNvSpPr/>
            <p:nvPr/>
          </p:nvSpPr>
          <p:spPr>
            <a:xfrm>
              <a:off x="4095600" y="3954075"/>
              <a:ext cx="75325" cy="132675"/>
            </a:xfrm>
            <a:custGeom>
              <a:avLst/>
              <a:gdLst/>
              <a:ahLst/>
              <a:cxnLst/>
              <a:rect l="l" t="t" r="r" b="b"/>
              <a:pathLst>
                <a:path w="3013" h="5307" extrusionOk="0">
                  <a:moveTo>
                    <a:pt x="17" y="1758"/>
                  </a:moveTo>
                  <a:lnTo>
                    <a:pt x="0" y="5307"/>
                  </a:lnTo>
                  <a:lnTo>
                    <a:pt x="2996" y="3566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27;p29">
              <a:extLst>
                <a:ext uri="{FF2B5EF4-FFF2-40B4-BE49-F238E27FC236}">
                  <a16:creationId xmlns:a16="http://schemas.microsoft.com/office/drawing/2014/main" id="{E8A7061A-78F9-46BF-8B5A-4FB574336DF3}"/>
                </a:ext>
              </a:extLst>
            </p:cNvPr>
            <p:cNvSpPr/>
            <p:nvPr/>
          </p:nvSpPr>
          <p:spPr>
            <a:xfrm>
              <a:off x="4020275" y="3954075"/>
              <a:ext cx="75750" cy="132675"/>
            </a:xfrm>
            <a:custGeom>
              <a:avLst/>
              <a:gdLst/>
              <a:ahLst/>
              <a:cxnLst/>
              <a:rect l="l" t="t" r="r" b="b"/>
              <a:pathLst>
                <a:path w="3030" h="5307" extrusionOk="0">
                  <a:moveTo>
                    <a:pt x="0" y="0"/>
                  </a:moveTo>
                  <a:lnTo>
                    <a:pt x="0" y="3566"/>
                  </a:lnTo>
                  <a:lnTo>
                    <a:pt x="3013" y="5307"/>
                  </a:lnTo>
                  <a:lnTo>
                    <a:pt x="3030" y="17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8;p29">
              <a:extLst>
                <a:ext uri="{FF2B5EF4-FFF2-40B4-BE49-F238E27FC236}">
                  <a16:creationId xmlns:a16="http://schemas.microsoft.com/office/drawing/2014/main" id="{5BF2E1FF-7E7B-418F-9612-ADF627740A76}"/>
                </a:ext>
              </a:extLst>
            </p:cNvPr>
            <p:cNvSpPr/>
            <p:nvPr/>
          </p:nvSpPr>
          <p:spPr>
            <a:xfrm>
              <a:off x="3721900" y="1242000"/>
              <a:ext cx="150675" cy="87500"/>
            </a:xfrm>
            <a:custGeom>
              <a:avLst/>
              <a:gdLst/>
              <a:ahLst/>
              <a:cxnLst/>
              <a:rect l="l" t="t" r="r" b="b"/>
              <a:pathLst>
                <a:path w="6027" h="3500" extrusionOk="0">
                  <a:moveTo>
                    <a:pt x="3013" y="1"/>
                  </a:moveTo>
                  <a:lnTo>
                    <a:pt x="1" y="1758"/>
                  </a:lnTo>
                  <a:lnTo>
                    <a:pt x="3030" y="3499"/>
                  </a:lnTo>
                  <a:lnTo>
                    <a:pt x="6026" y="1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9;p29">
              <a:extLst>
                <a:ext uri="{FF2B5EF4-FFF2-40B4-BE49-F238E27FC236}">
                  <a16:creationId xmlns:a16="http://schemas.microsoft.com/office/drawing/2014/main" id="{05829DF6-F84D-4CD3-89CD-FAFA2C629CA9}"/>
                </a:ext>
              </a:extLst>
            </p:cNvPr>
            <p:cNvSpPr/>
            <p:nvPr/>
          </p:nvSpPr>
          <p:spPr>
            <a:xfrm>
              <a:off x="3797225" y="1285950"/>
              <a:ext cx="75350" cy="132250"/>
            </a:xfrm>
            <a:custGeom>
              <a:avLst/>
              <a:gdLst/>
              <a:ahLst/>
              <a:cxnLst/>
              <a:rect l="l" t="t" r="r" b="b"/>
              <a:pathLst>
                <a:path w="3014" h="5290" extrusionOk="0">
                  <a:moveTo>
                    <a:pt x="17" y="1741"/>
                  </a:moveTo>
                  <a:lnTo>
                    <a:pt x="0" y="5290"/>
                  </a:lnTo>
                  <a:lnTo>
                    <a:pt x="2997" y="3549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0;p29">
              <a:extLst>
                <a:ext uri="{FF2B5EF4-FFF2-40B4-BE49-F238E27FC236}">
                  <a16:creationId xmlns:a16="http://schemas.microsoft.com/office/drawing/2014/main" id="{6FB7BF7B-AA8B-45A9-B2E9-9AEFC3AB26F6}"/>
                </a:ext>
              </a:extLst>
            </p:cNvPr>
            <p:cNvSpPr/>
            <p:nvPr/>
          </p:nvSpPr>
          <p:spPr>
            <a:xfrm>
              <a:off x="3721900" y="1285950"/>
              <a:ext cx="75775" cy="132250"/>
            </a:xfrm>
            <a:custGeom>
              <a:avLst/>
              <a:gdLst/>
              <a:ahLst/>
              <a:cxnLst/>
              <a:rect l="l" t="t" r="r" b="b"/>
              <a:pathLst>
                <a:path w="3031" h="5290" extrusionOk="0">
                  <a:moveTo>
                    <a:pt x="1" y="0"/>
                  </a:moveTo>
                  <a:lnTo>
                    <a:pt x="1" y="3549"/>
                  </a:lnTo>
                  <a:lnTo>
                    <a:pt x="3013" y="5290"/>
                  </a:lnTo>
                  <a:lnTo>
                    <a:pt x="3030" y="1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1;p29">
              <a:extLst>
                <a:ext uri="{FF2B5EF4-FFF2-40B4-BE49-F238E27FC236}">
                  <a16:creationId xmlns:a16="http://schemas.microsoft.com/office/drawing/2014/main" id="{4A5E18A5-1E88-451E-9BB6-C601FA04CA72}"/>
                </a:ext>
              </a:extLst>
            </p:cNvPr>
            <p:cNvSpPr/>
            <p:nvPr/>
          </p:nvSpPr>
          <p:spPr>
            <a:xfrm>
              <a:off x="3658300" y="41038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0" y="2093"/>
                  </a:lnTo>
                  <a:lnTo>
                    <a:pt x="3649" y="4185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2;p29">
              <a:extLst>
                <a:ext uri="{FF2B5EF4-FFF2-40B4-BE49-F238E27FC236}">
                  <a16:creationId xmlns:a16="http://schemas.microsoft.com/office/drawing/2014/main" id="{EC15DFC7-F063-404A-AA6A-0CF3A53B31B1}"/>
                </a:ext>
              </a:extLst>
            </p:cNvPr>
            <p:cNvSpPr/>
            <p:nvPr/>
          </p:nvSpPr>
          <p:spPr>
            <a:xfrm>
              <a:off x="3749100" y="4156200"/>
              <a:ext cx="90425" cy="159450"/>
            </a:xfrm>
            <a:custGeom>
              <a:avLst/>
              <a:gdLst/>
              <a:ahLst/>
              <a:cxnLst/>
              <a:rect l="l" t="t" r="r" b="b"/>
              <a:pathLst>
                <a:path w="3617" h="6378" extrusionOk="0">
                  <a:moveTo>
                    <a:pt x="17" y="2092"/>
                  </a:moveTo>
                  <a:lnTo>
                    <a:pt x="1" y="6378"/>
                  </a:lnTo>
                  <a:lnTo>
                    <a:pt x="3616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3;p29">
              <a:extLst>
                <a:ext uri="{FF2B5EF4-FFF2-40B4-BE49-F238E27FC236}">
                  <a16:creationId xmlns:a16="http://schemas.microsoft.com/office/drawing/2014/main" id="{D7623D9F-C84E-45D2-8162-86ACB416A328}"/>
                </a:ext>
              </a:extLst>
            </p:cNvPr>
            <p:cNvSpPr/>
            <p:nvPr/>
          </p:nvSpPr>
          <p:spPr>
            <a:xfrm>
              <a:off x="3658300" y="41562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0" y="0"/>
                  </a:moveTo>
                  <a:lnTo>
                    <a:pt x="0" y="4285"/>
                  </a:lnTo>
                  <a:lnTo>
                    <a:pt x="3633" y="6378"/>
                  </a:lnTo>
                  <a:lnTo>
                    <a:pt x="3649" y="20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4;p29">
              <a:extLst>
                <a:ext uri="{FF2B5EF4-FFF2-40B4-BE49-F238E27FC236}">
                  <a16:creationId xmlns:a16="http://schemas.microsoft.com/office/drawing/2014/main" id="{5C7700CD-E352-4020-BCB7-68F5A79AB4C1}"/>
                </a:ext>
              </a:extLst>
            </p:cNvPr>
            <p:cNvSpPr/>
            <p:nvPr/>
          </p:nvSpPr>
          <p:spPr>
            <a:xfrm>
              <a:off x="4228650" y="34330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1" y="2093"/>
                  </a:lnTo>
                  <a:lnTo>
                    <a:pt x="3633" y="4186"/>
                  </a:lnTo>
                  <a:lnTo>
                    <a:pt x="7249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35;p29">
              <a:extLst>
                <a:ext uri="{FF2B5EF4-FFF2-40B4-BE49-F238E27FC236}">
                  <a16:creationId xmlns:a16="http://schemas.microsoft.com/office/drawing/2014/main" id="{B04CE8F5-6771-471D-BCB5-3DA04E7147E2}"/>
                </a:ext>
              </a:extLst>
            </p:cNvPr>
            <p:cNvSpPr/>
            <p:nvPr/>
          </p:nvSpPr>
          <p:spPr>
            <a:xfrm>
              <a:off x="4319050" y="3485400"/>
              <a:ext cx="90825" cy="159450"/>
            </a:xfrm>
            <a:custGeom>
              <a:avLst/>
              <a:gdLst/>
              <a:ahLst/>
              <a:cxnLst/>
              <a:rect l="l" t="t" r="r" b="b"/>
              <a:pathLst>
                <a:path w="3633" h="6378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5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36;p29">
              <a:extLst>
                <a:ext uri="{FF2B5EF4-FFF2-40B4-BE49-F238E27FC236}">
                  <a16:creationId xmlns:a16="http://schemas.microsoft.com/office/drawing/2014/main" id="{670C772D-FF05-432F-9005-A942104116D6}"/>
                </a:ext>
              </a:extLst>
            </p:cNvPr>
            <p:cNvSpPr/>
            <p:nvPr/>
          </p:nvSpPr>
          <p:spPr>
            <a:xfrm>
              <a:off x="4228250" y="34854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32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37;p29">
              <a:extLst>
                <a:ext uri="{FF2B5EF4-FFF2-40B4-BE49-F238E27FC236}">
                  <a16:creationId xmlns:a16="http://schemas.microsoft.com/office/drawing/2014/main" id="{E4D21297-16B9-435B-8D21-09B700CC603B}"/>
                </a:ext>
              </a:extLst>
            </p:cNvPr>
            <p:cNvSpPr/>
            <p:nvPr/>
          </p:nvSpPr>
          <p:spPr>
            <a:xfrm>
              <a:off x="4319475" y="2688225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599" y="0"/>
                  </a:moveTo>
                  <a:lnTo>
                    <a:pt x="0" y="2093"/>
                  </a:lnTo>
                  <a:lnTo>
                    <a:pt x="3632" y="4202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38;p29">
              <a:extLst>
                <a:ext uri="{FF2B5EF4-FFF2-40B4-BE49-F238E27FC236}">
                  <a16:creationId xmlns:a16="http://schemas.microsoft.com/office/drawing/2014/main" id="{6FCDAED5-BE12-4349-AB28-A3F92E78BFFF}"/>
                </a:ext>
              </a:extLst>
            </p:cNvPr>
            <p:cNvSpPr/>
            <p:nvPr/>
          </p:nvSpPr>
          <p:spPr>
            <a:xfrm>
              <a:off x="4409850" y="2740525"/>
              <a:ext cx="90825" cy="159875"/>
            </a:xfrm>
            <a:custGeom>
              <a:avLst/>
              <a:gdLst/>
              <a:ahLst/>
              <a:cxnLst/>
              <a:rect l="l" t="t" r="r" b="b"/>
              <a:pathLst>
                <a:path w="3633" h="6395" extrusionOk="0">
                  <a:moveTo>
                    <a:pt x="17" y="2110"/>
                  </a:moveTo>
                  <a:lnTo>
                    <a:pt x="1" y="6395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39;p29">
              <a:extLst>
                <a:ext uri="{FF2B5EF4-FFF2-40B4-BE49-F238E27FC236}">
                  <a16:creationId xmlns:a16="http://schemas.microsoft.com/office/drawing/2014/main" id="{E9177BD2-9D30-458C-AAAB-8ED2541F679E}"/>
                </a:ext>
              </a:extLst>
            </p:cNvPr>
            <p:cNvSpPr/>
            <p:nvPr/>
          </p:nvSpPr>
          <p:spPr>
            <a:xfrm>
              <a:off x="4319050" y="2740525"/>
              <a:ext cx="91250" cy="159875"/>
            </a:xfrm>
            <a:custGeom>
              <a:avLst/>
              <a:gdLst/>
              <a:ahLst/>
              <a:cxnLst/>
              <a:rect l="l" t="t" r="r" b="b"/>
              <a:pathLst>
                <a:path w="3650" h="6395" extrusionOk="0">
                  <a:moveTo>
                    <a:pt x="17" y="1"/>
                  </a:moveTo>
                  <a:lnTo>
                    <a:pt x="0" y="4286"/>
                  </a:lnTo>
                  <a:lnTo>
                    <a:pt x="3633" y="6395"/>
                  </a:lnTo>
                  <a:lnTo>
                    <a:pt x="3649" y="2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0;p29">
              <a:extLst>
                <a:ext uri="{FF2B5EF4-FFF2-40B4-BE49-F238E27FC236}">
                  <a16:creationId xmlns:a16="http://schemas.microsoft.com/office/drawing/2014/main" id="{5E8D7234-8BDE-4F08-B64F-0E923490EBC5}"/>
                </a:ext>
              </a:extLst>
            </p:cNvPr>
            <p:cNvSpPr/>
            <p:nvPr/>
          </p:nvSpPr>
          <p:spPr>
            <a:xfrm>
              <a:off x="3705575" y="1585975"/>
              <a:ext cx="181225" cy="105075"/>
            </a:xfrm>
            <a:custGeom>
              <a:avLst/>
              <a:gdLst/>
              <a:ahLst/>
              <a:cxnLst/>
              <a:rect l="l" t="t" r="r" b="b"/>
              <a:pathLst>
                <a:path w="7249" h="4203" extrusionOk="0">
                  <a:moveTo>
                    <a:pt x="3616" y="1"/>
                  </a:moveTo>
                  <a:lnTo>
                    <a:pt x="1" y="2110"/>
                  </a:lnTo>
                  <a:lnTo>
                    <a:pt x="3633" y="4202"/>
                  </a:lnTo>
                  <a:lnTo>
                    <a:pt x="7249" y="21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1;p29">
              <a:extLst>
                <a:ext uri="{FF2B5EF4-FFF2-40B4-BE49-F238E27FC236}">
                  <a16:creationId xmlns:a16="http://schemas.microsoft.com/office/drawing/2014/main" id="{ACFBCFA6-665D-4A6F-A039-AE571AC1BC9B}"/>
                </a:ext>
              </a:extLst>
            </p:cNvPr>
            <p:cNvSpPr/>
            <p:nvPr/>
          </p:nvSpPr>
          <p:spPr>
            <a:xfrm>
              <a:off x="3795975" y="1638700"/>
              <a:ext cx="90825" cy="159475"/>
            </a:xfrm>
            <a:custGeom>
              <a:avLst/>
              <a:gdLst/>
              <a:ahLst/>
              <a:cxnLst/>
              <a:rect l="l" t="t" r="r" b="b"/>
              <a:pathLst>
                <a:path w="3633" h="6379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2;p29">
              <a:extLst>
                <a:ext uri="{FF2B5EF4-FFF2-40B4-BE49-F238E27FC236}">
                  <a16:creationId xmlns:a16="http://schemas.microsoft.com/office/drawing/2014/main" id="{CF16746C-E44A-4376-B008-A4549240DEFC}"/>
                </a:ext>
              </a:extLst>
            </p:cNvPr>
            <p:cNvSpPr/>
            <p:nvPr/>
          </p:nvSpPr>
          <p:spPr>
            <a:xfrm>
              <a:off x="3705150" y="1638700"/>
              <a:ext cx="91250" cy="159475"/>
            </a:xfrm>
            <a:custGeom>
              <a:avLst/>
              <a:gdLst/>
              <a:ahLst/>
              <a:cxnLst/>
              <a:rect l="l" t="t" r="r" b="b"/>
              <a:pathLst>
                <a:path w="3650" h="6379" extrusionOk="0">
                  <a:moveTo>
                    <a:pt x="18" y="1"/>
                  </a:moveTo>
                  <a:lnTo>
                    <a:pt x="1" y="4286"/>
                  </a:lnTo>
                  <a:lnTo>
                    <a:pt x="3633" y="6378"/>
                  </a:lnTo>
                  <a:lnTo>
                    <a:pt x="3650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3;p29">
              <a:extLst>
                <a:ext uri="{FF2B5EF4-FFF2-40B4-BE49-F238E27FC236}">
                  <a16:creationId xmlns:a16="http://schemas.microsoft.com/office/drawing/2014/main" id="{F7D0B284-2654-43CE-AC05-75324A7142A5}"/>
                </a:ext>
              </a:extLst>
            </p:cNvPr>
            <p:cNvSpPr/>
            <p:nvPr/>
          </p:nvSpPr>
          <p:spPr>
            <a:xfrm>
              <a:off x="3386300" y="2027050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616" y="0"/>
                  </a:moveTo>
                  <a:lnTo>
                    <a:pt x="0" y="2109"/>
                  </a:lnTo>
                  <a:lnTo>
                    <a:pt x="3632" y="4202"/>
                  </a:lnTo>
                  <a:lnTo>
                    <a:pt x="7248" y="21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4;p29">
              <a:extLst>
                <a:ext uri="{FF2B5EF4-FFF2-40B4-BE49-F238E27FC236}">
                  <a16:creationId xmlns:a16="http://schemas.microsoft.com/office/drawing/2014/main" id="{296C6397-F175-47EA-B7F0-DF04965D6239}"/>
                </a:ext>
              </a:extLst>
            </p:cNvPr>
            <p:cNvSpPr/>
            <p:nvPr/>
          </p:nvSpPr>
          <p:spPr>
            <a:xfrm>
              <a:off x="3477100" y="2079775"/>
              <a:ext cx="90400" cy="159450"/>
            </a:xfrm>
            <a:custGeom>
              <a:avLst/>
              <a:gdLst/>
              <a:ahLst/>
              <a:cxnLst/>
              <a:rect l="l" t="t" r="r" b="b"/>
              <a:pathLst>
                <a:path w="3616" h="6378" extrusionOk="0">
                  <a:moveTo>
                    <a:pt x="0" y="2093"/>
                  </a:moveTo>
                  <a:lnTo>
                    <a:pt x="0" y="6378"/>
                  </a:lnTo>
                  <a:lnTo>
                    <a:pt x="3599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45;p29">
              <a:extLst>
                <a:ext uri="{FF2B5EF4-FFF2-40B4-BE49-F238E27FC236}">
                  <a16:creationId xmlns:a16="http://schemas.microsoft.com/office/drawing/2014/main" id="{A66F0C95-49FE-4066-BD31-BB4C1282A97A}"/>
                </a:ext>
              </a:extLst>
            </p:cNvPr>
            <p:cNvSpPr/>
            <p:nvPr/>
          </p:nvSpPr>
          <p:spPr>
            <a:xfrm>
              <a:off x="3385875" y="2079775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49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46;p29">
              <a:extLst>
                <a:ext uri="{FF2B5EF4-FFF2-40B4-BE49-F238E27FC236}">
                  <a16:creationId xmlns:a16="http://schemas.microsoft.com/office/drawing/2014/main" id="{7C2FA8C9-3629-4C66-A4DC-3C1AA203CB90}"/>
                </a:ext>
              </a:extLst>
            </p:cNvPr>
            <p:cNvSpPr/>
            <p:nvPr/>
          </p:nvSpPr>
          <p:spPr>
            <a:xfrm>
              <a:off x="3613100" y="34339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47;p29">
              <a:extLst>
                <a:ext uri="{FF2B5EF4-FFF2-40B4-BE49-F238E27FC236}">
                  <a16:creationId xmlns:a16="http://schemas.microsoft.com/office/drawing/2014/main" id="{64196138-248D-41DF-A273-4D94B283534F}"/>
                </a:ext>
              </a:extLst>
            </p:cNvPr>
            <p:cNvSpPr/>
            <p:nvPr/>
          </p:nvSpPr>
          <p:spPr>
            <a:xfrm>
              <a:off x="3794725" y="3538950"/>
              <a:ext cx="181200" cy="319325"/>
            </a:xfrm>
            <a:custGeom>
              <a:avLst/>
              <a:gdLst/>
              <a:ahLst/>
              <a:cxnLst/>
              <a:rect l="l" t="t" r="r" b="b"/>
              <a:pathLst>
                <a:path w="7248" h="12773" extrusionOk="0">
                  <a:moveTo>
                    <a:pt x="17" y="4202"/>
                  </a:moveTo>
                  <a:lnTo>
                    <a:pt x="0" y="12772"/>
                  </a:lnTo>
                  <a:lnTo>
                    <a:pt x="7231" y="8571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48;p29">
              <a:extLst>
                <a:ext uri="{FF2B5EF4-FFF2-40B4-BE49-F238E27FC236}">
                  <a16:creationId xmlns:a16="http://schemas.microsoft.com/office/drawing/2014/main" id="{5C24108A-1C4D-41C1-ADEC-CCF72C4FB0B6}"/>
                </a:ext>
              </a:extLst>
            </p:cNvPr>
            <p:cNvSpPr/>
            <p:nvPr/>
          </p:nvSpPr>
          <p:spPr>
            <a:xfrm>
              <a:off x="3612675" y="353895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18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49;p29">
              <a:extLst>
                <a:ext uri="{FF2B5EF4-FFF2-40B4-BE49-F238E27FC236}">
                  <a16:creationId xmlns:a16="http://schemas.microsoft.com/office/drawing/2014/main" id="{9C5DC7FE-99D5-44D5-AD65-C970D078EF8D}"/>
                </a:ext>
              </a:extLst>
            </p:cNvPr>
            <p:cNvSpPr/>
            <p:nvPr/>
          </p:nvSpPr>
          <p:spPr>
            <a:xfrm>
              <a:off x="3341100" y="3063175"/>
              <a:ext cx="362825" cy="210075"/>
            </a:xfrm>
            <a:custGeom>
              <a:avLst/>
              <a:gdLst/>
              <a:ahLst/>
              <a:cxnLst/>
              <a:rect l="l" t="t" r="r" b="b"/>
              <a:pathLst>
                <a:path w="14513" h="8403" extrusionOk="0">
                  <a:moveTo>
                    <a:pt x="7232" y="0"/>
                  </a:moveTo>
                  <a:lnTo>
                    <a:pt x="0" y="4201"/>
                  </a:lnTo>
                  <a:lnTo>
                    <a:pt x="7282" y="8403"/>
                  </a:lnTo>
                  <a:lnTo>
                    <a:pt x="14513" y="42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0;p29">
              <a:extLst>
                <a:ext uri="{FF2B5EF4-FFF2-40B4-BE49-F238E27FC236}">
                  <a16:creationId xmlns:a16="http://schemas.microsoft.com/office/drawing/2014/main" id="{59BB8625-D3FA-4D08-8E09-45A31167BCB4}"/>
                </a:ext>
              </a:extLst>
            </p:cNvPr>
            <p:cNvSpPr/>
            <p:nvPr/>
          </p:nvSpPr>
          <p:spPr>
            <a:xfrm>
              <a:off x="3522700" y="3168200"/>
              <a:ext cx="181225" cy="319725"/>
            </a:xfrm>
            <a:custGeom>
              <a:avLst/>
              <a:gdLst/>
              <a:ahLst/>
              <a:cxnLst/>
              <a:rect l="l" t="t" r="r" b="b"/>
              <a:pathLst>
                <a:path w="7249" h="12789" extrusionOk="0">
                  <a:moveTo>
                    <a:pt x="18" y="4202"/>
                  </a:moveTo>
                  <a:lnTo>
                    <a:pt x="1" y="12789"/>
                  </a:lnTo>
                  <a:lnTo>
                    <a:pt x="7232" y="8587"/>
                  </a:lnTo>
                  <a:lnTo>
                    <a:pt x="7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1;p29">
              <a:extLst>
                <a:ext uri="{FF2B5EF4-FFF2-40B4-BE49-F238E27FC236}">
                  <a16:creationId xmlns:a16="http://schemas.microsoft.com/office/drawing/2014/main" id="{A00CE1FF-4696-479A-B196-66D6487A8B7F}"/>
                </a:ext>
              </a:extLst>
            </p:cNvPr>
            <p:cNvSpPr/>
            <p:nvPr/>
          </p:nvSpPr>
          <p:spPr>
            <a:xfrm>
              <a:off x="3340675" y="3168200"/>
              <a:ext cx="182475" cy="319725"/>
            </a:xfrm>
            <a:custGeom>
              <a:avLst/>
              <a:gdLst/>
              <a:ahLst/>
              <a:cxnLst/>
              <a:rect l="l" t="t" r="r" b="b"/>
              <a:pathLst>
                <a:path w="7299" h="12789" extrusionOk="0">
                  <a:moveTo>
                    <a:pt x="17" y="0"/>
                  </a:moveTo>
                  <a:lnTo>
                    <a:pt x="1" y="8587"/>
                  </a:lnTo>
                  <a:lnTo>
                    <a:pt x="7282" y="12789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2;p29">
              <a:extLst>
                <a:ext uri="{FF2B5EF4-FFF2-40B4-BE49-F238E27FC236}">
                  <a16:creationId xmlns:a16="http://schemas.microsoft.com/office/drawing/2014/main" id="{AF09CECC-C584-4C9D-AC5E-348A7EECCDB0}"/>
                </a:ext>
              </a:extLst>
            </p:cNvPr>
            <p:cNvSpPr/>
            <p:nvPr/>
          </p:nvSpPr>
          <p:spPr>
            <a:xfrm>
              <a:off x="3894725" y="29581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1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3;p29">
              <a:extLst>
                <a:ext uri="{FF2B5EF4-FFF2-40B4-BE49-F238E27FC236}">
                  <a16:creationId xmlns:a16="http://schemas.microsoft.com/office/drawing/2014/main" id="{205E566D-2D61-4C87-BF20-C2F0B4AE4B44}"/>
                </a:ext>
              </a:extLst>
            </p:cNvPr>
            <p:cNvSpPr/>
            <p:nvPr/>
          </p:nvSpPr>
          <p:spPr>
            <a:xfrm>
              <a:off x="4075925" y="3063175"/>
              <a:ext cx="181625" cy="319725"/>
            </a:xfrm>
            <a:custGeom>
              <a:avLst/>
              <a:gdLst/>
              <a:ahLst/>
              <a:cxnLst/>
              <a:rect l="l" t="t" r="r" b="b"/>
              <a:pathLst>
                <a:path w="7265" h="12789" extrusionOk="0">
                  <a:moveTo>
                    <a:pt x="34" y="4201"/>
                  </a:moveTo>
                  <a:lnTo>
                    <a:pt x="0" y="12788"/>
                  </a:lnTo>
                  <a:lnTo>
                    <a:pt x="7231" y="8587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4;p29">
              <a:extLst>
                <a:ext uri="{FF2B5EF4-FFF2-40B4-BE49-F238E27FC236}">
                  <a16:creationId xmlns:a16="http://schemas.microsoft.com/office/drawing/2014/main" id="{1088B923-2739-495A-A384-20281AC9DEE3}"/>
                </a:ext>
              </a:extLst>
            </p:cNvPr>
            <p:cNvSpPr/>
            <p:nvPr/>
          </p:nvSpPr>
          <p:spPr>
            <a:xfrm>
              <a:off x="3893900" y="3063175"/>
              <a:ext cx="182875" cy="319725"/>
            </a:xfrm>
            <a:custGeom>
              <a:avLst/>
              <a:gdLst/>
              <a:ahLst/>
              <a:cxnLst/>
              <a:rect l="l" t="t" r="r" b="b"/>
              <a:pathLst>
                <a:path w="7315" h="12789" extrusionOk="0">
                  <a:moveTo>
                    <a:pt x="34" y="0"/>
                  </a:moveTo>
                  <a:lnTo>
                    <a:pt x="0" y="8587"/>
                  </a:lnTo>
                  <a:lnTo>
                    <a:pt x="7281" y="12788"/>
                  </a:lnTo>
                  <a:lnTo>
                    <a:pt x="7315" y="42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55;p29">
              <a:extLst>
                <a:ext uri="{FF2B5EF4-FFF2-40B4-BE49-F238E27FC236}">
                  <a16:creationId xmlns:a16="http://schemas.microsoft.com/office/drawing/2014/main" id="{9925F641-FF3A-48FC-AB93-E5D647AB2DC5}"/>
                </a:ext>
              </a:extLst>
            </p:cNvPr>
            <p:cNvSpPr/>
            <p:nvPr/>
          </p:nvSpPr>
          <p:spPr>
            <a:xfrm>
              <a:off x="3914825" y="1923275"/>
              <a:ext cx="362400" cy="210075"/>
            </a:xfrm>
            <a:custGeom>
              <a:avLst/>
              <a:gdLst/>
              <a:ahLst/>
              <a:cxnLst/>
              <a:rect l="l" t="t" r="r" b="b"/>
              <a:pathLst>
                <a:path w="14496" h="8403" extrusionOk="0">
                  <a:moveTo>
                    <a:pt x="7231" y="0"/>
                  </a:moveTo>
                  <a:lnTo>
                    <a:pt x="0" y="4202"/>
                  </a:lnTo>
                  <a:lnTo>
                    <a:pt x="7265" y="8403"/>
                  </a:lnTo>
                  <a:lnTo>
                    <a:pt x="14496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56;p29">
              <a:extLst>
                <a:ext uri="{FF2B5EF4-FFF2-40B4-BE49-F238E27FC236}">
                  <a16:creationId xmlns:a16="http://schemas.microsoft.com/office/drawing/2014/main" id="{15DF981F-F0DD-44D3-B375-30938632AAB5}"/>
                </a:ext>
              </a:extLst>
            </p:cNvPr>
            <p:cNvSpPr/>
            <p:nvPr/>
          </p:nvSpPr>
          <p:spPr>
            <a:xfrm>
              <a:off x="4096000" y="2028300"/>
              <a:ext cx="181225" cy="319325"/>
            </a:xfrm>
            <a:custGeom>
              <a:avLst/>
              <a:gdLst/>
              <a:ahLst/>
              <a:cxnLst/>
              <a:rect l="l" t="t" r="r" b="b"/>
              <a:pathLst>
                <a:path w="7249" h="12773" extrusionOk="0">
                  <a:moveTo>
                    <a:pt x="18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57;p29">
              <a:extLst>
                <a:ext uri="{FF2B5EF4-FFF2-40B4-BE49-F238E27FC236}">
                  <a16:creationId xmlns:a16="http://schemas.microsoft.com/office/drawing/2014/main" id="{8DF92B5D-A450-41FE-B641-75E9DC9EFA9E}"/>
                </a:ext>
              </a:extLst>
            </p:cNvPr>
            <p:cNvSpPr/>
            <p:nvPr/>
          </p:nvSpPr>
          <p:spPr>
            <a:xfrm>
              <a:off x="3913975" y="202830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34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58;p29">
              <a:extLst>
                <a:ext uri="{FF2B5EF4-FFF2-40B4-BE49-F238E27FC236}">
                  <a16:creationId xmlns:a16="http://schemas.microsoft.com/office/drawing/2014/main" id="{0697EA89-889A-4887-97BA-B27D40144132}"/>
                </a:ext>
              </a:extLst>
            </p:cNvPr>
            <p:cNvSpPr/>
            <p:nvPr/>
          </p:nvSpPr>
          <p:spPr>
            <a:xfrm>
              <a:off x="3546575" y="2347600"/>
              <a:ext cx="498825" cy="289175"/>
            </a:xfrm>
            <a:custGeom>
              <a:avLst/>
              <a:gdLst/>
              <a:ahLst/>
              <a:cxnLst/>
              <a:rect l="l" t="t" r="r" b="b"/>
              <a:pathLst>
                <a:path w="19953" h="11567" extrusionOk="0">
                  <a:moveTo>
                    <a:pt x="9943" y="0"/>
                  </a:moveTo>
                  <a:lnTo>
                    <a:pt x="0" y="5775"/>
                  </a:lnTo>
                  <a:lnTo>
                    <a:pt x="10010" y="11566"/>
                  </a:lnTo>
                  <a:lnTo>
                    <a:pt x="19952" y="5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59;p29">
              <a:extLst>
                <a:ext uri="{FF2B5EF4-FFF2-40B4-BE49-F238E27FC236}">
                  <a16:creationId xmlns:a16="http://schemas.microsoft.com/office/drawing/2014/main" id="{CB4FB4B6-15D3-4987-A784-9DBC533AC650}"/>
                </a:ext>
              </a:extLst>
            </p:cNvPr>
            <p:cNvSpPr/>
            <p:nvPr/>
          </p:nvSpPr>
          <p:spPr>
            <a:xfrm>
              <a:off x="3795975" y="2491950"/>
              <a:ext cx="249425" cy="439850"/>
            </a:xfrm>
            <a:custGeom>
              <a:avLst/>
              <a:gdLst/>
              <a:ahLst/>
              <a:cxnLst/>
              <a:rect l="l" t="t" r="r" b="b"/>
              <a:pathLst>
                <a:path w="9977" h="17594" extrusionOk="0">
                  <a:moveTo>
                    <a:pt x="34" y="5792"/>
                  </a:moveTo>
                  <a:lnTo>
                    <a:pt x="0" y="17593"/>
                  </a:lnTo>
                  <a:lnTo>
                    <a:pt x="9943" y="11802"/>
                  </a:lnTo>
                  <a:lnTo>
                    <a:pt x="9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60;p29">
              <a:extLst>
                <a:ext uri="{FF2B5EF4-FFF2-40B4-BE49-F238E27FC236}">
                  <a16:creationId xmlns:a16="http://schemas.microsoft.com/office/drawing/2014/main" id="{D4D2F3D7-0B37-4DFE-8DDA-3D90EB314F4F}"/>
                </a:ext>
              </a:extLst>
            </p:cNvPr>
            <p:cNvSpPr/>
            <p:nvPr/>
          </p:nvSpPr>
          <p:spPr>
            <a:xfrm>
              <a:off x="3545725" y="2491950"/>
              <a:ext cx="251100" cy="439850"/>
            </a:xfrm>
            <a:custGeom>
              <a:avLst/>
              <a:gdLst/>
              <a:ahLst/>
              <a:cxnLst/>
              <a:rect l="l" t="t" r="r" b="b"/>
              <a:pathLst>
                <a:path w="10044" h="17594" extrusionOk="0">
                  <a:moveTo>
                    <a:pt x="34" y="1"/>
                  </a:moveTo>
                  <a:lnTo>
                    <a:pt x="1" y="11802"/>
                  </a:lnTo>
                  <a:lnTo>
                    <a:pt x="10010" y="17593"/>
                  </a:lnTo>
                  <a:lnTo>
                    <a:pt x="10044" y="5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61;p29">
              <a:extLst>
                <a:ext uri="{FF2B5EF4-FFF2-40B4-BE49-F238E27FC236}">
                  <a16:creationId xmlns:a16="http://schemas.microsoft.com/office/drawing/2014/main" id="{B9C6BB3B-D6B8-4422-BC3C-F4A4B4BF4DE5}"/>
                </a:ext>
              </a:extLst>
            </p:cNvPr>
            <p:cNvSpPr/>
            <p:nvPr/>
          </p:nvSpPr>
          <p:spPr>
            <a:xfrm>
              <a:off x="3295475" y="3622650"/>
              <a:ext cx="362850" cy="210100"/>
            </a:xfrm>
            <a:custGeom>
              <a:avLst/>
              <a:gdLst/>
              <a:ahLst/>
              <a:cxnLst/>
              <a:rect l="l" t="t" r="r" b="b"/>
              <a:pathLst>
                <a:path w="14514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62;p29">
              <a:extLst>
                <a:ext uri="{FF2B5EF4-FFF2-40B4-BE49-F238E27FC236}">
                  <a16:creationId xmlns:a16="http://schemas.microsoft.com/office/drawing/2014/main" id="{150B461C-6904-4A9A-AEA0-333F8FD056B8}"/>
                </a:ext>
              </a:extLst>
            </p:cNvPr>
            <p:cNvSpPr/>
            <p:nvPr/>
          </p:nvSpPr>
          <p:spPr>
            <a:xfrm>
              <a:off x="3476675" y="3727675"/>
              <a:ext cx="181650" cy="319325"/>
            </a:xfrm>
            <a:custGeom>
              <a:avLst/>
              <a:gdLst/>
              <a:ahLst/>
              <a:cxnLst/>
              <a:rect l="l" t="t" r="r" b="b"/>
              <a:pathLst>
                <a:path w="7266" h="12773" extrusionOk="0">
                  <a:moveTo>
                    <a:pt x="34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63;p29">
              <a:extLst>
                <a:ext uri="{FF2B5EF4-FFF2-40B4-BE49-F238E27FC236}">
                  <a16:creationId xmlns:a16="http://schemas.microsoft.com/office/drawing/2014/main" id="{80D887D4-2F9F-454B-A69C-721390E14BC8}"/>
                </a:ext>
              </a:extLst>
            </p:cNvPr>
            <p:cNvSpPr/>
            <p:nvPr/>
          </p:nvSpPr>
          <p:spPr>
            <a:xfrm>
              <a:off x="3294650" y="3727675"/>
              <a:ext cx="182900" cy="319325"/>
            </a:xfrm>
            <a:custGeom>
              <a:avLst/>
              <a:gdLst/>
              <a:ahLst/>
              <a:cxnLst/>
              <a:rect l="l" t="t" r="r" b="b"/>
              <a:pathLst>
                <a:path w="7316" h="12773" extrusionOk="0">
                  <a:moveTo>
                    <a:pt x="34" y="1"/>
                  </a:moveTo>
                  <a:lnTo>
                    <a:pt x="0" y="8571"/>
                  </a:lnTo>
                  <a:lnTo>
                    <a:pt x="7282" y="12772"/>
                  </a:lnTo>
                  <a:lnTo>
                    <a:pt x="7315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64;p29">
              <a:extLst>
                <a:ext uri="{FF2B5EF4-FFF2-40B4-BE49-F238E27FC236}">
                  <a16:creationId xmlns:a16="http://schemas.microsoft.com/office/drawing/2014/main" id="{E0D5D745-0266-4137-A046-B933D04C3B00}"/>
                </a:ext>
              </a:extLst>
            </p:cNvPr>
            <p:cNvSpPr/>
            <p:nvPr/>
          </p:nvSpPr>
          <p:spPr>
            <a:xfrm>
              <a:off x="4076350" y="366115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8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8" y="0"/>
                    <a:pt x="804" y="0"/>
                  </a:cubicBezTo>
                  <a:cubicBezTo>
                    <a:pt x="1255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65;p29">
              <a:extLst>
                <a:ext uri="{FF2B5EF4-FFF2-40B4-BE49-F238E27FC236}">
                  <a16:creationId xmlns:a16="http://schemas.microsoft.com/office/drawing/2014/main" id="{479C579F-E2C2-4F32-84F6-F2EAC379B49B}"/>
                </a:ext>
              </a:extLst>
            </p:cNvPr>
            <p:cNvSpPr/>
            <p:nvPr/>
          </p:nvSpPr>
          <p:spPr>
            <a:xfrm>
              <a:off x="3295475" y="2516650"/>
              <a:ext cx="40200" cy="191675"/>
            </a:xfrm>
            <a:custGeom>
              <a:avLst/>
              <a:gdLst/>
              <a:ahLst/>
              <a:cxnLst/>
              <a:rect l="l" t="t" r="r" b="b"/>
              <a:pathLst>
                <a:path w="1608" h="7667" extrusionOk="0">
                  <a:moveTo>
                    <a:pt x="804" y="7667"/>
                  </a:moveTo>
                  <a:cubicBezTo>
                    <a:pt x="352" y="7667"/>
                    <a:pt x="1" y="7315"/>
                    <a:pt x="1" y="6863"/>
                  </a:cubicBezTo>
                  <a:lnTo>
                    <a:pt x="1" y="821"/>
                  </a:lnTo>
                  <a:cubicBezTo>
                    <a:pt x="1" y="369"/>
                    <a:pt x="352" y="0"/>
                    <a:pt x="804" y="0"/>
                  </a:cubicBezTo>
                  <a:cubicBezTo>
                    <a:pt x="1256" y="0"/>
                    <a:pt x="1608" y="369"/>
                    <a:pt x="1608" y="821"/>
                  </a:cubicBezTo>
                  <a:lnTo>
                    <a:pt x="1608" y="6863"/>
                  </a:lnTo>
                  <a:cubicBezTo>
                    <a:pt x="1608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66;p29">
              <a:extLst>
                <a:ext uri="{FF2B5EF4-FFF2-40B4-BE49-F238E27FC236}">
                  <a16:creationId xmlns:a16="http://schemas.microsoft.com/office/drawing/2014/main" id="{A42B7CE7-E3C7-4311-87AB-14F6141BE7E9}"/>
                </a:ext>
              </a:extLst>
            </p:cNvPr>
            <p:cNvSpPr/>
            <p:nvPr/>
          </p:nvSpPr>
          <p:spPr>
            <a:xfrm>
              <a:off x="4076350" y="1490150"/>
              <a:ext cx="40600" cy="298825"/>
            </a:xfrm>
            <a:custGeom>
              <a:avLst/>
              <a:gdLst/>
              <a:ahLst/>
              <a:cxnLst/>
              <a:rect l="l" t="t" r="r" b="b"/>
              <a:pathLst>
                <a:path w="1624" h="11953" extrusionOk="0">
                  <a:moveTo>
                    <a:pt x="804" y="11952"/>
                  </a:moveTo>
                  <a:cubicBezTo>
                    <a:pt x="368" y="11952"/>
                    <a:pt x="0" y="11584"/>
                    <a:pt x="0" y="11149"/>
                  </a:cubicBezTo>
                  <a:lnTo>
                    <a:pt x="0" y="821"/>
                  </a:lnTo>
                  <a:cubicBezTo>
                    <a:pt x="0" y="369"/>
                    <a:pt x="368" y="1"/>
                    <a:pt x="804" y="1"/>
                  </a:cubicBezTo>
                  <a:cubicBezTo>
                    <a:pt x="1255" y="1"/>
                    <a:pt x="1624" y="369"/>
                    <a:pt x="1624" y="821"/>
                  </a:cubicBezTo>
                  <a:lnTo>
                    <a:pt x="1624" y="11149"/>
                  </a:lnTo>
                  <a:cubicBezTo>
                    <a:pt x="1624" y="11584"/>
                    <a:pt x="1255" y="11952"/>
                    <a:pt x="804" y="11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67;p29">
              <a:extLst>
                <a:ext uri="{FF2B5EF4-FFF2-40B4-BE49-F238E27FC236}">
                  <a16:creationId xmlns:a16="http://schemas.microsoft.com/office/drawing/2014/main" id="{1C65A286-0D8E-4DA6-996D-CAE4E5F5E0C0}"/>
                </a:ext>
              </a:extLst>
            </p:cNvPr>
            <p:cNvSpPr/>
            <p:nvPr/>
          </p:nvSpPr>
          <p:spPr>
            <a:xfrm>
              <a:off x="4113175" y="2675250"/>
              <a:ext cx="40175" cy="191675"/>
            </a:xfrm>
            <a:custGeom>
              <a:avLst/>
              <a:gdLst/>
              <a:ahLst/>
              <a:cxnLst/>
              <a:rect l="l" t="t" r="r" b="b"/>
              <a:pathLst>
                <a:path w="1607" h="7667" extrusionOk="0">
                  <a:moveTo>
                    <a:pt x="804" y="7667"/>
                  </a:moveTo>
                  <a:cubicBezTo>
                    <a:pt x="352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52" y="0"/>
                    <a:pt x="804" y="0"/>
                  </a:cubicBezTo>
                  <a:cubicBezTo>
                    <a:pt x="1255" y="0"/>
                    <a:pt x="1607" y="369"/>
                    <a:pt x="1607" y="821"/>
                  </a:cubicBezTo>
                  <a:lnTo>
                    <a:pt x="1607" y="6863"/>
                  </a:lnTo>
                  <a:cubicBezTo>
                    <a:pt x="1607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68;p29">
              <a:extLst>
                <a:ext uri="{FF2B5EF4-FFF2-40B4-BE49-F238E27FC236}">
                  <a16:creationId xmlns:a16="http://schemas.microsoft.com/office/drawing/2014/main" id="{FAD13CB0-DD96-4FC9-96C1-2C680216F07B}"/>
                </a:ext>
              </a:extLst>
            </p:cNvPr>
            <p:cNvSpPr/>
            <p:nvPr/>
          </p:nvSpPr>
          <p:spPr>
            <a:xfrm>
              <a:off x="3456600" y="130980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9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9" y="0"/>
                    <a:pt x="804" y="0"/>
                  </a:cubicBezTo>
                  <a:cubicBezTo>
                    <a:pt x="1256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69;p29">
              <a:extLst>
                <a:ext uri="{FF2B5EF4-FFF2-40B4-BE49-F238E27FC236}">
                  <a16:creationId xmlns:a16="http://schemas.microsoft.com/office/drawing/2014/main" id="{8D737E38-B73A-4F08-A0E8-8591B6B8CF09}"/>
                </a:ext>
              </a:extLst>
            </p:cNvPr>
            <p:cNvSpPr/>
            <p:nvPr/>
          </p:nvSpPr>
          <p:spPr>
            <a:xfrm>
              <a:off x="3703500" y="1842075"/>
              <a:ext cx="40600" cy="310525"/>
            </a:xfrm>
            <a:custGeom>
              <a:avLst/>
              <a:gdLst/>
              <a:ahLst/>
              <a:cxnLst/>
              <a:rect l="l" t="t" r="r" b="b"/>
              <a:pathLst>
                <a:path w="1624" h="12421" extrusionOk="0">
                  <a:moveTo>
                    <a:pt x="820" y="12421"/>
                  </a:moveTo>
                  <a:cubicBezTo>
                    <a:pt x="368" y="12421"/>
                    <a:pt x="0" y="12053"/>
                    <a:pt x="0" y="11601"/>
                  </a:cubicBezTo>
                  <a:lnTo>
                    <a:pt x="0" y="804"/>
                  </a:lnTo>
                  <a:cubicBezTo>
                    <a:pt x="0" y="369"/>
                    <a:pt x="368" y="1"/>
                    <a:pt x="820" y="1"/>
                  </a:cubicBezTo>
                  <a:cubicBezTo>
                    <a:pt x="1255" y="1"/>
                    <a:pt x="1624" y="369"/>
                    <a:pt x="1624" y="804"/>
                  </a:cubicBezTo>
                  <a:lnTo>
                    <a:pt x="1624" y="11601"/>
                  </a:lnTo>
                  <a:cubicBezTo>
                    <a:pt x="1624" y="12053"/>
                    <a:pt x="1255" y="12421"/>
                    <a:pt x="820" y="12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70;p29">
              <a:extLst>
                <a:ext uri="{FF2B5EF4-FFF2-40B4-BE49-F238E27FC236}">
                  <a16:creationId xmlns:a16="http://schemas.microsoft.com/office/drawing/2014/main" id="{89544EA6-2845-458A-9406-F39D3E688B9E}"/>
                </a:ext>
              </a:extLst>
            </p:cNvPr>
            <p:cNvSpPr/>
            <p:nvPr/>
          </p:nvSpPr>
          <p:spPr>
            <a:xfrm>
              <a:off x="3286275" y="2820450"/>
              <a:ext cx="69500" cy="69500"/>
            </a:xfrm>
            <a:custGeom>
              <a:avLst/>
              <a:gdLst/>
              <a:ahLst/>
              <a:cxnLst/>
              <a:rect l="l" t="t" r="r" b="b"/>
              <a:pathLst>
                <a:path w="2780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71;p29">
              <a:extLst>
                <a:ext uri="{FF2B5EF4-FFF2-40B4-BE49-F238E27FC236}">
                  <a16:creationId xmlns:a16="http://schemas.microsoft.com/office/drawing/2014/main" id="{8128C933-FF9F-4575-8315-3ADEB9497BFC}"/>
                </a:ext>
              </a:extLst>
            </p:cNvPr>
            <p:cNvSpPr/>
            <p:nvPr/>
          </p:nvSpPr>
          <p:spPr>
            <a:xfrm>
              <a:off x="4193925" y="2577750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0"/>
                    <a:pt x="1390" y="0"/>
                  </a:cubicBezTo>
                  <a:cubicBezTo>
                    <a:pt x="2160" y="0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72;p29">
              <a:extLst>
                <a:ext uri="{FF2B5EF4-FFF2-40B4-BE49-F238E27FC236}">
                  <a16:creationId xmlns:a16="http://schemas.microsoft.com/office/drawing/2014/main" id="{43BB1025-2659-4940-8103-0323B7E11A5D}"/>
                </a:ext>
              </a:extLst>
            </p:cNvPr>
            <p:cNvSpPr/>
            <p:nvPr/>
          </p:nvSpPr>
          <p:spPr>
            <a:xfrm>
              <a:off x="3442775" y="1729511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80" y="1389"/>
                  </a:moveTo>
                  <a:cubicBezTo>
                    <a:pt x="2780" y="2159"/>
                    <a:pt x="2160" y="2779"/>
                    <a:pt x="1390" y="2779"/>
                  </a:cubicBezTo>
                  <a:cubicBezTo>
                    <a:pt x="620" y="2779"/>
                    <a:pt x="1" y="2159"/>
                    <a:pt x="1" y="1389"/>
                  </a:cubicBezTo>
                  <a:cubicBezTo>
                    <a:pt x="1" y="619"/>
                    <a:pt x="620" y="0"/>
                    <a:pt x="1390" y="0"/>
                  </a:cubicBezTo>
                  <a:cubicBezTo>
                    <a:pt x="2160" y="0"/>
                    <a:pt x="2780" y="619"/>
                    <a:pt x="2780" y="13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73;p29">
              <a:extLst>
                <a:ext uri="{FF2B5EF4-FFF2-40B4-BE49-F238E27FC236}">
                  <a16:creationId xmlns:a16="http://schemas.microsoft.com/office/drawing/2014/main" id="{4441179A-8410-433F-881C-62287597C2BE}"/>
                </a:ext>
              </a:extLst>
            </p:cNvPr>
            <p:cNvSpPr/>
            <p:nvPr/>
          </p:nvSpPr>
          <p:spPr>
            <a:xfrm>
              <a:off x="4284545" y="1348702"/>
              <a:ext cx="69475" cy="69500"/>
            </a:xfrm>
            <a:custGeom>
              <a:avLst/>
              <a:gdLst/>
              <a:ahLst/>
              <a:cxnLst/>
              <a:rect l="l" t="t" r="r" b="b"/>
              <a:pathLst>
                <a:path w="2779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0" y="2160"/>
                    <a:pt x="0" y="1390"/>
                  </a:cubicBezTo>
                  <a:cubicBezTo>
                    <a:pt x="0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5-Point Star 1"/>
          <p:cNvSpPr/>
          <p:nvPr/>
        </p:nvSpPr>
        <p:spPr>
          <a:xfrm>
            <a:off x="545917" y="1538870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5-Point Star 108"/>
          <p:cNvSpPr/>
          <p:nvPr/>
        </p:nvSpPr>
        <p:spPr>
          <a:xfrm>
            <a:off x="545917" y="2016207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5-Point Star 110"/>
          <p:cNvSpPr/>
          <p:nvPr/>
        </p:nvSpPr>
        <p:spPr>
          <a:xfrm>
            <a:off x="545917" y="2491380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5-Point Star 111"/>
          <p:cNvSpPr/>
          <p:nvPr/>
        </p:nvSpPr>
        <p:spPr>
          <a:xfrm>
            <a:off x="545917" y="3217265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5-Point Star 112"/>
          <p:cNvSpPr/>
          <p:nvPr/>
        </p:nvSpPr>
        <p:spPr>
          <a:xfrm>
            <a:off x="545917" y="3757792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5-Point Star 113"/>
          <p:cNvSpPr/>
          <p:nvPr/>
        </p:nvSpPr>
        <p:spPr>
          <a:xfrm>
            <a:off x="556575" y="2761643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5-Point Star 116"/>
          <p:cNvSpPr/>
          <p:nvPr/>
        </p:nvSpPr>
        <p:spPr>
          <a:xfrm>
            <a:off x="556575" y="4205204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>
            <a:spLocks noGrp="1"/>
          </p:cNvSpPr>
          <p:nvPr>
            <p:ph type="body" idx="1"/>
          </p:nvPr>
        </p:nvSpPr>
        <p:spPr>
          <a:xfrm>
            <a:off x="545917" y="1381272"/>
            <a:ext cx="8361015" cy="3599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i="1" dirty="0" smtClean="0"/>
              <a:t>Learning </a:t>
            </a:r>
            <a:r>
              <a:rPr lang="en-US" i="1" dirty="0"/>
              <a:t>to Rank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i="1" dirty="0"/>
              <a:t>learning system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ranking </a:t>
            </a:r>
            <a:r>
              <a:rPr lang="en-US" i="1" dirty="0" smtClean="0"/>
              <a:t>system</a:t>
            </a:r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/>
              <a:t>optimal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model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perangkingan</a:t>
            </a:r>
            <a:r>
              <a:rPr lang="en-US" dirty="0"/>
              <a:t>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perangkingan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i="1" dirty="0"/>
              <a:t>pointwise approach, pairwise approach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err="1"/>
              <a:t>listwise</a:t>
            </a:r>
            <a:r>
              <a:rPr lang="en-US" i="1" dirty="0"/>
              <a:t> approach</a:t>
            </a:r>
            <a:r>
              <a:rPr lang="en-US" i="1" dirty="0" smtClean="0"/>
              <a:t>.</a:t>
            </a:r>
          </a:p>
          <a:p>
            <a:pPr marL="146050" lvl="0" indent="0" algn="just">
              <a:lnSpc>
                <a:spcPct val="115000"/>
              </a:lnSpc>
              <a:buSzPts val="1300"/>
              <a:buNone/>
            </a:pPr>
            <a:endParaRPr lang="en-US" dirty="0" smtClean="0"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2541828" y="555270"/>
            <a:ext cx="52917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Background</a:t>
            </a:r>
            <a:endParaRPr dirty="0"/>
          </a:p>
        </p:txBody>
      </p:sp>
      <p:grpSp>
        <p:nvGrpSpPr>
          <p:cNvPr id="7" name="Google Shape;472;p29">
            <a:extLst>
              <a:ext uri="{FF2B5EF4-FFF2-40B4-BE49-F238E27FC236}">
                <a16:creationId xmlns:a16="http://schemas.microsoft.com/office/drawing/2014/main" id="{6CCFAAE6-F8CB-482C-89B9-CEB5E3060416}"/>
              </a:ext>
            </a:extLst>
          </p:cNvPr>
          <p:cNvGrpSpPr/>
          <p:nvPr/>
        </p:nvGrpSpPr>
        <p:grpSpPr>
          <a:xfrm>
            <a:off x="1028516" y="145898"/>
            <a:ext cx="1134582" cy="1242338"/>
            <a:chOff x="1751775" y="1242000"/>
            <a:chExt cx="4109350" cy="4013525"/>
          </a:xfrm>
        </p:grpSpPr>
        <p:sp>
          <p:nvSpPr>
            <p:cNvPr id="8" name="Google Shape;473;p29">
              <a:extLst>
                <a:ext uri="{FF2B5EF4-FFF2-40B4-BE49-F238E27FC236}">
                  <a16:creationId xmlns:a16="http://schemas.microsoft.com/office/drawing/2014/main" id="{C84FD241-54B5-4E6F-846D-37F82F126B56}"/>
                </a:ext>
              </a:extLst>
            </p:cNvPr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4;p29">
              <a:extLst>
                <a:ext uri="{FF2B5EF4-FFF2-40B4-BE49-F238E27FC236}">
                  <a16:creationId xmlns:a16="http://schemas.microsoft.com/office/drawing/2014/main" id="{8E458D39-A367-44F3-A173-8C4CBE5857B5}"/>
                </a:ext>
              </a:extLst>
            </p:cNvPr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5;p29">
              <a:extLst>
                <a:ext uri="{FF2B5EF4-FFF2-40B4-BE49-F238E27FC236}">
                  <a16:creationId xmlns:a16="http://schemas.microsoft.com/office/drawing/2014/main" id="{19F85D69-C869-4D59-A26A-3DE43A6EFCB7}"/>
                </a:ext>
              </a:extLst>
            </p:cNvPr>
            <p:cNvSpPr/>
            <p:nvPr/>
          </p:nvSpPr>
          <p:spPr>
            <a:xfrm>
              <a:off x="1751775" y="2712175"/>
              <a:ext cx="4109350" cy="2366225"/>
            </a:xfrm>
            <a:custGeom>
              <a:avLst/>
              <a:gdLst/>
              <a:ahLst/>
              <a:cxnLst/>
              <a:rect l="l" t="t" r="r" b="b"/>
              <a:pathLst>
                <a:path w="164374" h="94649" extrusionOk="0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6;p29">
              <a:extLst>
                <a:ext uri="{FF2B5EF4-FFF2-40B4-BE49-F238E27FC236}">
                  <a16:creationId xmlns:a16="http://schemas.microsoft.com/office/drawing/2014/main" id="{72F1D591-C249-489B-BB74-9FAB2A56468C}"/>
                </a:ext>
              </a:extLst>
            </p:cNvPr>
            <p:cNvSpPr/>
            <p:nvPr/>
          </p:nvSpPr>
          <p:spPr>
            <a:xfrm>
              <a:off x="1763075" y="3895075"/>
              <a:ext cx="4085900" cy="1360450"/>
            </a:xfrm>
            <a:custGeom>
              <a:avLst/>
              <a:gdLst/>
              <a:ahLst/>
              <a:cxnLst/>
              <a:rect l="l" t="t" r="r" b="b"/>
              <a:pathLst>
                <a:path w="163436" h="54418" extrusionOk="0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7;p29">
              <a:extLst>
                <a:ext uri="{FF2B5EF4-FFF2-40B4-BE49-F238E27FC236}">
                  <a16:creationId xmlns:a16="http://schemas.microsoft.com/office/drawing/2014/main" id="{C857AB95-2328-4E53-9901-4018420C416F}"/>
                </a:ext>
              </a:extLst>
            </p:cNvPr>
            <p:cNvSpPr/>
            <p:nvPr/>
          </p:nvSpPr>
          <p:spPr>
            <a:xfrm>
              <a:off x="2174850" y="2949750"/>
              <a:ext cx="3263200" cy="1890225"/>
            </a:xfrm>
            <a:custGeom>
              <a:avLst/>
              <a:gdLst/>
              <a:ahLst/>
              <a:cxnLst/>
              <a:rect l="l" t="t" r="r" b="b"/>
              <a:pathLst>
                <a:path w="130528" h="75609" extrusionOk="0">
                  <a:moveTo>
                    <a:pt x="65046" y="1"/>
                  </a:moveTo>
                  <a:lnTo>
                    <a:pt x="63473" y="921"/>
                  </a:lnTo>
                  <a:lnTo>
                    <a:pt x="60728" y="2512"/>
                  </a:lnTo>
                  <a:lnTo>
                    <a:pt x="57564" y="4353"/>
                  </a:lnTo>
                  <a:lnTo>
                    <a:pt x="54802" y="5960"/>
                  </a:lnTo>
                  <a:lnTo>
                    <a:pt x="51639" y="7801"/>
                  </a:lnTo>
                  <a:lnTo>
                    <a:pt x="48893" y="9391"/>
                  </a:lnTo>
                  <a:lnTo>
                    <a:pt x="45730" y="11232"/>
                  </a:lnTo>
                  <a:lnTo>
                    <a:pt x="42985" y="12839"/>
                  </a:lnTo>
                  <a:lnTo>
                    <a:pt x="39821" y="14664"/>
                  </a:lnTo>
                  <a:lnTo>
                    <a:pt x="37059" y="16271"/>
                  </a:lnTo>
                  <a:lnTo>
                    <a:pt x="33896" y="18112"/>
                  </a:lnTo>
                  <a:lnTo>
                    <a:pt x="31151" y="19702"/>
                  </a:lnTo>
                  <a:lnTo>
                    <a:pt x="27987" y="21543"/>
                  </a:lnTo>
                  <a:lnTo>
                    <a:pt x="25225" y="23150"/>
                  </a:lnTo>
                  <a:lnTo>
                    <a:pt x="22078" y="24975"/>
                  </a:lnTo>
                  <a:lnTo>
                    <a:pt x="19316" y="26582"/>
                  </a:lnTo>
                  <a:lnTo>
                    <a:pt x="16153" y="28423"/>
                  </a:lnTo>
                  <a:lnTo>
                    <a:pt x="13391" y="30030"/>
                  </a:lnTo>
                  <a:lnTo>
                    <a:pt x="10227" y="31854"/>
                  </a:lnTo>
                  <a:lnTo>
                    <a:pt x="7482" y="33461"/>
                  </a:lnTo>
                  <a:lnTo>
                    <a:pt x="4319" y="35302"/>
                  </a:lnTo>
                  <a:lnTo>
                    <a:pt x="1574" y="36893"/>
                  </a:lnTo>
                  <a:lnTo>
                    <a:pt x="0" y="37813"/>
                  </a:lnTo>
                  <a:lnTo>
                    <a:pt x="1574" y="38717"/>
                  </a:lnTo>
                  <a:lnTo>
                    <a:pt x="4352" y="40324"/>
                  </a:lnTo>
                  <a:lnTo>
                    <a:pt x="7532" y="42165"/>
                  </a:lnTo>
                  <a:lnTo>
                    <a:pt x="10294" y="43755"/>
                  </a:lnTo>
                  <a:lnTo>
                    <a:pt x="13491" y="45597"/>
                  </a:lnTo>
                  <a:lnTo>
                    <a:pt x="16253" y="47204"/>
                  </a:lnTo>
                  <a:lnTo>
                    <a:pt x="19434" y="49028"/>
                  </a:lnTo>
                  <a:lnTo>
                    <a:pt x="22212" y="50635"/>
                  </a:lnTo>
                  <a:lnTo>
                    <a:pt x="25392" y="52476"/>
                  </a:lnTo>
                  <a:lnTo>
                    <a:pt x="28171" y="54066"/>
                  </a:lnTo>
                  <a:lnTo>
                    <a:pt x="31351" y="55908"/>
                  </a:lnTo>
                  <a:lnTo>
                    <a:pt x="34113" y="57515"/>
                  </a:lnTo>
                  <a:lnTo>
                    <a:pt x="37310" y="59356"/>
                  </a:lnTo>
                  <a:lnTo>
                    <a:pt x="40072" y="60946"/>
                  </a:lnTo>
                  <a:lnTo>
                    <a:pt x="43253" y="62787"/>
                  </a:lnTo>
                  <a:lnTo>
                    <a:pt x="46031" y="64394"/>
                  </a:lnTo>
                  <a:lnTo>
                    <a:pt x="49211" y="66219"/>
                  </a:lnTo>
                  <a:lnTo>
                    <a:pt x="51990" y="67825"/>
                  </a:lnTo>
                  <a:lnTo>
                    <a:pt x="55170" y="69667"/>
                  </a:lnTo>
                  <a:lnTo>
                    <a:pt x="57932" y="71257"/>
                  </a:lnTo>
                  <a:lnTo>
                    <a:pt x="61113" y="73098"/>
                  </a:lnTo>
                  <a:lnTo>
                    <a:pt x="63891" y="74705"/>
                  </a:lnTo>
                  <a:lnTo>
                    <a:pt x="65465" y="75609"/>
                  </a:lnTo>
                  <a:lnTo>
                    <a:pt x="130527" y="37813"/>
                  </a:lnTo>
                  <a:lnTo>
                    <a:pt x="6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8;p29">
              <a:extLst>
                <a:ext uri="{FF2B5EF4-FFF2-40B4-BE49-F238E27FC236}">
                  <a16:creationId xmlns:a16="http://schemas.microsoft.com/office/drawing/2014/main" id="{0A8385C1-7037-4B5F-B918-FFAB50CED059}"/>
                </a:ext>
              </a:extLst>
            </p:cNvPr>
            <p:cNvSpPr/>
            <p:nvPr/>
          </p:nvSpPr>
          <p:spPr>
            <a:xfrm>
              <a:off x="5329650" y="39176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37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9;p29">
              <a:extLst>
                <a:ext uri="{FF2B5EF4-FFF2-40B4-BE49-F238E27FC236}">
                  <a16:creationId xmlns:a16="http://schemas.microsoft.com/office/drawing/2014/main" id="{60625BA2-938E-4ACF-ABAE-54C82886183C}"/>
                </a:ext>
              </a:extLst>
            </p:cNvPr>
            <p:cNvSpPr/>
            <p:nvPr/>
          </p:nvSpPr>
          <p:spPr>
            <a:xfrm>
              <a:off x="5181925" y="400387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0"/>
                  </a:moveTo>
                  <a:lnTo>
                    <a:pt x="0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0;p29">
              <a:extLst>
                <a:ext uri="{FF2B5EF4-FFF2-40B4-BE49-F238E27FC236}">
                  <a16:creationId xmlns:a16="http://schemas.microsoft.com/office/drawing/2014/main" id="{7BAB41D0-8300-43C1-9CCC-E476BE13526E}"/>
                </a:ext>
              </a:extLst>
            </p:cNvPr>
            <p:cNvSpPr/>
            <p:nvPr/>
          </p:nvSpPr>
          <p:spPr>
            <a:xfrm>
              <a:off x="3840325" y="2887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4989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1;p29">
              <a:extLst>
                <a:ext uri="{FF2B5EF4-FFF2-40B4-BE49-F238E27FC236}">
                  <a16:creationId xmlns:a16="http://schemas.microsoft.com/office/drawing/2014/main" id="{8DD46D98-2DD4-45AE-8710-76A42EB4756F}"/>
                </a:ext>
              </a:extLst>
            </p:cNvPr>
            <p:cNvSpPr/>
            <p:nvPr/>
          </p:nvSpPr>
          <p:spPr>
            <a:xfrm>
              <a:off x="3546150" y="2887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2;p29">
              <a:extLst>
                <a:ext uri="{FF2B5EF4-FFF2-40B4-BE49-F238E27FC236}">
                  <a16:creationId xmlns:a16="http://schemas.microsoft.com/office/drawing/2014/main" id="{FAF3C406-D00E-413E-8C02-5A937CA1DB9E}"/>
                </a:ext>
              </a:extLst>
            </p:cNvPr>
            <p:cNvSpPr/>
            <p:nvPr/>
          </p:nvSpPr>
          <p:spPr>
            <a:xfrm>
              <a:off x="3989300" y="29740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3;p29">
              <a:extLst>
                <a:ext uri="{FF2B5EF4-FFF2-40B4-BE49-F238E27FC236}">
                  <a16:creationId xmlns:a16="http://schemas.microsoft.com/office/drawing/2014/main" id="{D11D5A17-60DA-4A01-A799-FC9B6B836509}"/>
                </a:ext>
              </a:extLst>
            </p:cNvPr>
            <p:cNvSpPr/>
            <p:nvPr/>
          </p:nvSpPr>
          <p:spPr>
            <a:xfrm>
              <a:off x="3398425" y="29740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4;p29">
              <a:extLst>
                <a:ext uri="{FF2B5EF4-FFF2-40B4-BE49-F238E27FC236}">
                  <a16:creationId xmlns:a16="http://schemas.microsoft.com/office/drawing/2014/main" id="{3DCA430F-99FC-44FE-AD13-462BC8494A01}"/>
                </a:ext>
              </a:extLst>
            </p:cNvPr>
            <p:cNvSpPr/>
            <p:nvPr/>
          </p:nvSpPr>
          <p:spPr>
            <a:xfrm>
              <a:off x="4138275" y="30598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5;p29">
              <a:extLst>
                <a:ext uri="{FF2B5EF4-FFF2-40B4-BE49-F238E27FC236}">
                  <a16:creationId xmlns:a16="http://schemas.microsoft.com/office/drawing/2014/main" id="{499E682F-B5FE-422F-A4FD-0F403D5F9181}"/>
                </a:ext>
              </a:extLst>
            </p:cNvPr>
            <p:cNvSpPr/>
            <p:nvPr/>
          </p:nvSpPr>
          <p:spPr>
            <a:xfrm>
              <a:off x="3250300" y="30598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6;p29">
              <a:extLst>
                <a:ext uri="{FF2B5EF4-FFF2-40B4-BE49-F238E27FC236}">
                  <a16:creationId xmlns:a16="http://schemas.microsoft.com/office/drawing/2014/main" id="{210B97B4-F2F0-45EB-BCEC-4FD15031B8A9}"/>
                </a:ext>
              </a:extLst>
            </p:cNvPr>
            <p:cNvSpPr/>
            <p:nvPr/>
          </p:nvSpPr>
          <p:spPr>
            <a:xfrm>
              <a:off x="3102575" y="3145600"/>
              <a:ext cx="215525" cy="125150"/>
            </a:xfrm>
            <a:custGeom>
              <a:avLst/>
              <a:gdLst/>
              <a:ahLst/>
              <a:cxnLst/>
              <a:rect l="l" t="t" r="r" b="b"/>
              <a:pathLst>
                <a:path w="8621" h="5006" extrusionOk="0">
                  <a:moveTo>
                    <a:pt x="2746" y="1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7;p29">
              <a:extLst>
                <a:ext uri="{FF2B5EF4-FFF2-40B4-BE49-F238E27FC236}">
                  <a16:creationId xmlns:a16="http://schemas.microsoft.com/office/drawing/2014/main" id="{DD899C7B-30C1-4884-877D-C125F6A560AC}"/>
                </a:ext>
              </a:extLst>
            </p:cNvPr>
            <p:cNvSpPr/>
            <p:nvPr/>
          </p:nvSpPr>
          <p:spPr>
            <a:xfrm>
              <a:off x="2954450" y="3231800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591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8;p29">
              <a:extLst>
                <a:ext uri="{FF2B5EF4-FFF2-40B4-BE49-F238E27FC236}">
                  <a16:creationId xmlns:a16="http://schemas.microsoft.com/office/drawing/2014/main" id="{88173453-9A32-462C-9039-8553567EE237}"/>
                </a:ext>
              </a:extLst>
            </p:cNvPr>
            <p:cNvSpPr/>
            <p:nvPr/>
          </p:nvSpPr>
          <p:spPr>
            <a:xfrm>
              <a:off x="4584775" y="33176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9;p29">
              <a:extLst>
                <a:ext uri="{FF2B5EF4-FFF2-40B4-BE49-F238E27FC236}">
                  <a16:creationId xmlns:a16="http://schemas.microsoft.com/office/drawing/2014/main" id="{A2FAB68A-BF62-49A8-AE88-F354CC568559}"/>
                </a:ext>
              </a:extLst>
            </p:cNvPr>
            <p:cNvSpPr/>
            <p:nvPr/>
          </p:nvSpPr>
          <p:spPr>
            <a:xfrm>
              <a:off x="2806725" y="33176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90;p29">
              <a:extLst>
                <a:ext uri="{FF2B5EF4-FFF2-40B4-BE49-F238E27FC236}">
                  <a16:creationId xmlns:a16="http://schemas.microsoft.com/office/drawing/2014/main" id="{A7FF4055-E110-409C-9623-61D35F78D779}"/>
                </a:ext>
              </a:extLst>
            </p:cNvPr>
            <p:cNvSpPr/>
            <p:nvPr/>
          </p:nvSpPr>
          <p:spPr>
            <a:xfrm>
              <a:off x="4733750" y="340380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62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1;p29">
              <a:extLst>
                <a:ext uri="{FF2B5EF4-FFF2-40B4-BE49-F238E27FC236}">
                  <a16:creationId xmlns:a16="http://schemas.microsoft.com/office/drawing/2014/main" id="{0DB06FB2-5DEF-4E5A-A363-E374F86F61DF}"/>
                </a:ext>
              </a:extLst>
            </p:cNvPr>
            <p:cNvSpPr/>
            <p:nvPr/>
          </p:nvSpPr>
          <p:spPr>
            <a:xfrm>
              <a:off x="2659000" y="34038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2;p29">
              <a:extLst>
                <a:ext uri="{FF2B5EF4-FFF2-40B4-BE49-F238E27FC236}">
                  <a16:creationId xmlns:a16="http://schemas.microsoft.com/office/drawing/2014/main" id="{508F0E14-049F-493F-AF9E-47B702E3DD44}"/>
                </a:ext>
              </a:extLst>
            </p:cNvPr>
            <p:cNvSpPr/>
            <p:nvPr/>
          </p:nvSpPr>
          <p:spPr>
            <a:xfrm>
              <a:off x="4882725" y="3489575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82"/>
                  </a:lnTo>
                  <a:lnTo>
                    <a:pt x="2762" y="4989"/>
                  </a:lnTo>
                  <a:lnTo>
                    <a:pt x="8604" y="1608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93;p29">
              <a:extLst>
                <a:ext uri="{FF2B5EF4-FFF2-40B4-BE49-F238E27FC236}">
                  <a16:creationId xmlns:a16="http://schemas.microsoft.com/office/drawing/2014/main" id="{CDE3A1D2-3AFC-49FB-922E-61DAC6595524}"/>
                </a:ext>
              </a:extLst>
            </p:cNvPr>
            <p:cNvSpPr/>
            <p:nvPr/>
          </p:nvSpPr>
          <p:spPr>
            <a:xfrm>
              <a:off x="2510875" y="348957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94;p29">
              <a:extLst>
                <a:ext uri="{FF2B5EF4-FFF2-40B4-BE49-F238E27FC236}">
                  <a16:creationId xmlns:a16="http://schemas.microsoft.com/office/drawing/2014/main" id="{30928FE5-E52F-4622-BF45-0750728D64F1}"/>
                </a:ext>
              </a:extLst>
            </p:cNvPr>
            <p:cNvSpPr/>
            <p:nvPr/>
          </p:nvSpPr>
          <p:spPr>
            <a:xfrm>
              <a:off x="5031275" y="3575375"/>
              <a:ext cx="215125" cy="125125"/>
            </a:xfrm>
            <a:custGeom>
              <a:avLst/>
              <a:gdLst/>
              <a:ahLst/>
              <a:cxnLst/>
              <a:rect l="l" t="t" r="r" b="b"/>
              <a:pathLst>
                <a:path w="8605" h="5005" extrusionOk="0">
                  <a:moveTo>
                    <a:pt x="5842" y="0"/>
                  </a:moveTo>
                  <a:lnTo>
                    <a:pt x="0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95;p29">
              <a:extLst>
                <a:ext uri="{FF2B5EF4-FFF2-40B4-BE49-F238E27FC236}">
                  <a16:creationId xmlns:a16="http://schemas.microsoft.com/office/drawing/2014/main" id="{B0084E84-6D17-4DD2-BF50-CD654231A2C0}"/>
                </a:ext>
              </a:extLst>
            </p:cNvPr>
            <p:cNvSpPr/>
            <p:nvPr/>
          </p:nvSpPr>
          <p:spPr>
            <a:xfrm>
              <a:off x="2363150" y="357537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46" y="0"/>
                  </a:moveTo>
                  <a:lnTo>
                    <a:pt x="0" y="1607"/>
                  </a:lnTo>
                  <a:lnTo>
                    <a:pt x="5859" y="5005"/>
                  </a:lnTo>
                  <a:lnTo>
                    <a:pt x="8621" y="339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6;p29">
              <a:extLst>
                <a:ext uri="{FF2B5EF4-FFF2-40B4-BE49-F238E27FC236}">
                  <a16:creationId xmlns:a16="http://schemas.microsoft.com/office/drawing/2014/main" id="{83F257D3-D40D-4CDE-B23C-3039B9AC438C}"/>
                </a:ext>
              </a:extLst>
            </p:cNvPr>
            <p:cNvSpPr/>
            <p:nvPr/>
          </p:nvSpPr>
          <p:spPr>
            <a:xfrm>
              <a:off x="5180250" y="36615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0"/>
                  </a:moveTo>
                  <a:lnTo>
                    <a:pt x="0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97;p29">
              <a:extLst>
                <a:ext uri="{FF2B5EF4-FFF2-40B4-BE49-F238E27FC236}">
                  <a16:creationId xmlns:a16="http://schemas.microsoft.com/office/drawing/2014/main" id="{C5B93609-7677-4CB7-8940-1597CA4228A2}"/>
                </a:ext>
              </a:extLst>
            </p:cNvPr>
            <p:cNvSpPr/>
            <p:nvPr/>
          </p:nvSpPr>
          <p:spPr>
            <a:xfrm>
              <a:off x="5329225" y="3747350"/>
              <a:ext cx="215100" cy="124725"/>
            </a:xfrm>
            <a:custGeom>
              <a:avLst/>
              <a:gdLst/>
              <a:ahLst/>
              <a:cxnLst/>
              <a:rect l="l" t="t" r="r" b="b"/>
              <a:pathLst>
                <a:path w="8604" h="4989" extrusionOk="0">
                  <a:moveTo>
                    <a:pt x="5825" y="1"/>
                  </a:moveTo>
                  <a:lnTo>
                    <a:pt x="0" y="3398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98;p29">
              <a:extLst>
                <a:ext uri="{FF2B5EF4-FFF2-40B4-BE49-F238E27FC236}">
                  <a16:creationId xmlns:a16="http://schemas.microsoft.com/office/drawing/2014/main" id="{365ABCBD-52E1-43A6-BC43-E2C2F716C66E}"/>
                </a:ext>
              </a:extLst>
            </p:cNvPr>
            <p:cNvSpPr/>
            <p:nvPr/>
          </p:nvSpPr>
          <p:spPr>
            <a:xfrm>
              <a:off x="2217100" y="40038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9;p29">
              <a:extLst>
                <a:ext uri="{FF2B5EF4-FFF2-40B4-BE49-F238E27FC236}">
                  <a16:creationId xmlns:a16="http://schemas.microsoft.com/office/drawing/2014/main" id="{C8632C66-D333-47C3-A122-10A0DF1C9154}"/>
                </a:ext>
              </a:extLst>
            </p:cNvPr>
            <p:cNvSpPr/>
            <p:nvPr/>
          </p:nvSpPr>
          <p:spPr>
            <a:xfrm>
              <a:off x="5034200" y="4089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1" y="1608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0;p29">
              <a:extLst>
                <a:ext uri="{FF2B5EF4-FFF2-40B4-BE49-F238E27FC236}">
                  <a16:creationId xmlns:a16="http://schemas.microsoft.com/office/drawing/2014/main" id="{03C3C6B0-CB2C-47ED-9ACF-5B97AD94DF19}"/>
                </a:ext>
              </a:extLst>
            </p:cNvPr>
            <p:cNvSpPr/>
            <p:nvPr/>
          </p:nvSpPr>
          <p:spPr>
            <a:xfrm>
              <a:off x="2366075" y="40896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01;p29">
              <a:extLst>
                <a:ext uri="{FF2B5EF4-FFF2-40B4-BE49-F238E27FC236}">
                  <a16:creationId xmlns:a16="http://schemas.microsoft.com/office/drawing/2014/main" id="{4072ABFB-BAA4-49C9-A386-C22DB6DAD9A5}"/>
                </a:ext>
              </a:extLst>
            </p:cNvPr>
            <p:cNvSpPr/>
            <p:nvPr/>
          </p:nvSpPr>
          <p:spPr>
            <a:xfrm>
              <a:off x="4886075" y="41754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2;p29">
              <a:extLst>
                <a:ext uri="{FF2B5EF4-FFF2-40B4-BE49-F238E27FC236}">
                  <a16:creationId xmlns:a16="http://schemas.microsoft.com/office/drawing/2014/main" id="{F42C062E-8A48-42AB-85B5-40A675EEA176}"/>
                </a:ext>
              </a:extLst>
            </p:cNvPr>
            <p:cNvSpPr/>
            <p:nvPr/>
          </p:nvSpPr>
          <p:spPr>
            <a:xfrm>
              <a:off x="2515050" y="417545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3;p29">
              <a:extLst>
                <a:ext uri="{FF2B5EF4-FFF2-40B4-BE49-F238E27FC236}">
                  <a16:creationId xmlns:a16="http://schemas.microsoft.com/office/drawing/2014/main" id="{FC343292-BECA-473C-B776-23986D768E82}"/>
                </a:ext>
              </a:extLst>
            </p:cNvPr>
            <p:cNvSpPr/>
            <p:nvPr/>
          </p:nvSpPr>
          <p:spPr>
            <a:xfrm>
              <a:off x="4738350" y="42616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0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4;p29">
              <a:extLst>
                <a:ext uri="{FF2B5EF4-FFF2-40B4-BE49-F238E27FC236}">
                  <a16:creationId xmlns:a16="http://schemas.microsoft.com/office/drawing/2014/main" id="{4F0063DB-A525-4BCF-A065-C8D8E1D55ED8}"/>
                </a:ext>
              </a:extLst>
            </p:cNvPr>
            <p:cNvSpPr/>
            <p:nvPr/>
          </p:nvSpPr>
          <p:spPr>
            <a:xfrm>
              <a:off x="4590225" y="4347425"/>
              <a:ext cx="215950" cy="124725"/>
            </a:xfrm>
            <a:custGeom>
              <a:avLst/>
              <a:gdLst/>
              <a:ahLst/>
              <a:cxnLst/>
              <a:rect l="l" t="t" r="r" b="b"/>
              <a:pathLst>
                <a:path w="8638" h="4989" extrusionOk="0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99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5;p29">
              <a:extLst>
                <a:ext uri="{FF2B5EF4-FFF2-40B4-BE49-F238E27FC236}">
                  <a16:creationId xmlns:a16="http://schemas.microsoft.com/office/drawing/2014/main" id="{DE1346CB-7B08-4D2E-93A5-34B04841E630}"/>
                </a:ext>
              </a:extLst>
            </p:cNvPr>
            <p:cNvSpPr/>
            <p:nvPr/>
          </p:nvSpPr>
          <p:spPr>
            <a:xfrm>
              <a:off x="4442500" y="4433225"/>
              <a:ext cx="215525" cy="125125"/>
            </a:xfrm>
            <a:custGeom>
              <a:avLst/>
              <a:gdLst/>
              <a:ahLst/>
              <a:cxnLst/>
              <a:rect l="l" t="t" r="r" b="b"/>
              <a:pathLst>
                <a:path w="8621" h="5005" extrusionOk="0">
                  <a:moveTo>
                    <a:pt x="2762" y="0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06;p29">
              <a:extLst>
                <a:ext uri="{FF2B5EF4-FFF2-40B4-BE49-F238E27FC236}">
                  <a16:creationId xmlns:a16="http://schemas.microsoft.com/office/drawing/2014/main" id="{37968F49-E034-4400-96E2-65074049BCFE}"/>
                </a:ext>
              </a:extLst>
            </p:cNvPr>
            <p:cNvSpPr/>
            <p:nvPr/>
          </p:nvSpPr>
          <p:spPr>
            <a:xfrm>
              <a:off x="4294775" y="4519425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7;p29">
              <a:extLst>
                <a:ext uri="{FF2B5EF4-FFF2-40B4-BE49-F238E27FC236}">
                  <a16:creationId xmlns:a16="http://schemas.microsoft.com/office/drawing/2014/main" id="{AA2E263A-DC74-449B-9BCF-C8601DDC0BE4}"/>
                </a:ext>
              </a:extLst>
            </p:cNvPr>
            <p:cNvSpPr/>
            <p:nvPr/>
          </p:nvSpPr>
          <p:spPr>
            <a:xfrm>
              <a:off x="3110525" y="4519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8;p29">
              <a:extLst>
                <a:ext uri="{FF2B5EF4-FFF2-40B4-BE49-F238E27FC236}">
                  <a16:creationId xmlns:a16="http://schemas.microsoft.com/office/drawing/2014/main" id="{D9C0BDD6-A8AA-4F01-8CF2-D961E3C643F2}"/>
                </a:ext>
              </a:extLst>
            </p:cNvPr>
            <p:cNvSpPr/>
            <p:nvPr/>
          </p:nvSpPr>
          <p:spPr>
            <a:xfrm>
              <a:off x="4146650" y="4605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5" y="4989"/>
                  </a:lnTo>
                  <a:lnTo>
                    <a:pt x="8621" y="339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9;p29">
              <a:extLst>
                <a:ext uri="{FF2B5EF4-FFF2-40B4-BE49-F238E27FC236}">
                  <a16:creationId xmlns:a16="http://schemas.microsoft.com/office/drawing/2014/main" id="{A26BCC6D-ECB3-48C8-AE27-A422E2AA8884}"/>
                </a:ext>
              </a:extLst>
            </p:cNvPr>
            <p:cNvSpPr/>
            <p:nvPr/>
          </p:nvSpPr>
          <p:spPr>
            <a:xfrm>
              <a:off x="3998925" y="46914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6" y="1"/>
                  </a:moveTo>
                  <a:lnTo>
                    <a:pt x="0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0;p29">
              <a:extLst>
                <a:ext uri="{FF2B5EF4-FFF2-40B4-BE49-F238E27FC236}">
                  <a16:creationId xmlns:a16="http://schemas.microsoft.com/office/drawing/2014/main" id="{6B73928A-FE3E-4B19-AE43-18976438B15E}"/>
                </a:ext>
              </a:extLst>
            </p:cNvPr>
            <p:cNvSpPr/>
            <p:nvPr/>
          </p:nvSpPr>
          <p:spPr>
            <a:xfrm>
              <a:off x="3850800" y="477720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0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1;p29">
              <a:extLst>
                <a:ext uri="{FF2B5EF4-FFF2-40B4-BE49-F238E27FC236}">
                  <a16:creationId xmlns:a16="http://schemas.microsoft.com/office/drawing/2014/main" id="{A2212D19-EE82-4374-A51B-13136E40C6AD}"/>
                </a:ext>
              </a:extLst>
            </p:cNvPr>
            <p:cNvSpPr/>
            <p:nvPr/>
          </p:nvSpPr>
          <p:spPr>
            <a:xfrm>
              <a:off x="4286825" y="3145600"/>
              <a:ext cx="215125" cy="125150"/>
            </a:xfrm>
            <a:custGeom>
              <a:avLst/>
              <a:gdLst/>
              <a:ahLst/>
              <a:cxnLst/>
              <a:rect l="l" t="t" r="r" b="b"/>
              <a:pathLst>
                <a:path w="8605" h="5006" extrusionOk="0">
                  <a:moveTo>
                    <a:pt x="5842" y="1"/>
                  </a:moveTo>
                  <a:lnTo>
                    <a:pt x="1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2;p29">
              <a:extLst>
                <a:ext uri="{FF2B5EF4-FFF2-40B4-BE49-F238E27FC236}">
                  <a16:creationId xmlns:a16="http://schemas.microsoft.com/office/drawing/2014/main" id="{4270DE27-3152-4C48-8EC8-A82256C1A191}"/>
                </a:ext>
              </a:extLst>
            </p:cNvPr>
            <p:cNvSpPr/>
            <p:nvPr/>
          </p:nvSpPr>
          <p:spPr>
            <a:xfrm>
              <a:off x="4435800" y="32318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3;p29">
              <a:extLst>
                <a:ext uri="{FF2B5EF4-FFF2-40B4-BE49-F238E27FC236}">
                  <a16:creationId xmlns:a16="http://schemas.microsoft.com/office/drawing/2014/main" id="{67A20C6C-5936-44E2-82DF-5D561DFA3B03}"/>
                </a:ext>
              </a:extLst>
            </p:cNvPr>
            <p:cNvSpPr/>
            <p:nvPr/>
          </p:nvSpPr>
          <p:spPr>
            <a:xfrm>
              <a:off x="2068550" y="391767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4;p29">
              <a:extLst>
                <a:ext uri="{FF2B5EF4-FFF2-40B4-BE49-F238E27FC236}">
                  <a16:creationId xmlns:a16="http://schemas.microsoft.com/office/drawing/2014/main" id="{0BE14AD6-769A-475B-AC8B-FC74C54248BA}"/>
                </a:ext>
              </a:extLst>
            </p:cNvPr>
            <p:cNvSpPr/>
            <p:nvPr/>
          </p:nvSpPr>
          <p:spPr>
            <a:xfrm>
              <a:off x="2812575" y="43474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5;p29">
              <a:extLst>
                <a:ext uri="{FF2B5EF4-FFF2-40B4-BE49-F238E27FC236}">
                  <a16:creationId xmlns:a16="http://schemas.microsoft.com/office/drawing/2014/main" id="{11C8AC0A-5633-4483-9E01-9ECBBD816807}"/>
                </a:ext>
              </a:extLst>
            </p:cNvPr>
            <p:cNvSpPr/>
            <p:nvPr/>
          </p:nvSpPr>
          <p:spPr>
            <a:xfrm>
              <a:off x="2663600" y="4261650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21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6;p29">
              <a:extLst>
                <a:ext uri="{FF2B5EF4-FFF2-40B4-BE49-F238E27FC236}">
                  <a16:creationId xmlns:a16="http://schemas.microsoft.com/office/drawing/2014/main" id="{E9C1DE71-1B99-42F5-ADFA-02616101AB39}"/>
                </a:ext>
              </a:extLst>
            </p:cNvPr>
            <p:cNvSpPr/>
            <p:nvPr/>
          </p:nvSpPr>
          <p:spPr>
            <a:xfrm>
              <a:off x="2961550" y="4433625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7;p29">
              <a:extLst>
                <a:ext uri="{FF2B5EF4-FFF2-40B4-BE49-F238E27FC236}">
                  <a16:creationId xmlns:a16="http://schemas.microsoft.com/office/drawing/2014/main" id="{D0180A66-E78A-498C-97E8-9BD422CADF3F}"/>
                </a:ext>
              </a:extLst>
            </p:cNvPr>
            <p:cNvSpPr/>
            <p:nvPr/>
          </p:nvSpPr>
          <p:spPr>
            <a:xfrm>
              <a:off x="3557025" y="4777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6" y="0"/>
                  </a:moveTo>
                  <a:lnTo>
                    <a:pt x="1" y="3398"/>
                  </a:lnTo>
                  <a:lnTo>
                    <a:pt x="2779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8;p29">
              <a:extLst>
                <a:ext uri="{FF2B5EF4-FFF2-40B4-BE49-F238E27FC236}">
                  <a16:creationId xmlns:a16="http://schemas.microsoft.com/office/drawing/2014/main" id="{250C3FBE-1491-403B-A27E-125F51944E42}"/>
                </a:ext>
              </a:extLst>
            </p:cNvPr>
            <p:cNvSpPr/>
            <p:nvPr/>
          </p:nvSpPr>
          <p:spPr>
            <a:xfrm>
              <a:off x="3408050" y="46914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9;p29">
              <a:extLst>
                <a:ext uri="{FF2B5EF4-FFF2-40B4-BE49-F238E27FC236}">
                  <a16:creationId xmlns:a16="http://schemas.microsoft.com/office/drawing/2014/main" id="{4DE2CBB4-A285-440E-90F8-0554488F8747}"/>
                </a:ext>
              </a:extLst>
            </p:cNvPr>
            <p:cNvSpPr/>
            <p:nvPr/>
          </p:nvSpPr>
          <p:spPr>
            <a:xfrm>
              <a:off x="3259500" y="4605200"/>
              <a:ext cx="215125" cy="124725"/>
            </a:xfrm>
            <a:custGeom>
              <a:avLst/>
              <a:gdLst/>
              <a:ahLst/>
              <a:cxnLst/>
              <a:rect l="l" t="t" r="r" b="b"/>
              <a:pathLst>
                <a:path w="8605" h="4989" extrusionOk="0">
                  <a:moveTo>
                    <a:pt x="5825" y="1"/>
                  </a:moveTo>
                  <a:lnTo>
                    <a:pt x="0" y="3399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0;p29">
              <a:extLst>
                <a:ext uri="{FF2B5EF4-FFF2-40B4-BE49-F238E27FC236}">
                  <a16:creationId xmlns:a16="http://schemas.microsoft.com/office/drawing/2014/main" id="{375286D2-29A1-4CC9-9415-5E6E90FB63DB}"/>
                </a:ext>
              </a:extLst>
            </p:cNvPr>
            <p:cNvSpPr/>
            <p:nvPr/>
          </p:nvSpPr>
          <p:spPr>
            <a:xfrm>
              <a:off x="2215000" y="3661575"/>
              <a:ext cx="215550" cy="124725"/>
            </a:xfrm>
            <a:custGeom>
              <a:avLst/>
              <a:gdLst/>
              <a:ahLst/>
              <a:cxnLst/>
              <a:rect l="l" t="t" r="r" b="b"/>
              <a:pathLst>
                <a:path w="8622" h="4989" extrusionOk="0">
                  <a:moveTo>
                    <a:pt x="2763" y="0"/>
                  </a:moveTo>
                  <a:lnTo>
                    <a:pt x="1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1;p29">
              <a:extLst>
                <a:ext uri="{FF2B5EF4-FFF2-40B4-BE49-F238E27FC236}">
                  <a16:creationId xmlns:a16="http://schemas.microsoft.com/office/drawing/2014/main" id="{E12B8582-C0C1-4574-A822-775D8E0AD9CE}"/>
                </a:ext>
              </a:extLst>
            </p:cNvPr>
            <p:cNvSpPr/>
            <p:nvPr/>
          </p:nvSpPr>
          <p:spPr>
            <a:xfrm>
              <a:off x="2067300" y="3747350"/>
              <a:ext cx="215525" cy="124725"/>
            </a:xfrm>
            <a:custGeom>
              <a:avLst/>
              <a:gdLst/>
              <a:ahLst/>
              <a:cxnLst/>
              <a:rect l="l" t="t" r="r" b="b"/>
              <a:pathLst>
                <a:path w="8621" h="4989" extrusionOk="0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2;p29">
              <a:extLst>
                <a:ext uri="{FF2B5EF4-FFF2-40B4-BE49-F238E27FC236}">
                  <a16:creationId xmlns:a16="http://schemas.microsoft.com/office/drawing/2014/main" id="{604C6AC2-F195-4631-928D-EA7F38061765}"/>
                </a:ext>
              </a:extLst>
            </p:cNvPr>
            <p:cNvSpPr/>
            <p:nvPr/>
          </p:nvSpPr>
          <p:spPr>
            <a:xfrm>
              <a:off x="2431775" y="3070375"/>
              <a:ext cx="2749325" cy="1578325"/>
            </a:xfrm>
            <a:custGeom>
              <a:avLst/>
              <a:gdLst/>
              <a:ahLst/>
              <a:cxnLst/>
              <a:rect l="l" t="t" r="r" b="b"/>
              <a:pathLst>
                <a:path w="109973" h="63133" extrusionOk="0">
                  <a:moveTo>
                    <a:pt x="54803" y="1"/>
                  </a:moveTo>
                  <a:cubicBezTo>
                    <a:pt x="53505" y="1"/>
                    <a:pt x="52208" y="289"/>
                    <a:pt x="51221" y="867"/>
                  </a:cubicBezTo>
                  <a:lnTo>
                    <a:pt x="1976" y="29490"/>
                  </a:lnTo>
                  <a:cubicBezTo>
                    <a:pt x="1" y="30645"/>
                    <a:pt x="1" y="32503"/>
                    <a:pt x="1992" y="33641"/>
                  </a:cubicBezTo>
                  <a:lnTo>
                    <a:pt x="51572" y="62281"/>
                  </a:lnTo>
                  <a:cubicBezTo>
                    <a:pt x="52564" y="62848"/>
                    <a:pt x="53860" y="63132"/>
                    <a:pt x="55152" y="63132"/>
                  </a:cubicBezTo>
                  <a:cubicBezTo>
                    <a:pt x="56454" y="63132"/>
                    <a:pt x="57753" y="62844"/>
                    <a:pt x="58736" y="62264"/>
                  </a:cubicBezTo>
                  <a:lnTo>
                    <a:pt x="107998" y="33641"/>
                  </a:lnTo>
                  <a:cubicBezTo>
                    <a:pt x="109973" y="32503"/>
                    <a:pt x="109956" y="30645"/>
                    <a:pt x="107981" y="29490"/>
                  </a:cubicBezTo>
                  <a:lnTo>
                    <a:pt x="58385" y="867"/>
                  </a:lnTo>
                  <a:cubicBezTo>
                    <a:pt x="57397" y="289"/>
                    <a:pt x="56100" y="1"/>
                    <a:pt x="54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23;p29">
              <a:extLst>
                <a:ext uri="{FF2B5EF4-FFF2-40B4-BE49-F238E27FC236}">
                  <a16:creationId xmlns:a16="http://schemas.microsoft.com/office/drawing/2014/main" id="{EA718F8F-3EF3-4F39-8CB0-A1CBDFA46B00}"/>
                </a:ext>
              </a:extLst>
            </p:cNvPr>
            <p:cNvSpPr/>
            <p:nvPr/>
          </p:nvSpPr>
          <p:spPr>
            <a:xfrm>
              <a:off x="2527175" y="3125100"/>
              <a:ext cx="2558525" cy="1468825"/>
            </a:xfrm>
            <a:custGeom>
              <a:avLst/>
              <a:gdLst/>
              <a:ahLst/>
              <a:cxnLst/>
              <a:rect l="l" t="t" r="r" b="b"/>
              <a:pathLst>
                <a:path w="102341" h="58753" extrusionOk="0">
                  <a:moveTo>
                    <a:pt x="51003" y="0"/>
                  </a:moveTo>
                  <a:cubicBezTo>
                    <a:pt x="49798" y="0"/>
                    <a:pt x="48593" y="268"/>
                    <a:pt x="47672" y="804"/>
                  </a:cubicBezTo>
                  <a:lnTo>
                    <a:pt x="1825" y="27452"/>
                  </a:lnTo>
                  <a:cubicBezTo>
                    <a:pt x="1" y="28523"/>
                    <a:pt x="1" y="30247"/>
                    <a:pt x="1842" y="31318"/>
                  </a:cubicBezTo>
                  <a:lnTo>
                    <a:pt x="47990" y="57949"/>
                  </a:lnTo>
                  <a:cubicBezTo>
                    <a:pt x="48919" y="58485"/>
                    <a:pt x="50129" y="58753"/>
                    <a:pt x="51336" y="58753"/>
                  </a:cubicBezTo>
                  <a:cubicBezTo>
                    <a:pt x="52543" y="58753"/>
                    <a:pt x="53748" y="58485"/>
                    <a:pt x="54669" y="57949"/>
                  </a:cubicBezTo>
                  <a:lnTo>
                    <a:pt x="100499" y="31318"/>
                  </a:lnTo>
                  <a:cubicBezTo>
                    <a:pt x="102341" y="30247"/>
                    <a:pt x="102324" y="28523"/>
                    <a:pt x="100483" y="27452"/>
                  </a:cubicBezTo>
                  <a:lnTo>
                    <a:pt x="54334" y="804"/>
                  </a:lnTo>
                  <a:cubicBezTo>
                    <a:pt x="53414" y="268"/>
                    <a:pt x="52209" y="0"/>
                    <a:pt x="5100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24;p29">
              <a:extLst>
                <a:ext uri="{FF2B5EF4-FFF2-40B4-BE49-F238E27FC236}">
                  <a16:creationId xmlns:a16="http://schemas.microsoft.com/office/drawing/2014/main" id="{AE11DBE2-7E50-4A58-BE30-0E5110B04CA4}"/>
                </a:ext>
              </a:extLst>
            </p:cNvPr>
            <p:cNvSpPr/>
            <p:nvPr/>
          </p:nvSpPr>
          <p:spPr>
            <a:xfrm>
              <a:off x="2443900" y="3859075"/>
              <a:ext cx="2724650" cy="860400"/>
            </a:xfrm>
            <a:custGeom>
              <a:avLst/>
              <a:gdLst/>
              <a:ahLst/>
              <a:cxnLst/>
              <a:rect l="l" t="t" r="r" b="b"/>
              <a:pathLst>
                <a:path w="108986" h="34416" extrusionOk="0">
                  <a:moveTo>
                    <a:pt x="1" y="1"/>
                  </a:moveTo>
                  <a:lnTo>
                    <a:pt x="1" y="2830"/>
                  </a:lnTo>
                  <a:cubicBezTo>
                    <a:pt x="1" y="3600"/>
                    <a:pt x="503" y="4353"/>
                    <a:pt x="1491" y="4922"/>
                  </a:cubicBezTo>
                  <a:lnTo>
                    <a:pt x="51087" y="33545"/>
                  </a:lnTo>
                  <a:cubicBezTo>
                    <a:pt x="51305" y="33679"/>
                    <a:pt x="51556" y="33796"/>
                    <a:pt x="51807" y="33896"/>
                  </a:cubicBezTo>
                  <a:cubicBezTo>
                    <a:pt x="51824" y="33913"/>
                    <a:pt x="51840" y="33913"/>
                    <a:pt x="51857" y="33913"/>
                  </a:cubicBezTo>
                  <a:cubicBezTo>
                    <a:pt x="51891" y="33930"/>
                    <a:pt x="51941" y="33947"/>
                    <a:pt x="51974" y="33963"/>
                  </a:cubicBezTo>
                  <a:cubicBezTo>
                    <a:pt x="52125" y="34013"/>
                    <a:pt x="52276" y="34064"/>
                    <a:pt x="52426" y="34114"/>
                  </a:cubicBezTo>
                  <a:cubicBezTo>
                    <a:pt x="52510" y="34131"/>
                    <a:pt x="52594" y="34147"/>
                    <a:pt x="52677" y="34164"/>
                  </a:cubicBezTo>
                  <a:cubicBezTo>
                    <a:pt x="52727" y="34181"/>
                    <a:pt x="52778" y="34198"/>
                    <a:pt x="52828" y="34214"/>
                  </a:cubicBezTo>
                  <a:cubicBezTo>
                    <a:pt x="52861" y="34214"/>
                    <a:pt x="52912" y="34231"/>
                    <a:pt x="52945" y="34231"/>
                  </a:cubicBezTo>
                  <a:cubicBezTo>
                    <a:pt x="53112" y="34265"/>
                    <a:pt x="53280" y="34298"/>
                    <a:pt x="53447" y="34332"/>
                  </a:cubicBezTo>
                  <a:cubicBezTo>
                    <a:pt x="53514" y="34332"/>
                    <a:pt x="53581" y="34332"/>
                    <a:pt x="53631" y="34348"/>
                  </a:cubicBezTo>
                  <a:cubicBezTo>
                    <a:pt x="53682" y="34348"/>
                    <a:pt x="53715" y="34365"/>
                    <a:pt x="53765" y="34365"/>
                  </a:cubicBezTo>
                  <a:cubicBezTo>
                    <a:pt x="53832" y="34365"/>
                    <a:pt x="53882" y="34382"/>
                    <a:pt x="53949" y="34382"/>
                  </a:cubicBezTo>
                  <a:cubicBezTo>
                    <a:pt x="54117" y="34398"/>
                    <a:pt x="54267" y="34398"/>
                    <a:pt x="54435" y="34415"/>
                  </a:cubicBezTo>
                  <a:lnTo>
                    <a:pt x="54954" y="34415"/>
                  </a:lnTo>
                  <a:cubicBezTo>
                    <a:pt x="55155" y="34398"/>
                    <a:pt x="55339" y="34398"/>
                    <a:pt x="55523" y="34365"/>
                  </a:cubicBezTo>
                  <a:lnTo>
                    <a:pt x="55590" y="34365"/>
                  </a:lnTo>
                  <a:cubicBezTo>
                    <a:pt x="55640" y="34365"/>
                    <a:pt x="55690" y="34348"/>
                    <a:pt x="55740" y="34348"/>
                  </a:cubicBezTo>
                  <a:cubicBezTo>
                    <a:pt x="55891" y="34332"/>
                    <a:pt x="56025" y="34315"/>
                    <a:pt x="56176" y="34281"/>
                  </a:cubicBezTo>
                  <a:cubicBezTo>
                    <a:pt x="56243" y="34265"/>
                    <a:pt x="56293" y="34248"/>
                    <a:pt x="56360" y="34231"/>
                  </a:cubicBezTo>
                  <a:cubicBezTo>
                    <a:pt x="56527" y="34198"/>
                    <a:pt x="56694" y="34164"/>
                    <a:pt x="56862" y="34114"/>
                  </a:cubicBezTo>
                  <a:cubicBezTo>
                    <a:pt x="56946" y="34080"/>
                    <a:pt x="57046" y="34064"/>
                    <a:pt x="57130" y="34047"/>
                  </a:cubicBezTo>
                  <a:cubicBezTo>
                    <a:pt x="57213" y="34013"/>
                    <a:pt x="57264" y="33997"/>
                    <a:pt x="57347" y="33963"/>
                  </a:cubicBezTo>
                  <a:cubicBezTo>
                    <a:pt x="57414" y="33947"/>
                    <a:pt x="57481" y="33913"/>
                    <a:pt x="57531" y="33896"/>
                  </a:cubicBezTo>
                  <a:cubicBezTo>
                    <a:pt x="57782" y="33796"/>
                    <a:pt x="58034" y="33679"/>
                    <a:pt x="58251" y="33562"/>
                  </a:cubicBezTo>
                  <a:lnTo>
                    <a:pt x="107513" y="4922"/>
                  </a:lnTo>
                  <a:cubicBezTo>
                    <a:pt x="107529" y="4922"/>
                    <a:pt x="107546" y="4905"/>
                    <a:pt x="107563" y="4888"/>
                  </a:cubicBezTo>
                  <a:cubicBezTo>
                    <a:pt x="107663" y="4838"/>
                    <a:pt x="107730" y="4771"/>
                    <a:pt x="107814" y="4704"/>
                  </a:cubicBezTo>
                  <a:cubicBezTo>
                    <a:pt x="107948" y="4621"/>
                    <a:pt x="108065" y="4537"/>
                    <a:pt x="108182" y="4436"/>
                  </a:cubicBezTo>
                  <a:cubicBezTo>
                    <a:pt x="108182" y="4436"/>
                    <a:pt x="108199" y="4420"/>
                    <a:pt x="108216" y="4420"/>
                  </a:cubicBezTo>
                  <a:cubicBezTo>
                    <a:pt x="108333" y="4303"/>
                    <a:pt x="108433" y="4202"/>
                    <a:pt x="108517" y="4085"/>
                  </a:cubicBezTo>
                  <a:cubicBezTo>
                    <a:pt x="108551" y="4051"/>
                    <a:pt x="108567" y="4018"/>
                    <a:pt x="108584" y="4001"/>
                  </a:cubicBezTo>
                  <a:cubicBezTo>
                    <a:pt x="108601" y="3968"/>
                    <a:pt x="108617" y="3951"/>
                    <a:pt x="108634" y="3918"/>
                  </a:cubicBezTo>
                  <a:cubicBezTo>
                    <a:pt x="108668" y="3867"/>
                    <a:pt x="108701" y="3817"/>
                    <a:pt x="108735" y="3784"/>
                  </a:cubicBezTo>
                  <a:cubicBezTo>
                    <a:pt x="108785" y="3683"/>
                    <a:pt x="108835" y="3583"/>
                    <a:pt x="108869" y="3482"/>
                  </a:cubicBezTo>
                  <a:cubicBezTo>
                    <a:pt x="108869" y="3482"/>
                    <a:pt x="108869" y="3466"/>
                    <a:pt x="108869" y="3449"/>
                  </a:cubicBezTo>
                  <a:cubicBezTo>
                    <a:pt x="108885" y="3432"/>
                    <a:pt x="108885" y="3415"/>
                    <a:pt x="108885" y="3399"/>
                  </a:cubicBezTo>
                  <a:cubicBezTo>
                    <a:pt x="108919" y="3332"/>
                    <a:pt x="108936" y="3265"/>
                    <a:pt x="108952" y="3198"/>
                  </a:cubicBezTo>
                  <a:cubicBezTo>
                    <a:pt x="108969" y="3114"/>
                    <a:pt x="108969" y="3014"/>
                    <a:pt x="108986" y="2913"/>
                  </a:cubicBezTo>
                  <a:lnTo>
                    <a:pt x="108986" y="2863"/>
                  </a:lnTo>
                  <a:lnTo>
                    <a:pt x="108986" y="34"/>
                  </a:lnTo>
                  <a:cubicBezTo>
                    <a:pt x="108986" y="218"/>
                    <a:pt x="108952" y="386"/>
                    <a:pt x="108902" y="553"/>
                  </a:cubicBezTo>
                  <a:cubicBezTo>
                    <a:pt x="108902" y="570"/>
                    <a:pt x="108885" y="603"/>
                    <a:pt x="108885" y="620"/>
                  </a:cubicBezTo>
                  <a:cubicBezTo>
                    <a:pt x="108835" y="771"/>
                    <a:pt x="108751" y="938"/>
                    <a:pt x="108651" y="1089"/>
                  </a:cubicBezTo>
                  <a:cubicBezTo>
                    <a:pt x="108617" y="1105"/>
                    <a:pt x="108601" y="1139"/>
                    <a:pt x="108584" y="1172"/>
                  </a:cubicBezTo>
                  <a:cubicBezTo>
                    <a:pt x="108484" y="1323"/>
                    <a:pt x="108350" y="1474"/>
                    <a:pt x="108182" y="1608"/>
                  </a:cubicBezTo>
                  <a:cubicBezTo>
                    <a:pt x="108082" y="1708"/>
                    <a:pt x="107948" y="1792"/>
                    <a:pt x="107831" y="1875"/>
                  </a:cubicBezTo>
                  <a:cubicBezTo>
                    <a:pt x="107730" y="1959"/>
                    <a:pt x="107630" y="2026"/>
                    <a:pt x="107513" y="2093"/>
                  </a:cubicBezTo>
                  <a:lnTo>
                    <a:pt x="58251" y="30716"/>
                  </a:lnTo>
                  <a:cubicBezTo>
                    <a:pt x="58034" y="30850"/>
                    <a:pt x="57799" y="30967"/>
                    <a:pt x="57548" y="31051"/>
                  </a:cubicBezTo>
                  <a:cubicBezTo>
                    <a:pt x="57481" y="31084"/>
                    <a:pt x="57414" y="31101"/>
                    <a:pt x="57347" y="31134"/>
                  </a:cubicBezTo>
                  <a:cubicBezTo>
                    <a:pt x="57197" y="31185"/>
                    <a:pt x="57046" y="31235"/>
                    <a:pt x="56879" y="31285"/>
                  </a:cubicBezTo>
                  <a:cubicBezTo>
                    <a:pt x="56711" y="31319"/>
                    <a:pt x="56544" y="31369"/>
                    <a:pt x="56360" y="31402"/>
                  </a:cubicBezTo>
                  <a:cubicBezTo>
                    <a:pt x="56176" y="31452"/>
                    <a:pt x="55958" y="31486"/>
                    <a:pt x="55757" y="31503"/>
                  </a:cubicBezTo>
                  <a:cubicBezTo>
                    <a:pt x="55707" y="31519"/>
                    <a:pt x="55657" y="31519"/>
                    <a:pt x="55606" y="31536"/>
                  </a:cubicBezTo>
                  <a:cubicBezTo>
                    <a:pt x="55322" y="31553"/>
                    <a:pt x="55037" y="31570"/>
                    <a:pt x="54753" y="31586"/>
                  </a:cubicBezTo>
                  <a:lnTo>
                    <a:pt x="54619" y="31586"/>
                  </a:lnTo>
                  <a:cubicBezTo>
                    <a:pt x="54334" y="31570"/>
                    <a:pt x="54050" y="31570"/>
                    <a:pt x="53765" y="31536"/>
                  </a:cubicBezTo>
                  <a:cubicBezTo>
                    <a:pt x="53732" y="31536"/>
                    <a:pt x="53682" y="31519"/>
                    <a:pt x="53648" y="31519"/>
                  </a:cubicBezTo>
                  <a:cubicBezTo>
                    <a:pt x="53364" y="31486"/>
                    <a:pt x="53096" y="31436"/>
                    <a:pt x="52828" y="31386"/>
                  </a:cubicBezTo>
                  <a:cubicBezTo>
                    <a:pt x="52778" y="31369"/>
                    <a:pt x="52744" y="31352"/>
                    <a:pt x="52694" y="31335"/>
                  </a:cubicBezTo>
                  <a:cubicBezTo>
                    <a:pt x="52443" y="31285"/>
                    <a:pt x="52209" y="31218"/>
                    <a:pt x="51991" y="31134"/>
                  </a:cubicBezTo>
                  <a:cubicBezTo>
                    <a:pt x="51941" y="31118"/>
                    <a:pt x="51907" y="31101"/>
                    <a:pt x="51857" y="31084"/>
                  </a:cubicBezTo>
                  <a:cubicBezTo>
                    <a:pt x="51589" y="30984"/>
                    <a:pt x="51321" y="30867"/>
                    <a:pt x="51087" y="30716"/>
                  </a:cubicBezTo>
                  <a:lnTo>
                    <a:pt x="1507" y="2093"/>
                  </a:lnTo>
                  <a:cubicBezTo>
                    <a:pt x="503" y="1524"/>
                    <a:pt x="1" y="75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25;p29">
              <a:extLst>
                <a:ext uri="{FF2B5EF4-FFF2-40B4-BE49-F238E27FC236}">
                  <a16:creationId xmlns:a16="http://schemas.microsoft.com/office/drawing/2014/main" id="{F7A7286C-47D7-42A2-9D9A-97CE3F206E0B}"/>
                </a:ext>
              </a:extLst>
            </p:cNvPr>
            <p:cNvSpPr/>
            <p:nvPr/>
          </p:nvSpPr>
          <p:spPr>
            <a:xfrm>
              <a:off x="4020275" y="3910550"/>
              <a:ext cx="150650" cy="87475"/>
            </a:xfrm>
            <a:custGeom>
              <a:avLst/>
              <a:gdLst/>
              <a:ahLst/>
              <a:cxnLst/>
              <a:rect l="l" t="t" r="r" b="b"/>
              <a:pathLst>
                <a:path w="6026" h="3499" extrusionOk="0">
                  <a:moveTo>
                    <a:pt x="3013" y="1"/>
                  </a:moveTo>
                  <a:lnTo>
                    <a:pt x="0" y="1741"/>
                  </a:lnTo>
                  <a:lnTo>
                    <a:pt x="3030" y="3499"/>
                  </a:lnTo>
                  <a:lnTo>
                    <a:pt x="6026" y="17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26;p29">
              <a:extLst>
                <a:ext uri="{FF2B5EF4-FFF2-40B4-BE49-F238E27FC236}">
                  <a16:creationId xmlns:a16="http://schemas.microsoft.com/office/drawing/2014/main" id="{996F874C-276E-4BDA-933F-09DBFF962CAA}"/>
                </a:ext>
              </a:extLst>
            </p:cNvPr>
            <p:cNvSpPr/>
            <p:nvPr/>
          </p:nvSpPr>
          <p:spPr>
            <a:xfrm>
              <a:off x="4095600" y="3954075"/>
              <a:ext cx="75325" cy="132675"/>
            </a:xfrm>
            <a:custGeom>
              <a:avLst/>
              <a:gdLst/>
              <a:ahLst/>
              <a:cxnLst/>
              <a:rect l="l" t="t" r="r" b="b"/>
              <a:pathLst>
                <a:path w="3013" h="5307" extrusionOk="0">
                  <a:moveTo>
                    <a:pt x="17" y="1758"/>
                  </a:moveTo>
                  <a:lnTo>
                    <a:pt x="0" y="5307"/>
                  </a:lnTo>
                  <a:lnTo>
                    <a:pt x="2996" y="3566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27;p29">
              <a:extLst>
                <a:ext uri="{FF2B5EF4-FFF2-40B4-BE49-F238E27FC236}">
                  <a16:creationId xmlns:a16="http://schemas.microsoft.com/office/drawing/2014/main" id="{E8A7061A-78F9-46BF-8B5A-4FB574336DF3}"/>
                </a:ext>
              </a:extLst>
            </p:cNvPr>
            <p:cNvSpPr/>
            <p:nvPr/>
          </p:nvSpPr>
          <p:spPr>
            <a:xfrm>
              <a:off x="4020275" y="3954075"/>
              <a:ext cx="75750" cy="132675"/>
            </a:xfrm>
            <a:custGeom>
              <a:avLst/>
              <a:gdLst/>
              <a:ahLst/>
              <a:cxnLst/>
              <a:rect l="l" t="t" r="r" b="b"/>
              <a:pathLst>
                <a:path w="3030" h="5307" extrusionOk="0">
                  <a:moveTo>
                    <a:pt x="0" y="0"/>
                  </a:moveTo>
                  <a:lnTo>
                    <a:pt x="0" y="3566"/>
                  </a:lnTo>
                  <a:lnTo>
                    <a:pt x="3013" y="5307"/>
                  </a:lnTo>
                  <a:lnTo>
                    <a:pt x="3030" y="17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8;p29">
              <a:extLst>
                <a:ext uri="{FF2B5EF4-FFF2-40B4-BE49-F238E27FC236}">
                  <a16:creationId xmlns:a16="http://schemas.microsoft.com/office/drawing/2014/main" id="{5BF2E1FF-7E7B-418F-9612-ADF627740A76}"/>
                </a:ext>
              </a:extLst>
            </p:cNvPr>
            <p:cNvSpPr/>
            <p:nvPr/>
          </p:nvSpPr>
          <p:spPr>
            <a:xfrm>
              <a:off x="3721900" y="1242000"/>
              <a:ext cx="150675" cy="87500"/>
            </a:xfrm>
            <a:custGeom>
              <a:avLst/>
              <a:gdLst/>
              <a:ahLst/>
              <a:cxnLst/>
              <a:rect l="l" t="t" r="r" b="b"/>
              <a:pathLst>
                <a:path w="6027" h="3500" extrusionOk="0">
                  <a:moveTo>
                    <a:pt x="3013" y="1"/>
                  </a:moveTo>
                  <a:lnTo>
                    <a:pt x="1" y="1758"/>
                  </a:lnTo>
                  <a:lnTo>
                    <a:pt x="3030" y="3499"/>
                  </a:lnTo>
                  <a:lnTo>
                    <a:pt x="6026" y="1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9;p29">
              <a:extLst>
                <a:ext uri="{FF2B5EF4-FFF2-40B4-BE49-F238E27FC236}">
                  <a16:creationId xmlns:a16="http://schemas.microsoft.com/office/drawing/2014/main" id="{05829DF6-F84D-4CD3-89CD-FAFA2C629CA9}"/>
                </a:ext>
              </a:extLst>
            </p:cNvPr>
            <p:cNvSpPr/>
            <p:nvPr/>
          </p:nvSpPr>
          <p:spPr>
            <a:xfrm>
              <a:off x="3797225" y="1285950"/>
              <a:ext cx="75350" cy="132250"/>
            </a:xfrm>
            <a:custGeom>
              <a:avLst/>
              <a:gdLst/>
              <a:ahLst/>
              <a:cxnLst/>
              <a:rect l="l" t="t" r="r" b="b"/>
              <a:pathLst>
                <a:path w="3014" h="5290" extrusionOk="0">
                  <a:moveTo>
                    <a:pt x="17" y="1741"/>
                  </a:moveTo>
                  <a:lnTo>
                    <a:pt x="0" y="5290"/>
                  </a:lnTo>
                  <a:lnTo>
                    <a:pt x="2997" y="3549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0;p29">
              <a:extLst>
                <a:ext uri="{FF2B5EF4-FFF2-40B4-BE49-F238E27FC236}">
                  <a16:creationId xmlns:a16="http://schemas.microsoft.com/office/drawing/2014/main" id="{6FB7BF7B-AA8B-45A9-B2E9-9AEFC3AB26F6}"/>
                </a:ext>
              </a:extLst>
            </p:cNvPr>
            <p:cNvSpPr/>
            <p:nvPr/>
          </p:nvSpPr>
          <p:spPr>
            <a:xfrm>
              <a:off x="3721900" y="1285950"/>
              <a:ext cx="75775" cy="132250"/>
            </a:xfrm>
            <a:custGeom>
              <a:avLst/>
              <a:gdLst/>
              <a:ahLst/>
              <a:cxnLst/>
              <a:rect l="l" t="t" r="r" b="b"/>
              <a:pathLst>
                <a:path w="3031" h="5290" extrusionOk="0">
                  <a:moveTo>
                    <a:pt x="1" y="0"/>
                  </a:moveTo>
                  <a:lnTo>
                    <a:pt x="1" y="3549"/>
                  </a:lnTo>
                  <a:lnTo>
                    <a:pt x="3013" y="5290"/>
                  </a:lnTo>
                  <a:lnTo>
                    <a:pt x="3030" y="1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1;p29">
              <a:extLst>
                <a:ext uri="{FF2B5EF4-FFF2-40B4-BE49-F238E27FC236}">
                  <a16:creationId xmlns:a16="http://schemas.microsoft.com/office/drawing/2014/main" id="{4A5E18A5-1E88-451E-9BB6-C601FA04CA72}"/>
                </a:ext>
              </a:extLst>
            </p:cNvPr>
            <p:cNvSpPr/>
            <p:nvPr/>
          </p:nvSpPr>
          <p:spPr>
            <a:xfrm>
              <a:off x="3658300" y="41038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0" y="2093"/>
                  </a:lnTo>
                  <a:lnTo>
                    <a:pt x="3649" y="4185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2;p29">
              <a:extLst>
                <a:ext uri="{FF2B5EF4-FFF2-40B4-BE49-F238E27FC236}">
                  <a16:creationId xmlns:a16="http://schemas.microsoft.com/office/drawing/2014/main" id="{EC15DFC7-F063-404A-AA6A-0CF3A53B31B1}"/>
                </a:ext>
              </a:extLst>
            </p:cNvPr>
            <p:cNvSpPr/>
            <p:nvPr/>
          </p:nvSpPr>
          <p:spPr>
            <a:xfrm>
              <a:off x="3749100" y="4156200"/>
              <a:ext cx="90425" cy="159450"/>
            </a:xfrm>
            <a:custGeom>
              <a:avLst/>
              <a:gdLst/>
              <a:ahLst/>
              <a:cxnLst/>
              <a:rect l="l" t="t" r="r" b="b"/>
              <a:pathLst>
                <a:path w="3617" h="6378" extrusionOk="0">
                  <a:moveTo>
                    <a:pt x="17" y="2092"/>
                  </a:moveTo>
                  <a:lnTo>
                    <a:pt x="1" y="6378"/>
                  </a:lnTo>
                  <a:lnTo>
                    <a:pt x="3616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3;p29">
              <a:extLst>
                <a:ext uri="{FF2B5EF4-FFF2-40B4-BE49-F238E27FC236}">
                  <a16:creationId xmlns:a16="http://schemas.microsoft.com/office/drawing/2014/main" id="{D7623D9F-C84E-45D2-8162-86ACB416A328}"/>
                </a:ext>
              </a:extLst>
            </p:cNvPr>
            <p:cNvSpPr/>
            <p:nvPr/>
          </p:nvSpPr>
          <p:spPr>
            <a:xfrm>
              <a:off x="3658300" y="41562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0" y="0"/>
                  </a:moveTo>
                  <a:lnTo>
                    <a:pt x="0" y="4285"/>
                  </a:lnTo>
                  <a:lnTo>
                    <a:pt x="3633" y="6378"/>
                  </a:lnTo>
                  <a:lnTo>
                    <a:pt x="3649" y="20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4;p29">
              <a:extLst>
                <a:ext uri="{FF2B5EF4-FFF2-40B4-BE49-F238E27FC236}">
                  <a16:creationId xmlns:a16="http://schemas.microsoft.com/office/drawing/2014/main" id="{5C7700CD-E352-4020-BCB7-68F5A79AB4C1}"/>
                </a:ext>
              </a:extLst>
            </p:cNvPr>
            <p:cNvSpPr/>
            <p:nvPr/>
          </p:nvSpPr>
          <p:spPr>
            <a:xfrm>
              <a:off x="4228650" y="3433075"/>
              <a:ext cx="181225" cy="104650"/>
            </a:xfrm>
            <a:custGeom>
              <a:avLst/>
              <a:gdLst/>
              <a:ahLst/>
              <a:cxnLst/>
              <a:rect l="l" t="t" r="r" b="b"/>
              <a:pathLst>
                <a:path w="7249" h="4186" extrusionOk="0">
                  <a:moveTo>
                    <a:pt x="3616" y="1"/>
                  </a:moveTo>
                  <a:lnTo>
                    <a:pt x="1" y="2093"/>
                  </a:lnTo>
                  <a:lnTo>
                    <a:pt x="3633" y="4186"/>
                  </a:lnTo>
                  <a:lnTo>
                    <a:pt x="7249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35;p29">
              <a:extLst>
                <a:ext uri="{FF2B5EF4-FFF2-40B4-BE49-F238E27FC236}">
                  <a16:creationId xmlns:a16="http://schemas.microsoft.com/office/drawing/2014/main" id="{B04CE8F5-6771-471D-BCB5-3DA04E7147E2}"/>
                </a:ext>
              </a:extLst>
            </p:cNvPr>
            <p:cNvSpPr/>
            <p:nvPr/>
          </p:nvSpPr>
          <p:spPr>
            <a:xfrm>
              <a:off x="4319050" y="3485400"/>
              <a:ext cx="90825" cy="159450"/>
            </a:xfrm>
            <a:custGeom>
              <a:avLst/>
              <a:gdLst/>
              <a:ahLst/>
              <a:cxnLst/>
              <a:rect l="l" t="t" r="r" b="b"/>
              <a:pathLst>
                <a:path w="3633" h="6378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5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36;p29">
              <a:extLst>
                <a:ext uri="{FF2B5EF4-FFF2-40B4-BE49-F238E27FC236}">
                  <a16:creationId xmlns:a16="http://schemas.microsoft.com/office/drawing/2014/main" id="{670C772D-FF05-432F-9005-A942104116D6}"/>
                </a:ext>
              </a:extLst>
            </p:cNvPr>
            <p:cNvSpPr/>
            <p:nvPr/>
          </p:nvSpPr>
          <p:spPr>
            <a:xfrm>
              <a:off x="4228250" y="3485400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32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37;p29">
              <a:extLst>
                <a:ext uri="{FF2B5EF4-FFF2-40B4-BE49-F238E27FC236}">
                  <a16:creationId xmlns:a16="http://schemas.microsoft.com/office/drawing/2014/main" id="{E4D21297-16B9-435B-8D21-09B700CC603B}"/>
                </a:ext>
              </a:extLst>
            </p:cNvPr>
            <p:cNvSpPr/>
            <p:nvPr/>
          </p:nvSpPr>
          <p:spPr>
            <a:xfrm>
              <a:off x="4319475" y="2688225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599" y="0"/>
                  </a:moveTo>
                  <a:lnTo>
                    <a:pt x="0" y="2093"/>
                  </a:lnTo>
                  <a:lnTo>
                    <a:pt x="3632" y="4202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38;p29">
              <a:extLst>
                <a:ext uri="{FF2B5EF4-FFF2-40B4-BE49-F238E27FC236}">
                  <a16:creationId xmlns:a16="http://schemas.microsoft.com/office/drawing/2014/main" id="{6FCDAED5-BE12-4349-AB28-A3F92E78BFFF}"/>
                </a:ext>
              </a:extLst>
            </p:cNvPr>
            <p:cNvSpPr/>
            <p:nvPr/>
          </p:nvSpPr>
          <p:spPr>
            <a:xfrm>
              <a:off x="4409850" y="2740525"/>
              <a:ext cx="90825" cy="159875"/>
            </a:xfrm>
            <a:custGeom>
              <a:avLst/>
              <a:gdLst/>
              <a:ahLst/>
              <a:cxnLst/>
              <a:rect l="l" t="t" r="r" b="b"/>
              <a:pathLst>
                <a:path w="3633" h="6395" extrusionOk="0">
                  <a:moveTo>
                    <a:pt x="17" y="2110"/>
                  </a:moveTo>
                  <a:lnTo>
                    <a:pt x="1" y="6395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39;p29">
              <a:extLst>
                <a:ext uri="{FF2B5EF4-FFF2-40B4-BE49-F238E27FC236}">
                  <a16:creationId xmlns:a16="http://schemas.microsoft.com/office/drawing/2014/main" id="{E9177BD2-9D30-458C-AAAB-8ED2541F679E}"/>
                </a:ext>
              </a:extLst>
            </p:cNvPr>
            <p:cNvSpPr/>
            <p:nvPr/>
          </p:nvSpPr>
          <p:spPr>
            <a:xfrm>
              <a:off x="4319050" y="2740525"/>
              <a:ext cx="91250" cy="159875"/>
            </a:xfrm>
            <a:custGeom>
              <a:avLst/>
              <a:gdLst/>
              <a:ahLst/>
              <a:cxnLst/>
              <a:rect l="l" t="t" r="r" b="b"/>
              <a:pathLst>
                <a:path w="3650" h="6395" extrusionOk="0">
                  <a:moveTo>
                    <a:pt x="17" y="1"/>
                  </a:moveTo>
                  <a:lnTo>
                    <a:pt x="0" y="4286"/>
                  </a:lnTo>
                  <a:lnTo>
                    <a:pt x="3633" y="6395"/>
                  </a:lnTo>
                  <a:lnTo>
                    <a:pt x="3649" y="2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0;p29">
              <a:extLst>
                <a:ext uri="{FF2B5EF4-FFF2-40B4-BE49-F238E27FC236}">
                  <a16:creationId xmlns:a16="http://schemas.microsoft.com/office/drawing/2014/main" id="{5E8D7234-8BDE-4F08-B64F-0E923490EBC5}"/>
                </a:ext>
              </a:extLst>
            </p:cNvPr>
            <p:cNvSpPr/>
            <p:nvPr/>
          </p:nvSpPr>
          <p:spPr>
            <a:xfrm>
              <a:off x="3705575" y="1585975"/>
              <a:ext cx="181225" cy="105075"/>
            </a:xfrm>
            <a:custGeom>
              <a:avLst/>
              <a:gdLst/>
              <a:ahLst/>
              <a:cxnLst/>
              <a:rect l="l" t="t" r="r" b="b"/>
              <a:pathLst>
                <a:path w="7249" h="4203" extrusionOk="0">
                  <a:moveTo>
                    <a:pt x="3616" y="1"/>
                  </a:moveTo>
                  <a:lnTo>
                    <a:pt x="1" y="2110"/>
                  </a:lnTo>
                  <a:lnTo>
                    <a:pt x="3633" y="4202"/>
                  </a:lnTo>
                  <a:lnTo>
                    <a:pt x="7249" y="21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1;p29">
              <a:extLst>
                <a:ext uri="{FF2B5EF4-FFF2-40B4-BE49-F238E27FC236}">
                  <a16:creationId xmlns:a16="http://schemas.microsoft.com/office/drawing/2014/main" id="{ACFBCFA6-665D-4A6F-A039-AE571AC1BC9B}"/>
                </a:ext>
              </a:extLst>
            </p:cNvPr>
            <p:cNvSpPr/>
            <p:nvPr/>
          </p:nvSpPr>
          <p:spPr>
            <a:xfrm>
              <a:off x="3795975" y="1638700"/>
              <a:ext cx="90825" cy="159475"/>
            </a:xfrm>
            <a:custGeom>
              <a:avLst/>
              <a:gdLst/>
              <a:ahLst/>
              <a:cxnLst/>
              <a:rect l="l" t="t" r="r" b="b"/>
              <a:pathLst>
                <a:path w="3633" h="6379" extrusionOk="0">
                  <a:moveTo>
                    <a:pt x="17" y="2093"/>
                  </a:moveTo>
                  <a:lnTo>
                    <a:pt x="0" y="6378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2;p29">
              <a:extLst>
                <a:ext uri="{FF2B5EF4-FFF2-40B4-BE49-F238E27FC236}">
                  <a16:creationId xmlns:a16="http://schemas.microsoft.com/office/drawing/2014/main" id="{CF16746C-E44A-4376-B008-A4549240DEFC}"/>
                </a:ext>
              </a:extLst>
            </p:cNvPr>
            <p:cNvSpPr/>
            <p:nvPr/>
          </p:nvSpPr>
          <p:spPr>
            <a:xfrm>
              <a:off x="3705150" y="1638700"/>
              <a:ext cx="91250" cy="159475"/>
            </a:xfrm>
            <a:custGeom>
              <a:avLst/>
              <a:gdLst/>
              <a:ahLst/>
              <a:cxnLst/>
              <a:rect l="l" t="t" r="r" b="b"/>
              <a:pathLst>
                <a:path w="3650" h="6379" extrusionOk="0">
                  <a:moveTo>
                    <a:pt x="18" y="1"/>
                  </a:moveTo>
                  <a:lnTo>
                    <a:pt x="1" y="4286"/>
                  </a:lnTo>
                  <a:lnTo>
                    <a:pt x="3633" y="6378"/>
                  </a:lnTo>
                  <a:lnTo>
                    <a:pt x="3650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3;p29">
              <a:extLst>
                <a:ext uri="{FF2B5EF4-FFF2-40B4-BE49-F238E27FC236}">
                  <a16:creationId xmlns:a16="http://schemas.microsoft.com/office/drawing/2014/main" id="{F7D0B284-2654-43CE-AC05-75324A7142A5}"/>
                </a:ext>
              </a:extLst>
            </p:cNvPr>
            <p:cNvSpPr/>
            <p:nvPr/>
          </p:nvSpPr>
          <p:spPr>
            <a:xfrm>
              <a:off x="3386300" y="2027050"/>
              <a:ext cx="181200" cy="105050"/>
            </a:xfrm>
            <a:custGeom>
              <a:avLst/>
              <a:gdLst/>
              <a:ahLst/>
              <a:cxnLst/>
              <a:rect l="l" t="t" r="r" b="b"/>
              <a:pathLst>
                <a:path w="7248" h="4202" extrusionOk="0">
                  <a:moveTo>
                    <a:pt x="3616" y="0"/>
                  </a:moveTo>
                  <a:lnTo>
                    <a:pt x="0" y="2109"/>
                  </a:lnTo>
                  <a:lnTo>
                    <a:pt x="3632" y="4202"/>
                  </a:lnTo>
                  <a:lnTo>
                    <a:pt x="7248" y="21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4;p29">
              <a:extLst>
                <a:ext uri="{FF2B5EF4-FFF2-40B4-BE49-F238E27FC236}">
                  <a16:creationId xmlns:a16="http://schemas.microsoft.com/office/drawing/2014/main" id="{296C6397-F175-47EA-B7F0-DF04965D6239}"/>
                </a:ext>
              </a:extLst>
            </p:cNvPr>
            <p:cNvSpPr/>
            <p:nvPr/>
          </p:nvSpPr>
          <p:spPr>
            <a:xfrm>
              <a:off x="3477100" y="2079775"/>
              <a:ext cx="90400" cy="159450"/>
            </a:xfrm>
            <a:custGeom>
              <a:avLst/>
              <a:gdLst/>
              <a:ahLst/>
              <a:cxnLst/>
              <a:rect l="l" t="t" r="r" b="b"/>
              <a:pathLst>
                <a:path w="3616" h="6378" extrusionOk="0">
                  <a:moveTo>
                    <a:pt x="0" y="2093"/>
                  </a:moveTo>
                  <a:lnTo>
                    <a:pt x="0" y="6378"/>
                  </a:lnTo>
                  <a:lnTo>
                    <a:pt x="3599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45;p29">
              <a:extLst>
                <a:ext uri="{FF2B5EF4-FFF2-40B4-BE49-F238E27FC236}">
                  <a16:creationId xmlns:a16="http://schemas.microsoft.com/office/drawing/2014/main" id="{A66F0C95-49FE-4066-BD31-BB4C1282A97A}"/>
                </a:ext>
              </a:extLst>
            </p:cNvPr>
            <p:cNvSpPr/>
            <p:nvPr/>
          </p:nvSpPr>
          <p:spPr>
            <a:xfrm>
              <a:off x="3385875" y="2079775"/>
              <a:ext cx="91250" cy="159450"/>
            </a:xfrm>
            <a:custGeom>
              <a:avLst/>
              <a:gdLst/>
              <a:ahLst/>
              <a:cxnLst/>
              <a:rect l="l" t="t" r="r" b="b"/>
              <a:pathLst>
                <a:path w="3650" h="6378" extrusionOk="0">
                  <a:moveTo>
                    <a:pt x="17" y="0"/>
                  </a:moveTo>
                  <a:lnTo>
                    <a:pt x="0" y="4285"/>
                  </a:lnTo>
                  <a:lnTo>
                    <a:pt x="3649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46;p29">
              <a:extLst>
                <a:ext uri="{FF2B5EF4-FFF2-40B4-BE49-F238E27FC236}">
                  <a16:creationId xmlns:a16="http://schemas.microsoft.com/office/drawing/2014/main" id="{7C2FA8C9-3629-4C66-A4DC-3C1AA203CB90}"/>
                </a:ext>
              </a:extLst>
            </p:cNvPr>
            <p:cNvSpPr/>
            <p:nvPr/>
          </p:nvSpPr>
          <p:spPr>
            <a:xfrm>
              <a:off x="3613100" y="34339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47;p29">
              <a:extLst>
                <a:ext uri="{FF2B5EF4-FFF2-40B4-BE49-F238E27FC236}">
                  <a16:creationId xmlns:a16="http://schemas.microsoft.com/office/drawing/2014/main" id="{64196138-248D-41DF-A273-4D94B283534F}"/>
                </a:ext>
              </a:extLst>
            </p:cNvPr>
            <p:cNvSpPr/>
            <p:nvPr/>
          </p:nvSpPr>
          <p:spPr>
            <a:xfrm>
              <a:off x="3794725" y="3538950"/>
              <a:ext cx="181200" cy="319325"/>
            </a:xfrm>
            <a:custGeom>
              <a:avLst/>
              <a:gdLst/>
              <a:ahLst/>
              <a:cxnLst/>
              <a:rect l="l" t="t" r="r" b="b"/>
              <a:pathLst>
                <a:path w="7248" h="12773" extrusionOk="0">
                  <a:moveTo>
                    <a:pt x="17" y="4202"/>
                  </a:moveTo>
                  <a:lnTo>
                    <a:pt x="0" y="12772"/>
                  </a:lnTo>
                  <a:lnTo>
                    <a:pt x="7231" y="8571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48;p29">
              <a:extLst>
                <a:ext uri="{FF2B5EF4-FFF2-40B4-BE49-F238E27FC236}">
                  <a16:creationId xmlns:a16="http://schemas.microsoft.com/office/drawing/2014/main" id="{5C24108A-1C4D-41C1-ADEC-CCF72C4FB0B6}"/>
                </a:ext>
              </a:extLst>
            </p:cNvPr>
            <p:cNvSpPr/>
            <p:nvPr/>
          </p:nvSpPr>
          <p:spPr>
            <a:xfrm>
              <a:off x="3612675" y="353895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18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49;p29">
              <a:extLst>
                <a:ext uri="{FF2B5EF4-FFF2-40B4-BE49-F238E27FC236}">
                  <a16:creationId xmlns:a16="http://schemas.microsoft.com/office/drawing/2014/main" id="{9C5DC7FE-99D5-44D5-AD65-C970D078EF8D}"/>
                </a:ext>
              </a:extLst>
            </p:cNvPr>
            <p:cNvSpPr/>
            <p:nvPr/>
          </p:nvSpPr>
          <p:spPr>
            <a:xfrm>
              <a:off x="3341100" y="3063175"/>
              <a:ext cx="362825" cy="210075"/>
            </a:xfrm>
            <a:custGeom>
              <a:avLst/>
              <a:gdLst/>
              <a:ahLst/>
              <a:cxnLst/>
              <a:rect l="l" t="t" r="r" b="b"/>
              <a:pathLst>
                <a:path w="14513" h="8403" extrusionOk="0">
                  <a:moveTo>
                    <a:pt x="7232" y="0"/>
                  </a:moveTo>
                  <a:lnTo>
                    <a:pt x="0" y="4201"/>
                  </a:lnTo>
                  <a:lnTo>
                    <a:pt x="7282" y="8403"/>
                  </a:lnTo>
                  <a:lnTo>
                    <a:pt x="14513" y="42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50;p29">
              <a:extLst>
                <a:ext uri="{FF2B5EF4-FFF2-40B4-BE49-F238E27FC236}">
                  <a16:creationId xmlns:a16="http://schemas.microsoft.com/office/drawing/2014/main" id="{59BB8625-D3FA-4D08-8E09-45A31167BCB4}"/>
                </a:ext>
              </a:extLst>
            </p:cNvPr>
            <p:cNvSpPr/>
            <p:nvPr/>
          </p:nvSpPr>
          <p:spPr>
            <a:xfrm>
              <a:off x="3522700" y="3168200"/>
              <a:ext cx="181225" cy="319725"/>
            </a:xfrm>
            <a:custGeom>
              <a:avLst/>
              <a:gdLst/>
              <a:ahLst/>
              <a:cxnLst/>
              <a:rect l="l" t="t" r="r" b="b"/>
              <a:pathLst>
                <a:path w="7249" h="12789" extrusionOk="0">
                  <a:moveTo>
                    <a:pt x="18" y="4202"/>
                  </a:moveTo>
                  <a:lnTo>
                    <a:pt x="1" y="12789"/>
                  </a:lnTo>
                  <a:lnTo>
                    <a:pt x="7232" y="8587"/>
                  </a:lnTo>
                  <a:lnTo>
                    <a:pt x="7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51;p29">
              <a:extLst>
                <a:ext uri="{FF2B5EF4-FFF2-40B4-BE49-F238E27FC236}">
                  <a16:creationId xmlns:a16="http://schemas.microsoft.com/office/drawing/2014/main" id="{A00CE1FF-4696-479A-B196-66D6487A8B7F}"/>
                </a:ext>
              </a:extLst>
            </p:cNvPr>
            <p:cNvSpPr/>
            <p:nvPr/>
          </p:nvSpPr>
          <p:spPr>
            <a:xfrm>
              <a:off x="3340675" y="3168200"/>
              <a:ext cx="182475" cy="319725"/>
            </a:xfrm>
            <a:custGeom>
              <a:avLst/>
              <a:gdLst/>
              <a:ahLst/>
              <a:cxnLst/>
              <a:rect l="l" t="t" r="r" b="b"/>
              <a:pathLst>
                <a:path w="7299" h="12789" extrusionOk="0">
                  <a:moveTo>
                    <a:pt x="17" y="0"/>
                  </a:moveTo>
                  <a:lnTo>
                    <a:pt x="1" y="8587"/>
                  </a:lnTo>
                  <a:lnTo>
                    <a:pt x="7282" y="12789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52;p29">
              <a:extLst>
                <a:ext uri="{FF2B5EF4-FFF2-40B4-BE49-F238E27FC236}">
                  <a16:creationId xmlns:a16="http://schemas.microsoft.com/office/drawing/2014/main" id="{AF09CECC-C584-4C9D-AC5E-348A7EECCDB0}"/>
                </a:ext>
              </a:extLst>
            </p:cNvPr>
            <p:cNvSpPr/>
            <p:nvPr/>
          </p:nvSpPr>
          <p:spPr>
            <a:xfrm>
              <a:off x="3894725" y="2958125"/>
              <a:ext cx="362825" cy="210100"/>
            </a:xfrm>
            <a:custGeom>
              <a:avLst/>
              <a:gdLst/>
              <a:ahLst/>
              <a:cxnLst/>
              <a:rect l="l" t="t" r="r" b="b"/>
              <a:pathLst>
                <a:path w="14513" h="8404" extrusionOk="0">
                  <a:moveTo>
                    <a:pt x="7232" y="1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3;p29">
              <a:extLst>
                <a:ext uri="{FF2B5EF4-FFF2-40B4-BE49-F238E27FC236}">
                  <a16:creationId xmlns:a16="http://schemas.microsoft.com/office/drawing/2014/main" id="{205E566D-2D61-4C87-BF20-C2F0B4AE4B44}"/>
                </a:ext>
              </a:extLst>
            </p:cNvPr>
            <p:cNvSpPr/>
            <p:nvPr/>
          </p:nvSpPr>
          <p:spPr>
            <a:xfrm>
              <a:off x="4075925" y="3063175"/>
              <a:ext cx="181625" cy="319725"/>
            </a:xfrm>
            <a:custGeom>
              <a:avLst/>
              <a:gdLst/>
              <a:ahLst/>
              <a:cxnLst/>
              <a:rect l="l" t="t" r="r" b="b"/>
              <a:pathLst>
                <a:path w="7265" h="12789" extrusionOk="0">
                  <a:moveTo>
                    <a:pt x="34" y="4201"/>
                  </a:moveTo>
                  <a:lnTo>
                    <a:pt x="0" y="12788"/>
                  </a:lnTo>
                  <a:lnTo>
                    <a:pt x="7231" y="8587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4;p29">
              <a:extLst>
                <a:ext uri="{FF2B5EF4-FFF2-40B4-BE49-F238E27FC236}">
                  <a16:creationId xmlns:a16="http://schemas.microsoft.com/office/drawing/2014/main" id="{1088B923-2739-495A-A384-20281AC9DEE3}"/>
                </a:ext>
              </a:extLst>
            </p:cNvPr>
            <p:cNvSpPr/>
            <p:nvPr/>
          </p:nvSpPr>
          <p:spPr>
            <a:xfrm>
              <a:off x="3893900" y="3063175"/>
              <a:ext cx="182875" cy="319725"/>
            </a:xfrm>
            <a:custGeom>
              <a:avLst/>
              <a:gdLst/>
              <a:ahLst/>
              <a:cxnLst/>
              <a:rect l="l" t="t" r="r" b="b"/>
              <a:pathLst>
                <a:path w="7315" h="12789" extrusionOk="0">
                  <a:moveTo>
                    <a:pt x="34" y="0"/>
                  </a:moveTo>
                  <a:lnTo>
                    <a:pt x="0" y="8587"/>
                  </a:lnTo>
                  <a:lnTo>
                    <a:pt x="7281" y="12788"/>
                  </a:lnTo>
                  <a:lnTo>
                    <a:pt x="7315" y="42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55;p29">
              <a:extLst>
                <a:ext uri="{FF2B5EF4-FFF2-40B4-BE49-F238E27FC236}">
                  <a16:creationId xmlns:a16="http://schemas.microsoft.com/office/drawing/2014/main" id="{9925F641-FF3A-48FC-AB93-E5D647AB2DC5}"/>
                </a:ext>
              </a:extLst>
            </p:cNvPr>
            <p:cNvSpPr/>
            <p:nvPr/>
          </p:nvSpPr>
          <p:spPr>
            <a:xfrm>
              <a:off x="3914825" y="1923275"/>
              <a:ext cx="362400" cy="210075"/>
            </a:xfrm>
            <a:custGeom>
              <a:avLst/>
              <a:gdLst/>
              <a:ahLst/>
              <a:cxnLst/>
              <a:rect l="l" t="t" r="r" b="b"/>
              <a:pathLst>
                <a:path w="14496" h="8403" extrusionOk="0">
                  <a:moveTo>
                    <a:pt x="7231" y="0"/>
                  </a:moveTo>
                  <a:lnTo>
                    <a:pt x="0" y="4202"/>
                  </a:lnTo>
                  <a:lnTo>
                    <a:pt x="7265" y="8403"/>
                  </a:lnTo>
                  <a:lnTo>
                    <a:pt x="14496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56;p29">
              <a:extLst>
                <a:ext uri="{FF2B5EF4-FFF2-40B4-BE49-F238E27FC236}">
                  <a16:creationId xmlns:a16="http://schemas.microsoft.com/office/drawing/2014/main" id="{15DF981F-F0DD-44D3-B375-30938632AAB5}"/>
                </a:ext>
              </a:extLst>
            </p:cNvPr>
            <p:cNvSpPr/>
            <p:nvPr/>
          </p:nvSpPr>
          <p:spPr>
            <a:xfrm>
              <a:off x="4096000" y="2028300"/>
              <a:ext cx="181225" cy="319325"/>
            </a:xfrm>
            <a:custGeom>
              <a:avLst/>
              <a:gdLst/>
              <a:ahLst/>
              <a:cxnLst/>
              <a:rect l="l" t="t" r="r" b="b"/>
              <a:pathLst>
                <a:path w="7249" h="12773" extrusionOk="0">
                  <a:moveTo>
                    <a:pt x="18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57;p29">
              <a:extLst>
                <a:ext uri="{FF2B5EF4-FFF2-40B4-BE49-F238E27FC236}">
                  <a16:creationId xmlns:a16="http://schemas.microsoft.com/office/drawing/2014/main" id="{8DF92B5D-A450-41FE-B641-75E9DC9EFA9E}"/>
                </a:ext>
              </a:extLst>
            </p:cNvPr>
            <p:cNvSpPr/>
            <p:nvPr/>
          </p:nvSpPr>
          <p:spPr>
            <a:xfrm>
              <a:off x="3913975" y="2028300"/>
              <a:ext cx="182475" cy="319325"/>
            </a:xfrm>
            <a:custGeom>
              <a:avLst/>
              <a:gdLst/>
              <a:ahLst/>
              <a:cxnLst/>
              <a:rect l="l" t="t" r="r" b="b"/>
              <a:pathLst>
                <a:path w="7299" h="12773" extrusionOk="0">
                  <a:moveTo>
                    <a:pt x="34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58;p29">
              <a:extLst>
                <a:ext uri="{FF2B5EF4-FFF2-40B4-BE49-F238E27FC236}">
                  <a16:creationId xmlns:a16="http://schemas.microsoft.com/office/drawing/2014/main" id="{0697EA89-889A-4887-97BA-B27D40144132}"/>
                </a:ext>
              </a:extLst>
            </p:cNvPr>
            <p:cNvSpPr/>
            <p:nvPr/>
          </p:nvSpPr>
          <p:spPr>
            <a:xfrm>
              <a:off x="3546575" y="2347600"/>
              <a:ext cx="498825" cy="289175"/>
            </a:xfrm>
            <a:custGeom>
              <a:avLst/>
              <a:gdLst/>
              <a:ahLst/>
              <a:cxnLst/>
              <a:rect l="l" t="t" r="r" b="b"/>
              <a:pathLst>
                <a:path w="19953" h="11567" extrusionOk="0">
                  <a:moveTo>
                    <a:pt x="9943" y="0"/>
                  </a:moveTo>
                  <a:lnTo>
                    <a:pt x="0" y="5775"/>
                  </a:lnTo>
                  <a:lnTo>
                    <a:pt x="10010" y="11566"/>
                  </a:lnTo>
                  <a:lnTo>
                    <a:pt x="19952" y="5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59;p29">
              <a:extLst>
                <a:ext uri="{FF2B5EF4-FFF2-40B4-BE49-F238E27FC236}">
                  <a16:creationId xmlns:a16="http://schemas.microsoft.com/office/drawing/2014/main" id="{CB4FB4B6-15D3-4987-A784-9DBC533AC650}"/>
                </a:ext>
              </a:extLst>
            </p:cNvPr>
            <p:cNvSpPr/>
            <p:nvPr/>
          </p:nvSpPr>
          <p:spPr>
            <a:xfrm>
              <a:off x="3795975" y="2491950"/>
              <a:ext cx="249425" cy="439850"/>
            </a:xfrm>
            <a:custGeom>
              <a:avLst/>
              <a:gdLst/>
              <a:ahLst/>
              <a:cxnLst/>
              <a:rect l="l" t="t" r="r" b="b"/>
              <a:pathLst>
                <a:path w="9977" h="17594" extrusionOk="0">
                  <a:moveTo>
                    <a:pt x="34" y="5792"/>
                  </a:moveTo>
                  <a:lnTo>
                    <a:pt x="0" y="17593"/>
                  </a:lnTo>
                  <a:lnTo>
                    <a:pt x="9943" y="11802"/>
                  </a:lnTo>
                  <a:lnTo>
                    <a:pt x="9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60;p29">
              <a:extLst>
                <a:ext uri="{FF2B5EF4-FFF2-40B4-BE49-F238E27FC236}">
                  <a16:creationId xmlns:a16="http://schemas.microsoft.com/office/drawing/2014/main" id="{D4D2F3D7-0B37-4DFE-8DDA-3D90EB314F4F}"/>
                </a:ext>
              </a:extLst>
            </p:cNvPr>
            <p:cNvSpPr/>
            <p:nvPr/>
          </p:nvSpPr>
          <p:spPr>
            <a:xfrm>
              <a:off x="3545725" y="2491950"/>
              <a:ext cx="251100" cy="439850"/>
            </a:xfrm>
            <a:custGeom>
              <a:avLst/>
              <a:gdLst/>
              <a:ahLst/>
              <a:cxnLst/>
              <a:rect l="l" t="t" r="r" b="b"/>
              <a:pathLst>
                <a:path w="10044" h="17594" extrusionOk="0">
                  <a:moveTo>
                    <a:pt x="34" y="1"/>
                  </a:moveTo>
                  <a:lnTo>
                    <a:pt x="1" y="11802"/>
                  </a:lnTo>
                  <a:lnTo>
                    <a:pt x="10010" y="17593"/>
                  </a:lnTo>
                  <a:lnTo>
                    <a:pt x="10044" y="5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61;p29">
              <a:extLst>
                <a:ext uri="{FF2B5EF4-FFF2-40B4-BE49-F238E27FC236}">
                  <a16:creationId xmlns:a16="http://schemas.microsoft.com/office/drawing/2014/main" id="{B9C6BB3B-D6B8-4422-BC3C-F4A4B4BF4DE5}"/>
                </a:ext>
              </a:extLst>
            </p:cNvPr>
            <p:cNvSpPr/>
            <p:nvPr/>
          </p:nvSpPr>
          <p:spPr>
            <a:xfrm>
              <a:off x="3295475" y="3622650"/>
              <a:ext cx="362850" cy="210100"/>
            </a:xfrm>
            <a:custGeom>
              <a:avLst/>
              <a:gdLst/>
              <a:ahLst/>
              <a:cxnLst/>
              <a:rect l="l" t="t" r="r" b="b"/>
              <a:pathLst>
                <a:path w="14514" h="8404" extrusionOk="0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62;p29">
              <a:extLst>
                <a:ext uri="{FF2B5EF4-FFF2-40B4-BE49-F238E27FC236}">
                  <a16:creationId xmlns:a16="http://schemas.microsoft.com/office/drawing/2014/main" id="{150B461C-6904-4A9A-AEA0-333F8FD056B8}"/>
                </a:ext>
              </a:extLst>
            </p:cNvPr>
            <p:cNvSpPr/>
            <p:nvPr/>
          </p:nvSpPr>
          <p:spPr>
            <a:xfrm>
              <a:off x="3476675" y="3727675"/>
              <a:ext cx="181650" cy="319325"/>
            </a:xfrm>
            <a:custGeom>
              <a:avLst/>
              <a:gdLst/>
              <a:ahLst/>
              <a:cxnLst/>
              <a:rect l="l" t="t" r="r" b="b"/>
              <a:pathLst>
                <a:path w="7266" h="12773" extrusionOk="0">
                  <a:moveTo>
                    <a:pt x="34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63;p29">
              <a:extLst>
                <a:ext uri="{FF2B5EF4-FFF2-40B4-BE49-F238E27FC236}">
                  <a16:creationId xmlns:a16="http://schemas.microsoft.com/office/drawing/2014/main" id="{80D887D4-2F9F-454B-A69C-721390E14BC8}"/>
                </a:ext>
              </a:extLst>
            </p:cNvPr>
            <p:cNvSpPr/>
            <p:nvPr/>
          </p:nvSpPr>
          <p:spPr>
            <a:xfrm>
              <a:off x="3294650" y="3727675"/>
              <a:ext cx="182900" cy="319325"/>
            </a:xfrm>
            <a:custGeom>
              <a:avLst/>
              <a:gdLst/>
              <a:ahLst/>
              <a:cxnLst/>
              <a:rect l="l" t="t" r="r" b="b"/>
              <a:pathLst>
                <a:path w="7316" h="12773" extrusionOk="0">
                  <a:moveTo>
                    <a:pt x="34" y="1"/>
                  </a:moveTo>
                  <a:lnTo>
                    <a:pt x="0" y="8571"/>
                  </a:lnTo>
                  <a:lnTo>
                    <a:pt x="7282" y="12772"/>
                  </a:lnTo>
                  <a:lnTo>
                    <a:pt x="7315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64;p29">
              <a:extLst>
                <a:ext uri="{FF2B5EF4-FFF2-40B4-BE49-F238E27FC236}">
                  <a16:creationId xmlns:a16="http://schemas.microsoft.com/office/drawing/2014/main" id="{E0D5D745-0266-4137-A046-B933D04C3B00}"/>
                </a:ext>
              </a:extLst>
            </p:cNvPr>
            <p:cNvSpPr/>
            <p:nvPr/>
          </p:nvSpPr>
          <p:spPr>
            <a:xfrm>
              <a:off x="4076350" y="366115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8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8" y="0"/>
                    <a:pt x="804" y="0"/>
                  </a:cubicBezTo>
                  <a:cubicBezTo>
                    <a:pt x="1255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65;p29">
              <a:extLst>
                <a:ext uri="{FF2B5EF4-FFF2-40B4-BE49-F238E27FC236}">
                  <a16:creationId xmlns:a16="http://schemas.microsoft.com/office/drawing/2014/main" id="{479C579F-E2C2-4F32-84F6-F2EAC379B49B}"/>
                </a:ext>
              </a:extLst>
            </p:cNvPr>
            <p:cNvSpPr/>
            <p:nvPr/>
          </p:nvSpPr>
          <p:spPr>
            <a:xfrm>
              <a:off x="3295475" y="2516650"/>
              <a:ext cx="40200" cy="191675"/>
            </a:xfrm>
            <a:custGeom>
              <a:avLst/>
              <a:gdLst/>
              <a:ahLst/>
              <a:cxnLst/>
              <a:rect l="l" t="t" r="r" b="b"/>
              <a:pathLst>
                <a:path w="1608" h="7667" extrusionOk="0">
                  <a:moveTo>
                    <a:pt x="804" y="7667"/>
                  </a:moveTo>
                  <a:cubicBezTo>
                    <a:pt x="352" y="7667"/>
                    <a:pt x="1" y="7315"/>
                    <a:pt x="1" y="6863"/>
                  </a:cubicBezTo>
                  <a:lnTo>
                    <a:pt x="1" y="821"/>
                  </a:lnTo>
                  <a:cubicBezTo>
                    <a:pt x="1" y="369"/>
                    <a:pt x="352" y="0"/>
                    <a:pt x="804" y="0"/>
                  </a:cubicBezTo>
                  <a:cubicBezTo>
                    <a:pt x="1256" y="0"/>
                    <a:pt x="1608" y="369"/>
                    <a:pt x="1608" y="821"/>
                  </a:cubicBezTo>
                  <a:lnTo>
                    <a:pt x="1608" y="6863"/>
                  </a:lnTo>
                  <a:cubicBezTo>
                    <a:pt x="1608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66;p29">
              <a:extLst>
                <a:ext uri="{FF2B5EF4-FFF2-40B4-BE49-F238E27FC236}">
                  <a16:creationId xmlns:a16="http://schemas.microsoft.com/office/drawing/2014/main" id="{A42B7CE7-E3C7-4311-87AB-14F6141BE7E9}"/>
                </a:ext>
              </a:extLst>
            </p:cNvPr>
            <p:cNvSpPr/>
            <p:nvPr/>
          </p:nvSpPr>
          <p:spPr>
            <a:xfrm>
              <a:off x="4076350" y="1490150"/>
              <a:ext cx="40600" cy="298825"/>
            </a:xfrm>
            <a:custGeom>
              <a:avLst/>
              <a:gdLst/>
              <a:ahLst/>
              <a:cxnLst/>
              <a:rect l="l" t="t" r="r" b="b"/>
              <a:pathLst>
                <a:path w="1624" h="11953" extrusionOk="0">
                  <a:moveTo>
                    <a:pt x="804" y="11952"/>
                  </a:moveTo>
                  <a:cubicBezTo>
                    <a:pt x="368" y="11952"/>
                    <a:pt x="0" y="11584"/>
                    <a:pt x="0" y="11149"/>
                  </a:cubicBezTo>
                  <a:lnTo>
                    <a:pt x="0" y="821"/>
                  </a:lnTo>
                  <a:cubicBezTo>
                    <a:pt x="0" y="369"/>
                    <a:pt x="368" y="1"/>
                    <a:pt x="804" y="1"/>
                  </a:cubicBezTo>
                  <a:cubicBezTo>
                    <a:pt x="1255" y="1"/>
                    <a:pt x="1624" y="369"/>
                    <a:pt x="1624" y="821"/>
                  </a:cubicBezTo>
                  <a:lnTo>
                    <a:pt x="1624" y="11149"/>
                  </a:lnTo>
                  <a:cubicBezTo>
                    <a:pt x="1624" y="11584"/>
                    <a:pt x="1255" y="11952"/>
                    <a:pt x="804" y="11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67;p29">
              <a:extLst>
                <a:ext uri="{FF2B5EF4-FFF2-40B4-BE49-F238E27FC236}">
                  <a16:creationId xmlns:a16="http://schemas.microsoft.com/office/drawing/2014/main" id="{1C65A286-0D8E-4DA6-996D-CAE4E5F5E0C0}"/>
                </a:ext>
              </a:extLst>
            </p:cNvPr>
            <p:cNvSpPr/>
            <p:nvPr/>
          </p:nvSpPr>
          <p:spPr>
            <a:xfrm>
              <a:off x="4113175" y="2675250"/>
              <a:ext cx="40175" cy="191675"/>
            </a:xfrm>
            <a:custGeom>
              <a:avLst/>
              <a:gdLst/>
              <a:ahLst/>
              <a:cxnLst/>
              <a:rect l="l" t="t" r="r" b="b"/>
              <a:pathLst>
                <a:path w="1607" h="7667" extrusionOk="0">
                  <a:moveTo>
                    <a:pt x="804" y="7667"/>
                  </a:moveTo>
                  <a:cubicBezTo>
                    <a:pt x="352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52" y="0"/>
                    <a:pt x="804" y="0"/>
                  </a:cubicBezTo>
                  <a:cubicBezTo>
                    <a:pt x="1255" y="0"/>
                    <a:pt x="1607" y="369"/>
                    <a:pt x="1607" y="821"/>
                  </a:cubicBezTo>
                  <a:lnTo>
                    <a:pt x="1607" y="6863"/>
                  </a:lnTo>
                  <a:cubicBezTo>
                    <a:pt x="1607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68;p29">
              <a:extLst>
                <a:ext uri="{FF2B5EF4-FFF2-40B4-BE49-F238E27FC236}">
                  <a16:creationId xmlns:a16="http://schemas.microsoft.com/office/drawing/2014/main" id="{FAD13CB0-DD96-4FC9-96C1-2C680216F07B}"/>
                </a:ext>
              </a:extLst>
            </p:cNvPr>
            <p:cNvSpPr/>
            <p:nvPr/>
          </p:nvSpPr>
          <p:spPr>
            <a:xfrm>
              <a:off x="3456600" y="1309800"/>
              <a:ext cx="40600" cy="191675"/>
            </a:xfrm>
            <a:custGeom>
              <a:avLst/>
              <a:gdLst/>
              <a:ahLst/>
              <a:cxnLst/>
              <a:rect l="l" t="t" r="r" b="b"/>
              <a:pathLst>
                <a:path w="1624" h="7667" extrusionOk="0">
                  <a:moveTo>
                    <a:pt x="804" y="7667"/>
                  </a:moveTo>
                  <a:cubicBezTo>
                    <a:pt x="369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9" y="0"/>
                    <a:pt x="804" y="0"/>
                  </a:cubicBezTo>
                  <a:cubicBezTo>
                    <a:pt x="1256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69;p29">
              <a:extLst>
                <a:ext uri="{FF2B5EF4-FFF2-40B4-BE49-F238E27FC236}">
                  <a16:creationId xmlns:a16="http://schemas.microsoft.com/office/drawing/2014/main" id="{8D737E38-B73A-4F08-A0E8-8591B6B8CF09}"/>
                </a:ext>
              </a:extLst>
            </p:cNvPr>
            <p:cNvSpPr/>
            <p:nvPr/>
          </p:nvSpPr>
          <p:spPr>
            <a:xfrm>
              <a:off x="3703500" y="1842075"/>
              <a:ext cx="40600" cy="310525"/>
            </a:xfrm>
            <a:custGeom>
              <a:avLst/>
              <a:gdLst/>
              <a:ahLst/>
              <a:cxnLst/>
              <a:rect l="l" t="t" r="r" b="b"/>
              <a:pathLst>
                <a:path w="1624" h="12421" extrusionOk="0">
                  <a:moveTo>
                    <a:pt x="820" y="12421"/>
                  </a:moveTo>
                  <a:cubicBezTo>
                    <a:pt x="368" y="12421"/>
                    <a:pt x="0" y="12053"/>
                    <a:pt x="0" y="11601"/>
                  </a:cubicBezTo>
                  <a:lnTo>
                    <a:pt x="0" y="804"/>
                  </a:lnTo>
                  <a:cubicBezTo>
                    <a:pt x="0" y="369"/>
                    <a:pt x="368" y="1"/>
                    <a:pt x="820" y="1"/>
                  </a:cubicBezTo>
                  <a:cubicBezTo>
                    <a:pt x="1255" y="1"/>
                    <a:pt x="1624" y="369"/>
                    <a:pt x="1624" y="804"/>
                  </a:cubicBezTo>
                  <a:lnTo>
                    <a:pt x="1624" y="11601"/>
                  </a:lnTo>
                  <a:cubicBezTo>
                    <a:pt x="1624" y="12053"/>
                    <a:pt x="1255" y="12421"/>
                    <a:pt x="820" y="12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70;p29">
              <a:extLst>
                <a:ext uri="{FF2B5EF4-FFF2-40B4-BE49-F238E27FC236}">
                  <a16:creationId xmlns:a16="http://schemas.microsoft.com/office/drawing/2014/main" id="{89544EA6-2845-458A-9406-F39D3E688B9E}"/>
                </a:ext>
              </a:extLst>
            </p:cNvPr>
            <p:cNvSpPr/>
            <p:nvPr/>
          </p:nvSpPr>
          <p:spPr>
            <a:xfrm>
              <a:off x="3286275" y="2820450"/>
              <a:ext cx="69500" cy="69500"/>
            </a:xfrm>
            <a:custGeom>
              <a:avLst/>
              <a:gdLst/>
              <a:ahLst/>
              <a:cxnLst/>
              <a:rect l="l" t="t" r="r" b="b"/>
              <a:pathLst>
                <a:path w="2780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71;p29">
              <a:extLst>
                <a:ext uri="{FF2B5EF4-FFF2-40B4-BE49-F238E27FC236}">
                  <a16:creationId xmlns:a16="http://schemas.microsoft.com/office/drawing/2014/main" id="{8128C933-FF9F-4575-8315-3ADEB9497BFC}"/>
                </a:ext>
              </a:extLst>
            </p:cNvPr>
            <p:cNvSpPr/>
            <p:nvPr/>
          </p:nvSpPr>
          <p:spPr>
            <a:xfrm>
              <a:off x="4193925" y="2577750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0"/>
                    <a:pt x="1390" y="0"/>
                  </a:cubicBezTo>
                  <a:cubicBezTo>
                    <a:pt x="2160" y="0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72;p29">
              <a:extLst>
                <a:ext uri="{FF2B5EF4-FFF2-40B4-BE49-F238E27FC236}">
                  <a16:creationId xmlns:a16="http://schemas.microsoft.com/office/drawing/2014/main" id="{43BB1025-2659-4940-8103-0323B7E11A5D}"/>
                </a:ext>
              </a:extLst>
            </p:cNvPr>
            <p:cNvSpPr/>
            <p:nvPr/>
          </p:nvSpPr>
          <p:spPr>
            <a:xfrm>
              <a:off x="3442775" y="1729511"/>
              <a:ext cx="69500" cy="69475"/>
            </a:xfrm>
            <a:custGeom>
              <a:avLst/>
              <a:gdLst/>
              <a:ahLst/>
              <a:cxnLst/>
              <a:rect l="l" t="t" r="r" b="b"/>
              <a:pathLst>
                <a:path w="2780" h="2779" extrusionOk="0">
                  <a:moveTo>
                    <a:pt x="2780" y="1389"/>
                  </a:moveTo>
                  <a:cubicBezTo>
                    <a:pt x="2780" y="2159"/>
                    <a:pt x="2160" y="2779"/>
                    <a:pt x="1390" y="2779"/>
                  </a:cubicBezTo>
                  <a:cubicBezTo>
                    <a:pt x="620" y="2779"/>
                    <a:pt x="1" y="2159"/>
                    <a:pt x="1" y="1389"/>
                  </a:cubicBezTo>
                  <a:cubicBezTo>
                    <a:pt x="1" y="619"/>
                    <a:pt x="620" y="0"/>
                    <a:pt x="1390" y="0"/>
                  </a:cubicBezTo>
                  <a:cubicBezTo>
                    <a:pt x="2160" y="0"/>
                    <a:pt x="2780" y="619"/>
                    <a:pt x="2780" y="13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73;p29">
              <a:extLst>
                <a:ext uri="{FF2B5EF4-FFF2-40B4-BE49-F238E27FC236}">
                  <a16:creationId xmlns:a16="http://schemas.microsoft.com/office/drawing/2014/main" id="{4441179A-8410-433F-881C-62287597C2BE}"/>
                </a:ext>
              </a:extLst>
            </p:cNvPr>
            <p:cNvSpPr/>
            <p:nvPr/>
          </p:nvSpPr>
          <p:spPr>
            <a:xfrm>
              <a:off x="4284545" y="1348702"/>
              <a:ext cx="69475" cy="69500"/>
            </a:xfrm>
            <a:custGeom>
              <a:avLst/>
              <a:gdLst/>
              <a:ahLst/>
              <a:cxnLst/>
              <a:rect l="l" t="t" r="r" b="b"/>
              <a:pathLst>
                <a:path w="2779" h="2780" extrusionOk="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0" y="2160"/>
                    <a:pt x="0" y="1390"/>
                  </a:cubicBezTo>
                  <a:cubicBezTo>
                    <a:pt x="0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5-Point Star 1"/>
          <p:cNvSpPr/>
          <p:nvPr/>
        </p:nvSpPr>
        <p:spPr>
          <a:xfrm>
            <a:off x="545917" y="1538870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5-Point Star 108"/>
          <p:cNvSpPr/>
          <p:nvPr/>
        </p:nvSpPr>
        <p:spPr>
          <a:xfrm>
            <a:off x="556575" y="1760778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5-Point Star 110"/>
          <p:cNvSpPr/>
          <p:nvPr/>
        </p:nvSpPr>
        <p:spPr>
          <a:xfrm>
            <a:off x="545917" y="2014080"/>
            <a:ext cx="115722" cy="1263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99267" y="2494013"/>
            <a:ext cx="5664616" cy="248686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808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4" name="Google Shape;3844;p51"/>
          <p:cNvGrpSpPr/>
          <p:nvPr/>
        </p:nvGrpSpPr>
        <p:grpSpPr>
          <a:xfrm>
            <a:off x="-68200" y="554563"/>
            <a:ext cx="9212200" cy="914988"/>
            <a:chOff x="-68200" y="554563"/>
            <a:chExt cx="9212200" cy="914988"/>
          </a:xfrm>
        </p:grpSpPr>
        <p:cxnSp>
          <p:nvCxnSpPr>
            <p:cNvPr id="3845" name="Google Shape;3845;p51"/>
            <p:cNvCxnSpPr/>
            <p:nvPr/>
          </p:nvCxnSpPr>
          <p:spPr>
            <a:xfrm>
              <a:off x="-68200" y="554563"/>
              <a:ext cx="2944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6" name="Google Shape;3846;p51"/>
            <p:cNvCxnSpPr/>
            <p:nvPr/>
          </p:nvCxnSpPr>
          <p:spPr>
            <a:xfrm>
              <a:off x="4085025" y="856963"/>
              <a:ext cx="4356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7" name="Google Shape;3847;p51"/>
            <p:cNvCxnSpPr/>
            <p:nvPr/>
          </p:nvCxnSpPr>
          <p:spPr>
            <a:xfrm>
              <a:off x="8432400" y="1455325"/>
              <a:ext cx="711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8" name="Google Shape;3848;p51"/>
            <p:cNvCxnSpPr/>
            <p:nvPr/>
          </p:nvCxnSpPr>
          <p:spPr>
            <a:xfrm>
              <a:off x="8429275" y="857250"/>
              <a:ext cx="0" cy="612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49" name="Google Shape;3849;p51"/>
          <p:cNvSpPr txBox="1">
            <a:spLocks noGrp="1"/>
          </p:cNvSpPr>
          <p:nvPr>
            <p:ph type="title"/>
          </p:nvPr>
        </p:nvSpPr>
        <p:spPr>
          <a:xfrm>
            <a:off x="4331109" y="546057"/>
            <a:ext cx="350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PURPOSE</a:t>
            </a:r>
            <a:endParaRPr dirty="0"/>
          </a:p>
        </p:txBody>
      </p:sp>
      <p:cxnSp>
        <p:nvCxnSpPr>
          <p:cNvPr id="3852" name="Google Shape;3852;p51"/>
          <p:cNvCxnSpPr/>
          <p:nvPr/>
        </p:nvCxnSpPr>
        <p:spPr>
          <a:xfrm>
            <a:off x="1872291" y="2978644"/>
            <a:ext cx="4863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118;p59">
            <a:extLst>
              <a:ext uri="{FF2B5EF4-FFF2-40B4-BE49-F238E27FC236}">
                <a16:creationId xmlns:a16="http://schemas.microsoft.com/office/drawing/2014/main" id="{C1043060-9316-483E-9C89-66414AD55C0A}"/>
              </a:ext>
            </a:extLst>
          </p:cNvPr>
          <p:cNvGrpSpPr/>
          <p:nvPr/>
        </p:nvGrpSpPr>
        <p:grpSpPr>
          <a:xfrm>
            <a:off x="2000818" y="88007"/>
            <a:ext cx="1948367" cy="1460876"/>
            <a:chOff x="4894885" y="510247"/>
            <a:chExt cx="3538980" cy="3921965"/>
          </a:xfrm>
        </p:grpSpPr>
        <p:sp>
          <p:nvSpPr>
            <p:cNvPr id="50" name="Google Shape;4119;p59">
              <a:extLst>
                <a:ext uri="{FF2B5EF4-FFF2-40B4-BE49-F238E27FC236}">
                  <a16:creationId xmlns:a16="http://schemas.microsoft.com/office/drawing/2014/main" id="{E64F74DE-E8C3-45C2-B671-797B2D613602}"/>
                </a:ext>
              </a:extLst>
            </p:cNvPr>
            <p:cNvSpPr/>
            <p:nvPr/>
          </p:nvSpPr>
          <p:spPr>
            <a:xfrm>
              <a:off x="7609521" y="510247"/>
              <a:ext cx="824344" cy="477472"/>
            </a:xfrm>
            <a:custGeom>
              <a:avLst/>
              <a:gdLst/>
              <a:ahLst/>
              <a:cxnLst/>
              <a:rect l="l" t="t" r="r" b="b"/>
              <a:pathLst>
                <a:path w="82106" h="47557" extrusionOk="0">
                  <a:moveTo>
                    <a:pt x="40902" y="0"/>
                  </a:moveTo>
                  <a:lnTo>
                    <a:pt x="0" y="23795"/>
                  </a:lnTo>
                  <a:lnTo>
                    <a:pt x="41171" y="47557"/>
                  </a:lnTo>
                  <a:lnTo>
                    <a:pt x="82106" y="23795"/>
                  </a:lnTo>
                  <a:lnTo>
                    <a:pt x="40902" y="0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20;p59">
              <a:extLst>
                <a:ext uri="{FF2B5EF4-FFF2-40B4-BE49-F238E27FC236}">
                  <a16:creationId xmlns:a16="http://schemas.microsoft.com/office/drawing/2014/main" id="{68BFBE7B-0A5A-4DFC-8C4E-401FE525BA55}"/>
                </a:ext>
              </a:extLst>
            </p:cNvPr>
            <p:cNvSpPr/>
            <p:nvPr/>
          </p:nvSpPr>
          <p:spPr>
            <a:xfrm>
              <a:off x="8019494" y="748808"/>
              <a:ext cx="414371" cy="2107607"/>
            </a:xfrm>
            <a:custGeom>
              <a:avLst/>
              <a:gdLst/>
              <a:ahLst/>
              <a:cxnLst/>
              <a:rect l="l" t="t" r="r" b="b"/>
              <a:pathLst>
                <a:path w="41272" h="209921" extrusionOk="0">
                  <a:moveTo>
                    <a:pt x="41272" y="1"/>
                  </a:moveTo>
                  <a:lnTo>
                    <a:pt x="337" y="23796"/>
                  </a:lnTo>
                  <a:lnTo>
                    <a:pt x="0" y="209920"/>
                  </a:lnTo>
                  <a:lnTo>
                    <a:pt x="40936" y="186125"/>
                  </a:lnTo>
                  <a:lnTo>
                    <a:pt x="41272" y="1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21;p59">
              <a:extLst>
                <a:ext uri="{FF2B5EF4-FFF2-40B4-BE49-F238E27FC236}">
                  <a16:creationId xmlns:a16="http://schemas.microsoft.com/office/drawing/2014/main" id="{BF639F58-A0B3-4670-9716-04D8A6AEE106}"/>
                </a:ext>
              </a:extLst>
            </p:cNvPr>
            <p:cNvSpPr/>
            <p:nvPr/>
          </p:nvSpPr>
          <p:spPr>
            <a:xfrm>
              <a:off x="7606137" y="749149"/>
              <a:ext cx="416740" cy="2107265"/>
            </a:xfrm>
            <a:custGeom>
              <a:avLst/>
              <a:gdLst/>
              <a:ahLst/>
              <a:cxnLst/>
              <a:rect l="l" t="t" r="r" b="b"/>
              <a:pathLst>
                <a:path w="41508" h="209887" extrusionOk="0">
                  <a:moveTo>
                    <a:pt x="337" y="0"/>
                  </a:moveTo>
                  <a:lnTo>
                    <a:pt x="1" y="186125"/>
                  </a:lnTo>
                  <a:lnTo>
                    <a:pt x="41171" y="209886"/>
                  </a:lnTo>
                  <a:lnTo>
                    <a:pt x="41508" y="23762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22;p59">
              <a:extLst>
                <a:ext uri="{FF2B5EF4-FFF2-40B4-BE49-F238E27FC236}">
                  <a16:creationId xmlns:a16="http://schemas.microsoft.com/office/drawing/2014/main" id="{BD65FE71-FC12-466C-B63E-E8A16BBCF0CD}"/>
                </a:ext>
              </a:extLst>
            </p:cNvPr>
            <p:cNvSpPr/>
            <p:nvPr/>
          </p:nvSpPr>
          <p:spPr>
            <a:xfrm>
              <a:off x="7067260" y="1127075"/>
              <a:ext cx="824023" cy="477472"/>
            </a:xfrm>
            <a:custGeom>
              <a:avLst/>
              <a:gdLst/>
              <a:ahLst/>
              <a:cxnLst/>
              <a:rect l="l" t="t" r="r" b="b"/>
              <a:pathLst>
                <a:path w="82074" h="47557" extrusionOk="0">
                  <a:moveTo>
                    <a:pt x="40903" y="0"/>
                  </a:moveTo>
                  <a:lnTo>
                    <a:pt x="1" y="23761"/>
                  </a:lnTo>
                  <a:lnTo>
                    <a:pt x="41172" y="47556"/>
                  </a:lnTo>
                  <a:lnTo>
                    <a:pt x="82073" y="23761"/>
                  </a:lnTo>
                  <a:lnTo>
                    <a:pt x="40903" y="0"/>
                  </a:lnTo>
                  <a:close/>
                </a:path>
              </a:pathLst>
            </a:custGeom>
            <a:solidFill>
              <a:srgbClr val="B9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23;p59">
              <a:extLst>
                <a:ext uri="{FF2B5EF4-FFF2-40B4-BE49-F238E27FC236}">
                  <a16:creationId xmlns:a16="http://schemas.microsoft.com/office/drawing/2014/main" id="{3AA9842A-1B08-441E-8080-F098659114C7}"/>
                </a:ext>
              </a:extLst>
            </p:cNvPr>
            <p:cNvSpPr/>
            <p:nvPr/>
          </p:nvSpPr>
          <p:spPr>
            <a:xfrm>
              <a:off x="7477244" y="1365635"/>
              <a:ext cx="414040" cy="1805935"/>
            </a:xfrm>
            <a:custGeom>
              <a:avLst/>
              <a:gdLst/>
              <a:ahLst/>
              <a:cxnLst/>
              <a:rect l="l" t="t" r="r" b="b"/>
              <a:pathLst>
                <a:path w="41239" h="179874" extrusionOk="0">
                  <a:moveTo>
                    <a:pt x="41238" y="0"/>
                  </a:moveTo>
                  <a:lnTo>
                    <a:pt x="337" y="23795"/>
                  </a:lnTo>
                  <a:lnTo>
                    <a:pt x="0" y="179874"/>
                  </a:lnTo>
                  <a:lnTo>
                    <a:pt x="40936" y="156079"/>
                  </a:lnTo>
                  <a:lnTo>
                    <a:pt x="41238" y="0"/>
                  </a:lnTo>
                  <a:close/>
                </a:path>
              </a:pathLst>
            </a:custGeom>
            <a:solidFill>
              <a:srgbClr val="9A5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24;p59">
              <a:extLst>
                <a:ext uri="{FF2B5EF4-FFF2-40B4-BE49-F238E27FC236}">
                  <a16:creationId xmlns:a16="http://schemas.microsoft.com/office/drawing/2014/main" id="{DDA9683D-209A-43DD-A8D2-DBAE634EAD4E}"/>
                </a:ext>
              </a:extLst>
            </p:cNvPr>
            <p:cNvSpPr/>
            <p:nvPr/>
          </p:nvSpPr>
          <p:spPr>
            <a:xfrm>
              <a:off x="7063887" y="1365635"/>
              <a:ext cx="416740" cy="1805935"/>
            </a:xfrm>
            <a:custGeom>
              <a:avLst/>
              <a:gdLst/>
              <a:ahLst/>
              <a:cxnLst/>
              <a:rect l="l" t="t" r="r" b="b"/>
              <a:pathLst>
                <a:path w="41508" h="179874" extrusionOk="0">
                  <a:moveTo>
                    <a:pt x="337" y="0"/>
                  </a:moveTo>
                  <a:lnTo>
                    <a:pt x="1" y="156113"/>
                  </a:lnTo>
                  <a:lnTo>
                    <a:pt x="41171" y="179874"/>
                  </a:lnTo>
                  <a:lnTo>
                    <a:pt x="41508" y="23795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25;p59">
              <a:extLst>
                <a:ext uri="{FF2B5EF4-FFF2-40B4-BE49-F238E27FC236}">
                  <a16:creationId xmlns:a16="http://schemas.microsoft.com/office/drawing/2014/main" id="{D675F645-C8A8-49DD-A2F0-36476EDB2161}"/>
                </a:ext>
              </a:extLst>
            </p:cNvPr>
            <p:cNvSpPr/>
            <p:nvPr/>
          </p:nvSpPr>
          <p:spPr>
            <a:xfrm>
              <a:off x="6525010" y="1733430"/>
              <a:ext cx="824023" cy="477482"/>
            </a:xfrm>
            <a:custGeom>
              <a:avLst/>
              <a:gdLst/>
              <a:ahLst/>
              <a:cxnLst/>
              <a:rect l="l" t="t" r="r" b="b"/>
              <a:pathLst>
                <a:path w="82074" h="47558" extrusionOk="0">
                  <a:moveTo>
                    <a:pt x="40903" y="1"/>
                  </a:moveTo>
                  <a:lnTo>
                    <a:pt x="1" y="23796"/>
                  </a:lnTo>
                  <a:lnTo>
                    <a:pt x="41171" y="47557"/>
                  </a:lnTo>
                  <a:lnTo>
                    <a:pt x="82073" y="23796"/>
                  </a:lnTo>
                  <a:lnTo>
                    <a:pt x="40903" y="1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26;p59">
              <a:extLst>
                <a:ext uri="{FF2B5EF4-FFF2-40B4-BE49-F238E27FC236}">
                  <a16:creationId xmlns:a16="http://schemas.microsoft.com/office/drawing/2014/main" id="{63F3B870-13E8-4521-9A8D-E230B7217A1E}"/>
                </a:ext>
              </a:extLst>
            </p:cNvPr>
            <p:cNvSpPr/>
            <p:nvPr/>
          </p:nvSpPr>
          <p:spPr>
            <a:xfrm>
              <a:off x="6934993" y="1972332"/>
              <a:ext cx="414040" cy="1514403"/>
            </a:xfrm>
            <a:custGeom>
              <a:avLst/>
              <a:gdLst/>
              <a:ahLst/>
              <a:cxnLst/>
              <a:rect l="l" t="t" r="r" b="b"/>
              <a:pathLst>
                <a:path w="41239" h="150837" extrusionOk="0">
                  <a:moveTo>
                    <a:pt x="41238" y="1"/>
                  </a:moveTo>
                  <a:lnTo>
                    <a:pt x="336" y="23762"/>
                  </a:lnTo>
                  <a:lnTo>
                    <a:pt x="0" y="150836"/>
                  </a:lnTo>
                  <a:lnTo>
                    <a:pt x="40936" y="127041"/>
                  </a:lnTo>
                  <a:lnTo>
                    <a:pt x="41238" y="1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27;p59">
              <a:extLst>
                <a:ext uri="{FF2B5EF4-FFF2-40B4-BE49-F238E27FC236}">
                  <a16:creationId xmlns:a16="http://schemas.microsoft.com/office/drawing/2014/main" id="{AE8A7270-CBDC-4208-A20C-C263CC289B5C}"/>
                </a:ext>
              </a:extLst>
            </p:cNvPr>
            <p:cNvSpPr/>
            <p:nvPr/>
          </p:nvSpPr>
          <p:spPr>
            <a:xfrm>
              <a:off x="6521636" y="1972332"/>
              <a:ext cx="416740" cy="1514403"/>
            </a:xfrm>
            <a:custGeom>
              <a:avLst/>
              <a:gdLst/>
              <a:ahLst/>
              <a:cxnLst/>
              <a:rect l="l" t="t" r="r" b="b"/>
              <a:pathLst>
                <a:path w="41508" h="150837" extrusionOk="0">
                  <a:moveTo>
                    <a:pt x="337" y="1"/>
                  </a:moveTo>
                  <a:lnTo>
                    <a:pt x="1" y="127075"/>
                  </a:lnTo>
                  <a:lnTo>
                    <a:pt x="41171" y="150836"/>
                  </a:lnTo>
                  <a:lnTo>
                    <a:pt x="41507" y="2376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28;p59">
              <a:extLst>
                <a:ext uri="{FF2B5EF4-FFF2-40B4-BE49-F238E27FC236}">
                  <a16:creationId xmlns:a16="http://schemas.microsoft.com/office/drawing/2014/main" id="{E466C8E3-BD13-4419-ACEE-339F9B6706E3}"/>
                </a:ext>
              </a:extLst>
            </p:cNvPr>
            <p:cNvSpPr/>
            <p:nvPr/>
          </p:nvSpPr>
          <p:spPr>
            <a:xfrm>
              <a:off x="5982428" y="2337437"/>
              <a:ext cx="824344" cy="477472"/>
            </a:xfrm>
            <a:custGeom>
              <a:avLst/>
              <a:gdLst/>
              <a:ahLst/>
              <a:cxnLst/>
              <a:rect l="l" t="t" r="r" b="b"/>
              <a:pathLst>
                <a:path w="82106" h="47557" extrusionOk="0">
                  <a:moveTo>
                    <a:pt x="40936" y="0"/>
                  </a:moveTo>
                  <a:lnTo>
                    <a:pt x="0" y="23795"/>
                  </a:lnTo>
                  <a:lnTo>
                    <a:pt x="41171" y="47557"/>
                  </a:lnTo>
                  <a:lnTo>
                    <a:pt x="82106" y="23762"/>
                  </a:lnTo>
                  <a:lnTo>
                    <a:pt x="40936" y="0"/>
                  </a:lnTo>
                  <a:close/>
                </a:path>
              </a:pathLst>
            </a:custGeom>
            <a:solidFill>
              <a:srgbClr val="B9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9;p59">
              <a:extLst>
                <a:ext uri="{FF2B5EF4-FFF2-40B4-BE49-F238E27FC236}">
                  <a16:creationId xmlns:a16="http://schemas.microsoft.com/office/drawing/2014/main" id="{1303961A-C625-45A1-AA1F-67474F8CB9BE}"/>
                </a:ext>
              </a:extLst>
            </p:cNvPr>
            <p:cNvSpPr/>
            <p:nvPr/>
          </p:nvSpPr>
          <p:spPr>
            <a:xfrm>
              <a:off x="6392743" y="2575997"/>
              <a:ext cx="414030" cy="1225894"/>
            </a:xfrm>
            <a:custGeom>
              <a:avLst/>
              <a:gdLst/>
              <a:ahLst/>
              <a:cxnLst/>
              <a:rect l="l" t="t" r="r" b="b"/>
              <a:pathLst>
                <a:path w="41238" h="122101" extrusionOk="0">
                  <a:moveTo>
                    <a:pt x="41238" y="1"/>
                  </a:moveTo>
                  <a:lnTo>
                    <a:pt x="303" y="23796"/>
                  </a:lnTo>
                  <a:lnTo>
                    <a:pt x="0" y="122101"/>
                  </a:lnTo>
                  <a:lnTo>
                    <a:pt x="40936" y="98306"/>
                  </a:lnTo>
                  <a:lnTo>
                    <a:pt x="41238" y="1"/>
                  </a:lnTo>
                  <a:close/>
                </a:path>
              </a:pathLst>
            </a:custGeom>
            <a:solidFill>
              <a:srgbClr val="9A5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0;p59">
              <a:extLst>
                <a:ext uri="{FF2B5EF4-FFF2-40B4-BE49-F238E27FC236}">
                  <a16:creationId xmlns:a16="http://schemas.microsoft.com/office/drawing/2014/main" id="{78641D0B-B460-47A9-AC10-0A780B8F09AC}"/>
                </a:ext>
              </a:extLst>
            </p:cNvPr>
            <p:cNvSpPr/>
            <p:nvPr/>
          </p:nvSpPr>
          <p:spPr>
            <a:xfrm>
              <a:off x="5979386" y="2576339"/>
              <a:ext cx="416399" cy="1225553"/>
            </a:xfrm>
            <a:custGeom>
              <a:avLst/>
              <a:gdLst/>
              <a:ahLst/>
              <a:cxnLst/>
              <a:rect l="l" t="t" r="r" b="b"/>
              <a:pathLst>
                <a:path w="41474" h="122067" extrusionOk="0">
                  <a:moveTo>
                    <a:pt x="303" y="0"/>
                  </a:moveTo>
                  <a:lnTo>
                    <a:pt x="1" y="98306"/>
                  </a:lnTo>
                  <a:lnTo>
                    <a:pt x="41171" y="122067"/>
                  </a:lnTo>
                  <a:lnTo>
                    <a:pt x="41474" y="23762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31;p59">
              <a:extLst>
                <a:ext uri="{FF2B5EF4-FFF2-40B4-BE49-F238E27FC236}">
                  <a16:creationId xmlns:a16="http://schemas.microsoft.com/office/drawing/2014/main" id="{10742971-EB5F-488E-9D52-3758E46C1058}"/>
                </a:ext>
              </a:extLst>
            </p:cNvPr>
            <p:cNvSpPr/>
            <p:nvPr/>
          </p:nvSpPr>
          <p:spPr>
            <a:xfrm>
              <a:off x="5440178" y="2921524"/>
              <a:ext cx="824344" cy="477482"/>
            </a:xfrm>
            <a:custGeom>
              <a:avLst/>
              <a:gdLst/>
              <a:ahLst/>
              <a:cxnLst/>
              <a:rect l="l" t="t" r="r" b="b"/>
              <a:pathLst>
                <a:path w="82106" h="47558" extrusionOk="0">
                  <a:moveTo>
                    <a:pt x="40935" y="1"/>
                  </a:moveTo>
                  <a:lnTo>
                    <a:pt x="0" y="23762"/>
                  </a:lnTo>
                  <a:lnTo>
                    <a:pt x="41171" y="47557"/>
                  </a:lnTo>
                  <a:lnTo>
                    <a:pt x="82106" y="23762"/>
                  </a:lnTo>
                  <a:lnTo>
                    <a:pt x="40935" y="1"/>
                  </a:lnTo>
                  <a:close/>
                </a:path>
              </a:pathLst>
            </a:custGeom>
            <a:solidFill>
              <a:srgbClr val="6D5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32;p59">
              <a:extLst>
                <a:ext uri="{FF2B5EF4-FFF2-40B4-BE49-F238E27FC236}">
                  <a16:creationId xmlns:a16="http://schemas.microsoft.com/office/drawing/2014/main" id="{6018CCA8-4077-4A9B-85B7-ED99C80FBAD8}"/>
                </a:ext>
              </a:extLst>
            </p:cNvPr>
            <p:cNvSpPr/>
            <p:nvPr/>
          </p:nvSpPr>
          <p:spPr>
            <a:xfrm>
              <a:off x="5850493" y="3160094"/>
              <a:ext cx="414030" cy="956963"/>
            </a:xfrm>
            <a:custGeom>
              <a:avLst/>
              <a:gdLst/>
              <a:ahLst/>
              <a:cxnLst/>
              <a:rect l="l" t="t" r="r" b="b"/>
              <a:pathLst>
                <a:path w="41238" h="95315" extrusionOk="0">
                  <a:moveTo>
                    <a:pt x="41238" y="0"/>
                  </a:moveTo>
                  <a:lnTo>
                    <a:pt x="303" y="23795"/>
                  </a:lnTo>
                  <a:lnTo>
                    <a:pt x="0" y="95314"/>
                  </a:lnTo>
                  <a:lnTo>
                    <a:pt x="40902" y="71519"/>
                  </a:lnTo>
                  <a:lnTo>
                    <a:pt x="41238" y="0"/>
                  </a:ln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33;p59">
              <a:extLst>
                <a:ext uri="{FF2B5EF4-FFF2-40B4-BE49-F238E27FC236}">
                  <a16:creationId xmlns:a16="http://schemas.microsoft.com/office/drawing/2014/main" id="{898A13E9-67E7-4B6C-BFC2-6CA823A24DCA}"/>
                </a:ext>
              </a:extLst>
            </p:cNvPr>
            <p:cNvSpPr/>
            <p:nvPr/>
          </p:nvSpPr>
          <p:spPr>
            <a:xfrm>
              <a:off x="5437136" y="3160094"/>
              <a:ext cx="416399" cy="956963"/>
            </a:xfrm>
            <a:custGeom>
              <a:avLst/>
              <a:gdLst/>
              <a:ahLst/>
              <a:cxnLst/>
              <a:rect l="l" t="t" r="r" b="b"/>
              <a:pathLst>
                <a:path w="41474" h="95315" extrusionOk="0">
                  <a:moveTo>
                    <a:pt x="303" y="0"/>
                  </a:moveTo>
                  <a:lnTo>
                    <a:pt x="1" y="71553"/>
                  </a:lnTo>
                  <a:lnTo>
                    <a:pt x="41171" y="95314"/>
                  </a:lnTo>
                  <a:lnTo>
                    <a:pt x="41474" y="23762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34;p59">
              <a:extLst>
                <a:ext uri="{FF2B5EF4-FFF2-40B4-BE49-F238E27FC236}">
                  <a16:creationId xmlns:a16="http://schemas.microsoft.com/office/drawing/2014/main" id="{48CEDDF9-D89A-433C-B947-FBE6F7D8E60E}"/>
                </a:ext>
              </a:extLst>
            </p:cNvPr>
            <p:cNvSpPr/>
            <p:nvPr/>
          </p:nvSpPr>
          <p:spPr>
            <a:xfrm>
              <a:off x="4897927" y="3488412"/>
              <a:ext cx="824013" cy="477472"/>
            </a:xfrm>
            <a:custGeom>
              <a:avLst/>
              <a:gdLst/>
              <a:ahLst/>
              <a:cxnLst/>
              <a:rect l="l" t="t" r="r" b="b"/>
              <a:pathLst>
                <a:path w="82073" h="47557" extrusionOk="0">
                  <a:moveTo>
                    <a:pt x="40902" y="0"/>
                  </a:moveTo>
                  <a:lnTo>
                    <a:pt x="0" y="23762"/>
                  </a:lnTo>
                  <a:lnTo>
                    <a:pt x="41171" y="47557"/>
                  </a:lnTo>
                  <a:lnTo>
                    <a:pt x="82072" y="23762"/>
                  </a:lnTo>
                  <a:lnTo>
                    <a:pt x="40902" y="0"/>
                  </a:lnTo>
                  <a:close/>
                </a:path>
              </a:pathLst>
            </a:custGeom>
            <a:solidFill>
              <a:srgbClr val="B98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35;p59">
              <a:extLst>
                <a:ext uri="{FF2B5EF4-FFF2-40B4-BE49-F238E27FC236}">
                  <a16:creationId xmlns:a16="http://schemas.microsoft.com/office/drawing/2014/main" id="{F90E3A85-731F-4F12-9A0B-68DCAAD6E8EF}"/>
                </a:ext>
              </a:extLst>
            </p:cNvPr>
            <p:cNvSpPr/>
            <p:nvPr/>
          </p:nvSpPr>
          <p:spPr>
            <a:xfrm>
              <a:off x="5308242" y="3726973"/>
              <a:ext cx="413698" cy="705240"/>
            </a:xfrm>
            <a:custGeom>
              <a:avLst/>
              <a:gdLst/>
              <a:ahLst/>
              <a:cxnLst/>
              <a:rect l="l" t="t" r="r" b="b"/>
              <a:pathLst>
                <a:path w="41205" h="70243" extrusionOk="0">
                  <a:moveTo>
                    <a:pt x="41204" y="1"/>
                  </a:moveTo>
                  <a:lnTo>
                    <a:pt x="303" y="23796"/>
                  </a:lnTo>
                  <a:lnTo>
                    <a:pt x="0" y="70243"/>
                  </a:lnTo>
                  <a:lnTo>
                    <a:pt x="40902" y="46482"/>
                  </a:lnTo>
                  <a:lnTo>
                    <a:pt x="41204" y="1"/>
                  </a:lnTo>
                  <a:close/>
                </a:path>
              </a:pathLst>
            </a:custGeom>
            <a:solidFill>
              <a:srgbClr val="9A5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36;p59">
              <a:extLst>
                <a:ext uri="{FF2B5EF4-FFF2-40B4-BE49-F238E27FC236}">
                  <a16:creationId xmlns:a16="http://schemas.microsoft.com/office/drawing/2014/main" id="{BAB68D42-D19B-41B6-9C16-BB1574EC4EF6}"/>
                </a:ext>
              </a:extLst>
            </p:cNvPr>
            <p:cNvSpPr/>
            <p:nvPr/>
          </p:nvSpPr>
          <p:spPr>
            <a:xfrm>
              <a:off x="4894885" y="3726973"/>
              <a:ext cx="416399" cy="705240"/>
            </a:xfrm>
            <a:custGeom>
              <a:avLst/>
              <a:gdLst/>
              <a:ahLst/>
              <a:cxnLst/>
              <a:rect l="l" t="t" r="r" b="b"/>
              <a:pathLst>
                <a:path w="41474" h="70243" extrusionOk="0">
                  <a:moveTo>
                    <a:pt x="303" y="1"/>
                  </a:moveTo>
                  <a:lnTo>
                    <a:pt x="1" y="46482"/>
                  </a:lnTo>
                  <a:lnTo>
                    <a:pt x="41171" y="70243"/>
                  </a:lnTo>
                  <a:lnTo>
                    <a:pt x="41474" y="23796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4137;p59">
            <a:extLst>
              <a:ext uri="{FF2B5EF4-FFF2-40B4-BE49-F238E27FC236}">
                <a16:creationId xmlns:a16="http://schemas.microsoft.com/office/drawing/2014/main" id="{00BEC59C-93C0-469F-B0CD-CCA499D3D99D}"/>
              </a:ext>
            </a:extLst>
          </p:cNvPr>
          <p:cNvGrpSpPr/>
          <p:nvPr/>
        </p:nvGrpSpPr>
        <p:grpSpPr>
          <a:xfrm>
            <a:off x="1799457" y="721480"/>
            <a:ext cx="296016" cy="916840"/>
            <a:chOff x="4671505" y="3621804"/>
            <a:chExt cx="296016" cy="916840"/>
          </a:xfrm>
        </p:grpSpPr>
        <p:sp>
          <p:nvSpPr>
            <p:cNvPr id="69" name="Google Shape;4138;p59">
              <a:extLst>
                <a:ext uri="{FF2B5EF4-FFF2-40B4-BE49-F238E27FC236}">
                  <a16:creationId xmlns:a16="http://schemas.microsoft.com/office/drawing/2014/main" id="{1A8D4C3B-7DFE-4181-8D22-87BB90301537}"/>
                </a:ext>
              </a:extLst>
            </p:cNvPr>
            <p:cNvSpPr/>
            <p:nvPr/>
          </p:nvSpPr>
          <p:spPr>
            <a:xfrm>
              <a:off x="4671505" y="3774894"/>
              <a:ext cx="288519" cy="340808"/>
            </a:xfrm>
            <a:custGeom>
              <a:avLst/>
              <a:gdLst/>
              <a:ahLst/>
              <a:cxnLst/>
              <a:rect l="l" t="t" r="r" b="b"/>
              <a:pathLst>
                <a:path w="28737" h="33945" extrusionOk="0">
                  <a:moveTo>
                    <a:pt x="10554" y="0"/>
                  </a:moveTo>
                  <a:lnTo>
                    <a:pt x="9814" y="1176"/>
                  </a:lnTo>
                  <a:lnTo>
                    <a:pt x="8672" y="1176"/>
                  </a:lnTo>
                  <a:cubicBezTo>
                    <a:pt x="6084" y="1176"/>
                    <a:pt x="3832" y="2958"/>
                    <a:pt x="3227" y="5478"/>
                  </a:cubicBezTo>
                  <a:lnTo>
                    <a:pt x="740" y="16065"/>
                  </a:lnTo>
                  <a:cubicBezTo>
                    <a:pt x="102" y="18888"/>
                    <a:pt x="1" y="21812"/>
                    <a:pt x="438" y="24669"/>
                  </a:cubicBezTo>
                  <a:lnTo>
                    <a:pt x="1312" y="30282"/>
                  </a:lnTo>
                  <a:lnTo>
                    <a:pt x="4403" y="30282"/>
                  </a:lnTo>
                  <a:lnTo>
                    <a:pt x="3698" y="22215"/>
                  </a:lnTo>
                  <a:cubicBezTo>
                    <a:pt x="3631" y="21207"/>
                    <a:pt x="3664" y="20233"/>
                    <a:pt x="3866" y="19258"/>
                  </a:cubicBezTo>
                  <a:lnTo>
                    <a:pt x="5277" y="12200"/>
                  </a:lnTo>
                  <a:lnTo>
                    <a:pt x="7025" y="27391"/>
                  </a:lnTo>
                  <a:cubicBezTo>
                    <a:pt x="7025" y="27391"/>
                    <a:pt x="10002" y="32061"/>
                    <a:pt x="15797" y="32061"/>
                  </a:cubicBezTo>
                  <a:cubicBezTo>
                    <a:pt x="17442" y="32061"/>
                    <a:pt x="19314" y="31684"/>
                    <a:pt x="21409" y="30718"/>
                  </a:cubicBezTo>
                  <a:lnTo>
                    <a:pt x="21409" y="24904"/>
                  </a:lnTo>
                  <a:lnTo>
                    <a:pt x="25611" y="33945"/>
                  </a:lnTo>
                  <a:lnTo>
                    <a:pt x="28736" y="33004"/>
                  </a:lnTo>
                  <a:lnTo>
                    <a:pt x="25442" y="24568"/>
                  </a:lnTo>
                  <a:cubicBezTo>
                    <a:pt x="24804" y="23224"/>
                    <a:pt x="24501" y="21711"/>
                    <a:pt x="24602" y="20233"/>
                  </a:cubicBezTo>
                  <a:lnTo>
                    <a:pt x="25140" y="9478"/>
                  </a:lnTo>
                  <a:cubicBezTo>
                    <a:pt x="25207" y="7865"/>
                    <a:pt x="24770" y="6251"/>
                    <a:pt x="23863" y="4873"/>
                  </a:cubicBezTo>
                  <a:cubicBezTo>
                    <a:pt x="22653" y="3092"/>
                    <a:pt x="20704" y="1882"/>
                    <a:pt x="18553" y="1580"/>
                  </a:cubicBezTo>
                  <a:lnTo>
                    <a:pt x="17040" y="1378"/>
                  </a:lnTo>
                  <a:lnTo>
                    <a:pt x="16301" y="504"/>
                  </a:lnTo>
                  <a:lnTo>
                    <a:pt x="10554" y="0"/>
                  </a:ln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39;p59">
              <a:extLst>
                <a:ext uri="{FF2B5EF4-FFF2-40B4-BE49-F238E27FC236}">
                  <a16:creationId xmlns:a16="http://schemas.microsoft.com/office/drawing/2014/main" id="{04D72789-9A6F-4DD9-AC76-47542EF9033E}"/>
                </a:ext>
              </a:extLst>
            </p:cNvPr>
            <p:cNvSpPr/>
            <p:nvPr/>
          </p:nvSpPr>
          <p:spPr>
            <a:xfrm>
              <a:off x="4777458" y="3678721"/>
              <a:ext cx="100902" cy="109235"/>
            </a:xfrm>
            <a:custGeom>
              <a:avLst/>
              <a:gdLst/>
              <a:ahLst/>
              <a:cxnLst/>
              <a:rect l="l" t="t" r="r" b="b"/>
              <a:pathLst>
                <a:path w="10050" h="10880" extrusionOk="0">
                  <a:moveTo>
                    <a:pt x="7899" y="1"/>
                  </a:moveTo>
                  <a:lnTo>
                    <a:pt x="6555" y="1547"/>
                  </a:lnTo>
                  <a:cubicBezTo>
                    <a:pt x="6555" y="1547"/>
                    <a:pt x="6261" y="1422"/>
                    <a:pt x="5946" y="1422"/>
                  </a:cubicBezTo>
                  <a:cubicBezTo>
                    <a:pt x="5442" y="1422"/>
                    <a:pt x="4882" y="1741"/>
                    <a:pt x="5378" y="3395"/>
                  </a:cubicBezTo>
                  <a:cubicBezTo>
                    <a:pt x="5614" y="4101"/>
                    <a:pt x="5445" y="4908"/>
                    <a:pt x="4908" y="5445"/>
                  </a:cubicBezTo>
                  <a:cubicBezTo>
                    <a:pt x="4316" y="6059"/>
                    <a:pt x="3411" y="6686"/>
                    <a:pt x="2220" y="6686"/>
                  </a:cubicBezTo>
                  <a:cubicBezTo>
                    <a:pt x="1583" y="6686"/>
                    <a:pt x="864" y="6507"/>
                    <a:pt x="68" y="6050"/>
                  </a:cubicBezTo>
                  <a:lnTo>
                    <a:pt x="1" y="9579"/>
                  </a:lnTo>
                  <a:cubicBezTo>
                    <a:pt x="1" y="9579"/>
                    <a:pt x="1182" y="10880"/>
                    <a:pt x="3104" y="10880"/>
                  </a:cubicBezTo>
                  <a:cubicBezTo>
                    <a:pt x="3875" y="10880"/>
                    <a:pt x="4766" y="10670"/>
                    <a:pt x="5748" y="10083"/>
                  </a:cubicBezTo>
                  <a:lnTo>
                    <a:pt x="5748" y="8235"/>
                  </a:lnTo>
                  <a:cubicBezTo>
                    <a:pt x="5748" y="8235"/>
                    <a:pt x="10050" y="7731"/>
                    <a:pt x="7899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40;p59">
              <a:extLst>
                <a:ext uri="{FF2B5EF4-FFF2-40B4-BE49-F238E27FC236}">
                  <a16:creationId xmlns:a16="http://schemas.microsoft.com/office/drawing/2014/main" id="{C9574116-EE7E-4797-BD97-B1161B66C71D}"/>
                </a:ext>
              </a:extLst>
            </p:cNvPr>
            <p:cNvSpPr/>
            <p:nvPr/>
          </p:nvSpPr>
          <p:spPr>
            <a:xfrm>
              <a:off x="4747307" y="3621804"/>
              <a:ext cx="145560" cy="124054"/>
            </a:xfrm>
            <a:custGeom>
              <a:avLst/>
              <a:gdLst/>
              <a:ahLst/>
              <a:cxnLst/>
              <a:rect l="l" t="t" r="r" b="b"/>
              <a:pathLst>
                <a:path w="14498" h="12356" extrusionOk="0">
                  <a:moveTo>
                    <a:pt x="5741" y="1"/>
                  </a:moveTo>
                  <a:cubicBezTo>
                    <a:pt x="3311" y="1"/>
                    <a:pt x="1" y="855"/>
                    <a:pt x="651" y="5670"/>
                  </a:cubicBezTo>
                  <a:cubicBezTo>
                    <a:pt x="651" y="5670"/>
                    <a:pt x="1021" y="8930"/>
                    <a:pt x="3071" y="11719"/>
                  </a:cubicBezTo>
                  <a:cubicBezTo>
                    <a:pt x="3867" y="12176"/>
                    <a:pt x="4586" y="12355"/>
                    <a:pt x="5223" y="12355"/>
                  </a:cubicBezTo>
                  <a:cubicBezTo>
                    <a:pt x="6414" y="12355"/>
                    <a:pt x="7319" y="11728"/>
                    <a:pt x="7911" y="11114"/>
                  </a:cubicBezTo>
                  <a:cubicBezTo>
                    <a:pt x="8448" y="10577"/>
                    <a:pt x="8617" y="9770"/>
                    <a:pt x="8381" y="9064"/>
                  </a:cubicBezTo>
                  <a:cubicBezTo>
                    <a:pt x="7885" y="7410"/>
                    <a:pt x="8445" y="7091"/>
                    <a:pt x="8949" y="7091"/>
                  </a:cubicBezTo>
                  <a:cubicBezTo>
                    <a:pt x="9264" y="7091"/>
                    <a:pt x="9558" y="7216"/>
                    <a:pt x="9558" y="7216"/>
                  </a:cubicBezTo>
                  <a:lnTo>
                    <a:pt x="10902" y="5670"/>
                  </a:lnTo>
                  <a:cubicBezTo>
                    <a:pt x="10902" y="5670"/>
                    <a:pt x="14498" y="1637"/>
                    <a:pt x="8146" y="259"/>
                  </a:cubicBezTo>
                  <a:cubicBezTo>
                    <a:pt x="8146" y="259"/>
                    <a:pt x="7077" y="1"/>
                    <a:pt x="5741" y="1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41;p59">
              <a:extLst>
                <a:ext uri="{FF2B5EF4-FFF2-40B4-BE49-F238E27FC236}">
                  <a16:creationId xmlns:a16="http://schemas.microsoft.com/office/drawing/2014/main" id="{EBACAA74-E4BC-48B6-8C14-4AAAEF91A248}"/>
                </a:ext>
              </a:extLst>
            </p:cNvPr>
            <p:cNvSpPr/>
            <p:nvPr/>
          </p:nvSpPr>
          <p:spPr>
            <a:xfrm>
              <a:off x="4855749" y="3905815"/>
              <a:ext cx="31044" cy="163321"/>
            </a:xfrm>
            <a:custGeom>
              <a:avLst/>
              <a:gdLst/>
              <a:ahLst/>
              <a:cxnLst/>
              <a:rect l="l" t="t" r="r" b="b"/>
              <a:pathLst>
                <a:path w="3092" h="16267" extrusionOk="0">
                  <a:moveTo>
                    <a:pt x="1714" y="0"/>
                  </a:moveTo>
                  <a:cubicBezTo>
                    <a:pt x="1714" y="0"/>
                    <a:pt x="0" y="6050"/>
                    <a:pt x="269" y="9612"/>
                  </a:cubicBezTo>
                  <a:cubicBezTo>
                    <a:pt x="437" y="12267"/>
                    <a:pt x="2218" y="15023"/>
                    <a:pt x="3092" y="16267"/>
                  </a:cubicBezTo>
                  <a:lnTo>
                    <a:pt x="3092" y="11864"/>
                  </a:lnTo>
                  <a:cubicBezTo>
                    <a:pt x="3092" y="11864"/>
                    <a:pt x="1714" y="9612"/>
                    <a:pt x="1714" y="6756"/>
                  </a:cubicBezTo>
                  <a:lnTo>
                    <a:pt x="1714" y="0"/>
                  </a:lnTo>
                  <a:close/>
                </a:path>
              </a:pathLst>
            </a:custGeom>
            <a:solidFill>
              <a:srgbClr val="A16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42;p59">
              <a:extLst>
                <a:ext uri="{FF2B5EF4-FFF2-40B4-BE49-F238E27FC236}">
                  <a16:creationId xmlns:a16="http://schemas.microsoft.com/office/drawing/2014/main" id="{4E5F79FB-0942-4ED5-9C8B-EA369AC94251}"/>
                </a:ext>
              </a:extLst>
            </p:cNvPr>
            <p:cNvSpPr/>
            <p:nvPr/>
          </p:nvSpPr>
          <p:spPr>
            <a:xfrm>
              <a:off x="4686953" y="4052834"/>
              <a:ext cx="49732" cy="65506"/>
            </a:xfrm>
            <a:custGeom>
              <a:avLst/>
              <a:gdLst/>
              <a:ahLst/>
              <a:cxnLst/>
              <a:rect l="l" t="t" r="r" b="b"/>
              <a:pathLst>
                <a:path w="5076" h="6686" extrusionOk="0">
                  <a:moveTo>
                    <a:pt x="1708" y="1"/>
                  </a:moveTo>
                  <a:cubicBezTo>
                    <a:pt x="792" y="1"/>
                    <a:pt x="1" y="703"/>
                    <a:pt x="1" y="703"/>
                  </a:cubicBezTo>
                  <a:cubicBezTo>
                    <a:pt x="1" y="703"/>
                    <a:pt x="1097" y="6685"/>
                    <a:pt x="3060" y="6685"/>
                  </a:cubicBezTo>
                  <a:cubicBezTo>
                    <a:pt x="3071" y="6685"/>
                    <a:pt x="3082" y="6685"/>
                    <a:pt x="3092" y="6685"/>
                  </a:cubicBezTo>
                  <a:cubicBezTo>
                    <a:pt x="5075" y="6618"/>
                    <a:pt x="4403" y="5576"/>
                    <a:pt x="3765" y="3795"/>
                  </a:cubicBezTo>
                  <a:cubicBezTo>
                    <a:pt x="3572" y="3257"/>
                    <a:pt x="3548" y="3081"/>
                    <a:pt x="3622" y="3081"/>
                  </a:cubicBezTo>
                  <a:lnTo>
                    <a:pt x="3622" y="3081"/>
                  </a:lnTo>
                  <a:cubicBezTo>
                    <a:pt x="3765" y="3081"/>
                    <a:pt x="4269" y="3725"/>
                    <a:pt x="4652" y="3725"/>
                  </a:cubicBezTo>
                  <a:cubicBezTo>
                    <a:pt x="4733" y="3725"/>
                    <a:pt x="4808" y="3696"/>
                    <a:pt x="4874" y="3627"/>
                  </a:cubicBezTo>
                  <a:cubicBezTo>
                    <a:pt x="5075" y="3391"/>
                    <a:pt x="4302" y="2181"/>
                    <a:pt x="3092" y="703"/>
                  </a:cubicBezTo>
                  <a:cubicBezTo>
                    <a:pt x="2656" y="176"/>
                    <a:pt x="2166" y="1"/>
                    <a:pt x="1708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43;p59">
              <a:extLst>
                <a:ext uri="{FF2B5EF4-FFF2-40B4-BE49-F238E27FC236}">
                  <a16:creationId xmlns:a16="http://schemas.microsoft.com/office/drawing/2014/main" id="{E0356082-2CF8-44D3-8808-FB27A5828C44}"/>
                </a:ext>
              </a:extLst>
            </p:cNvPr>
            <p:cNvSpPr/>
            <p:nvPr/>
          </p:nvSpPr>
          <p:spPr>
            <a:xfrm>
              <a:off x="4737012" y="4441803"/>
              <a:ext cx="97142" cy="56208"/>
            </a:xfrm>
            <a:custGeom>
              <a:avLst/>
              <a:gdLst/>
              <a:ahLst/>
              <a:cxnLst/>
              <a:rect l="l" t="t" r="r" b="b"/>
              <a:pathLst>
                <a:path w="9915" h="5737" extrusionOk="0">
                  <a:moveTo>
                    <a:pt x="6928" y="0"/>
                  </a:moveTo>
                  <a:cubicBezTo>
                    <a:pt x="6075" y="0"/>
                    <a:pt x="4880" y="197"/>
                    <a:pt x="3394" y="932"/>
                  </a:cubicBezTo>
                  <a:cubicBezTo>
                    <a:pt x="762" y="2234"/>
                    <a:pt x="163" y="2348"/>
                    <a:pt x="34" y="2348"/>
                  </a:cubicBezTo>
                  <a:cubicBezTo>
                    <a:pt x="6" y="2348"/>
                    <a:pt x="0" y="2343"/>
                    <a:pt x="0" y="2343"/>
                  </a:cubicBezTo>
                  <a:lnTo>
                    <a:pt x="0" y="5066"/>
                  </a:lnTo>
                  <a:cubicBezTo>
                    <a:pt x="0" y="5066"/>
                    <a:pt x="430" y="5737"/>
                    <a:pt x="1549" y="5737"/>
                  </a:cubicBezTo>
                  <a:cubicBezTo>
                    <a:pt x="1994" y="5737"/>
                    <a:pt x="2548" y="5631"/>
                    <a:pt x="3226" y="5334"/>
                  </a:cubicBezTo>
                  <a:cubicBezTo>
                    <a:pt x="5579" y="4326"/>
                    <a:pt x="9915" y="2343"/>
                    <a:pt x="8436" y="259"/>
                  </a:cubicBezTo>
                  <a:cubicBezTo>
                    <a:pt x="8436" y="259"/>
                    <a:pt x="7907" y="0"/>
                    <a:pt x="6928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44;p59">
              <a:extLst>
                <a:ext uri="{FF2B5EF4-FFF2-40B4-BE49-F238E27FC236}">
                  <a16:creationId xmlns:a16="http://schemas.microsoft.com/office/drawing/2014/main" id="{33B1C6EC-8D41-4CC6-8F6E-AFB7400CEBAE}"/>
                </a:ext>
              </a:extLst>
            </p:cNvPr>
            <p:cNvSpPr/>
            <p:nvPr/>
          </p:nvSpPr>
          <p:spPr>
            <a:xfrm>
              <a:off x="4839090" y="4482504"/>
              <a:ext cx="97152" cy="56140"/>
            </a:xfrm>
            <a:custGeom>
              <a:avLst/>
              <a:gdLst/>
              <a:ahLst/>
              <a:cxnLst/>
              <a:rect l="l" t="t" r="r" b="b"/>
              <a:pathLst>
                <a:path w="9916" h="5730" extrusionOk="0">
                  <a:moveTo>
                    <a:pt x="6907" y="0"/>
                  </a:moveTo>
                  <a:cubicBezTo>
                    <a:pt x="6056" y="0"/>
                    <a:pt x="4869" y="201"/>
                    <a:pt x="3395" y="945"/>
                  </a:cubicBezTo>
                  <a:cubicBezTo>
                    <a:pt x="762" y="2248"/>
                    <a:pt x="164" y="2362"/>
                    <a:pt x="34" y="2362"/>
                  </a:cubicBezTo>
                  <a:cubicBezTo>
                    <a:pt x="7" y="2362"/>
                    <a:pt x="1" y="2357"/>
                    <a:pt x="1" y="2357"/>
                  </a:cubicBezTo>
                  <a:lnTo>
                    <a:pt x="1" y="5045"/>
                  </a:lnTo>
                  <a:cubicBezTo>
                    <a:pt x="1" y="5045"/>
                    <a:pt x="439" y="5729"/>
                    <a:pt x="1581" y="5729"/>
                  </a:cubicBezTo>
                  <a:cubicBezTo>
                    <a:pt x="2021" y="5729"/>
                    <a:pt x="2564" y="5628"/>
                    <a:pt x="3227" y="5348"/>
                  </a:cubicBezTo>
                  <a:cubicBezTo>
                    <a:pt x="5580" y="4340"/>
                    <a:pt x="9915" y="2323"/>
                    <a:pt x="8436" y="273"/>
                  </a:cubicBezTo>
                  <a:cubicBezTo>
                    <a:pt x="8436" y="273"/>
                    <a:pt x="7901" y="0"/>
                    <a:pt x="6907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145;p59">
              <a:extLst>
                <a:ext uri="{FF2B5EF4-FFF2-40B4-BE49-F238E27FC236}">
                  <a16:creationId xmlns:a16="http://schemas.microsoft.com/office/drawing/2014/main" id="{028BACC1-A360-44FF-843E-3E0EA9B69863}"/>
                </a:ext>
              </a:extLst>
            </p:cNvPr>
            <p:cNvSpPr/>
            <p:nvPr/>
          </p:nvSpPr>
          <p:spPr>
            <a:xfrm>
              <a:off x="4737012" y="4031396"/>
              <a:ext cx="151146" cy="479656"/>
            </a:xfrm>
            <a:custGeom>
              <a:avLst/>
              <a:gdLst/>
              <a:ahLst/>
              <a:cxnLst/>
              <a:rect l="l" t="t" r="r" b="b"/>
              <a:pathLst>
                <a:path w="15427" h="48957" extrusionOk="0">
                  <a:moveTo>
                    <a:pt x="605" y="0"/>
                  </a:moveTo>
                  <a:lnTo>
                    <a:pt x="0" y="44229"/>
                  </a:lnTo>
                  <a:cubicBezTo>
                    <a:pt x="560" y="44801"/>
                    <a:pt x="1199" y="44991"/>
                    <a:pt x="1801" y="44991"/>
                  </a:cubicBezTo>
                  <a:cubicBezTo>
                    <a:pt x="3006" y="44991"/>
                    <a:pt x="4067" y="44229"/>
                    <a:pt x="4067" y="44229"/>
                  </a:cubicBezTo>
                  <a:lnTo>
                    <a:pt x="7461" y="12133"/>
                  </a:lnTo>
                  <a:lnTo>
                    <a:pt x="10419" y="48464"/>
                  </a:lnTo>
                  <a:cubicBezTo>
                    <a:pt x="10900" y="48834"/>
                    <a:pt x="11513" y="48957"/>
                    <a:pt x="12115" y="48957"/>
                  </a:cubicBezTo>
                  <a:cubicBezTo>
                    <a:pt x="13320" y="48957"/>
                    <a:pt x="14485" y="48464"/>
                    <a:pt x="14485" y="48464"/>
                  </a:cubicBezTo>
                  <a:cubicBezTo>
                    <a:pt x="14485" y="48464"/>
                    <a:pt x="15426" y="13410"/>
                    <a:pt x="15023" y="3327"/>
                  </a:cubicBezTo>
                  <a:cubicBezTo>
                    <a:pt x="4940" y="3327"/>
                    <a:pt x="605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146;p59">
              <a:extLst>
                <a:ext uri="{FF2B5EF4-FFF2-40B4-BE49-F238E27FC236}">
                  <a16:creationId xmlns:a16="http://schemas.microsoft.com/office/drawing/2014/main" id="{9BEC3068-5DA4-4F58-AD81-96B8E2F12020}"/>
                </a:ext>
              </a:extLst>
            </p:cNvPr>
            <p:cNvSpPr/>
            <p:nvPr/>
          </p:nvSpPr>
          <p:spPr>
            <a:xfrm>
              <a:off x="4925373" y="4086383"/>
              <a:ext cx="42149" cy="64027"/>
            </a:xfrm>
            <a:custGeom>
              <a:avLst/>
              <a:gdLst/>
              <a:ahLst/>
              <a:cxnLst/>
              <a:rect l="l" t="t" r="r" b="b"/>
              <a:pathLst>
                <a:path w="4302" h="6535" extrusionOk="0">
                  <a:moveTo>
                    <a:pt x="3126" y="1"/>
                  </a:moveTo>
                  <a:lnTo>
                    <a:pt x="0" y="942"/>
                  </a:lnTo>
                  <a:cubicBezTo>
                    <a:pt x="135" y="1648"/>
                    <a:pt x="303" y="2353"/>
                    <a:pt x="437" y="3059"/>
                  </a:cubicBezTo>
                  <a:cubicBezTo>
                    <a:pt x="639" y="3967"/>
                    <a:pt x="403" y="4941"/>
                    <a:pt x="605" y="5815"/>
                  </a:cubicBezTo>
                  <a:cubicBezTo>
                    <a:pt x="709" y="6336"/>
                    <a:pt x="1238" y="6534"/>
                    <a:pt x="1783" y="6534"/>
                  </a:cubicBezTo>
                  <a:cubicBezTo>
                    <a:pt x="1941" y="6534"/>
                    <a:pt x="2101" y="6518"/>
                    <a:pt x="2252" y="6487"/>
                  </a:cubicBezTo>
                  <a:cubicBezTo>
                    <a:pt x="2823" y="6353"/>
                    <a:pt x="3865" y="5950"/>
                    <a:pt x="4134" y="5378"/>
                  </a:cubicBezTo>
                  <a:cubicBezTo>
                    <a:pt x="4201" y="5244"/>
                    <a:pt x="4235" y="5076"/>
                    <a:pt x="4235" y="4908"/>
                  </a:cubicBezTo>
                  <a:cubicBezTo>
                    <a:pt x="4302" y="4068"/>
                    <a:pt x="4302" y="3093"/>
                    <a:pt x="4100" y="2286"/>
                  </a:cubicBezTo>
                  <a:cubicBezTo>
                    <a:pt x="3899" y="1480"/>
                    <a:pt x="3428" y="740"/>
                    <a:pt x="3126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064194" y="2552691"/>
            <a:ext cx="63650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Tujuan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dari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penelitian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ini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adalah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melakukan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pembelajaran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perengkingan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pendekatan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List- Wise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menggunakan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metode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ListNet</a:t>
            </a:r>
            <a:r>
              <a:rPr lang="en-US" sz="20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733" y="1527715"/>
            <a:ext cx="8612483" cy="20928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chemeClr val="bg1"/>
                </a:solidFill>
              </a:rPr>
              <a:t>Learning to </a:t>
            </a:r>
            <a:r>
              <a:rPr lang="en-US" sz="2400" b="1" i="1" dirty="0" smtClean="0">
                <a:solidFill>
                  <a:schemeClr val="bg1"/>
                </a:solidFill>
              </a:rPr>
              <a:t>Rank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b="1" i="1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sz="1800" i="1" dirty="0">
                <a:solidFill>
                  <a:schemeClr val="bg1"/>
                </a:solidFill>
              </a:rPr>
              <a:t>Learning to rank </a:t>
            </a:r>
            <a:r>
              <a:rPr lang="en-US" sz="1800" dirty="0" err="1">
                <a:solidFill>
                  <a:schemeClr val="bg1"/>
                </a:solidFill>
              </a:rPr>
              <a:t>adalah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suatu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masalah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machine learning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bertujuan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membangun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mempelajari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suatu</a:t>
            </a:r>
            <a:r>
              <a:rPr lang="en-US" sz="1800" dirty="0">
                <a:solidFill>
                  <a:schemeClr val="bg1"/>
                </a:solidFill>
              </a:rPr>
              <a:t> model yang </a:t>
            </a:r>
            <a:r>
              <a:rPr lang="en-US" sz="1800" dirty="0" err="1">
                <a:solidFill>
                  <a:schemeClr val="bg1"/>
                </a:solidFill>
              </a:rPr>
              <a:t>diberikan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query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sekumpulan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dokumen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kandidat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menemukan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perangkingan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dari</a:t>
            </a:r>
            <a:r>
              <a:rPr lang="en-US" sz="1800" dirty="0">
                <a:solidFill>
                  <a:schemeClr val="bg1"/>
                </a:solidFill>
              </a:rPr>
              <a:t> data </a:t>
            </a:r>
            <a:r>
              <a:rPr lang="en-US" sz="1800" dirty="0" err="1">
                <a:solidFill>
                  <a:schemeClr val="bg1"/>
                </a:solidFill>
              </a:rPr>
              <a:t>pembelajaran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sehingga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diperoleh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urutan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memiliki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relevansi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preferensi</a:t>
            </a:r>
            <a:r>
              <a:rPr lang="en-US" sz="1800" dirty="0">
                <a:solidFill>
                  <a:schemeClr val="bg1"/>
                </a:solidFill>
              </a:rPr>
              <a:t> yang optimal 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733" y="1527715"/>
            <a:ext cx="8612483" cy="40318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b="1" dirty="0" err="1">
                <a:solidFill>
                  <a:schemeClr val="bg1"/>
                </a:solidFill>
              </a:rPr>
              <a:t>Pendekatan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i="1" dirty="0" smtClean="0">
                <a:solidFill>
                  <a:schemeClr val="bg1"/>
                </a:solidFill>
              </a:rPr>
              <a:t>List-wise</a:t>
            </a:r>
            <a:endParaRPr lang="en-US" sz="2400" b="1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b="1" i="1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sz="1800" dirty="0" err="1" smtClean="0">
                <a:solidFill>
                  <a:schemeClr val="bg1"/>
                </a:solidFill>
              </a:rPr>
              <a:t>Pada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bagian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dibahas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terkait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pendekatan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 err="1">
                <a:solidFill>
                  <a:schemeClr val="bg1"/>
                </a:solidFill>
              </a:rPr>
              <a:t>listwise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pada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Learn to Rank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dimana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pendekatan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peringkat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diubah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menjadi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 err="1">
                <a:solidFill>
                  <a:schemeClr val="bg1"/>
                </a:solidFill>
              </a:rPr>
              <a:t>listwise</a:t>
            </a:r>
            <a:r>
              <a:rPr lang="en-US" sz="1800" i="1" dirty="0">
                <a:solidFill>
                  <a:schemeClr val="bg1"/>
                </a:solidFill>
              </a:rPr>
              <a:t> classification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Pendekatan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mengenerasi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beberapa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daftar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dokumen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induk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berdasarkan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satu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query. </a:t>
            </a:r>
            <a:r>
              <a:rPr lang="en-US" sz="1800" dirty="0" err="1">
                <a:solidFill>
                  <a:schemeClr val="bg1"/>
                </a:solidFill>
              </a:rPr>
              <a:t>Masing-masing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daftar</a:t>
            </a:r>
            <a:r>
              <a:rPr lang="en-US" sz="1800" dirty="0">
                <a:solidFill>
                  <a:schemeClr val="bg1"/>
                </a:solidFill>
              </a:rPr>
              <a:t> ranking </a:t>
            </a:r>
            <a:r>
              <a:rPr lang="en-US" sz="1800" dirty="0" err="1">
                <a:solidFill>
                  <a:schemeClr val="bg1"/>
                </a:solidFill>
              </a:rPr>
              <a:t>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melakukan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penghitungan</a:t>
            </a:r>
            <a:r>
              <a:rPr lang="en-US" sz="1800" dirty="0">
                <a:solidFill>
                  <a:schemeClr val="bg1"/>
                </a:solidFill>
              </a:rPr>
              <a:t> score, </a:t>
            </a:r>
            <a:r>
              <a:rPr lang="en-US" sz="1800" dirty="0" err="1">
                <a:solidFill>
                  <a:schemeClr val="bg1"/>
                </a:solidFill>
              </a:rPr>
              <a:t>lalu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melakukan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perbandingan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scorenya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sz="1800" dirty="0" err="1">
                <a:solidFill>
                  <a:schemeClr val="bg1"/>
                </a:solidFill>
              </a:rPr>
              <a:t>Pendekatan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memiliki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performa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lebih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baik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dibandingkan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dengan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pendekatan</a:t>
            </a:r>
            <a:r>
              <a:rPr lang="en-US" sz="1800" dirty="0">
                <a:solidFill>
                  <a:schemeClr val="bg1"/>
                </a:solidFill>
              </a:rPr>
              <a:t> lain </a:t>
            </a:r>
            <a:r>
              <a:rPr lang="en-US" sz="1800" dirty="0" err="1">
                <a:solidFill>
                  <a:schemeClr val="bg1"/>
                </a:solidFill>
              </a:rPr>
              <a:t>terutama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pada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perhitungan</a:t>
            </a:r>
            <a:r>
              <a:rPr lang="en-US" sz="1800" dirty="0">
                <a:solidFill>
                  <a:schemeClr val="bg1"/>
                </a:solidFill>
              </a:rPr>
              <a:t> data </a:t>
            </a:r>
            <a:r>
              <a:rPr lang="en-US" sz="1800" dirty="0" err="1">
                <a:solidFill>
                  <a:schemeClr val="bg1"/>
                </a:solidFill>
              </a:rPr>
              <a:t>latih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Namun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pendekatan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cukup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kompleks</a:t>
            </a:r>
            <a:r>
              <a:rPr lang="en-US" sz="1800" dirty="0">
                <a:solidFill>
                  <a:schemeClr val="bg1"/>
                </a:solidFill>
              </a:rPr>
              <a:t>.  </a:t>
            </a:r>
          </a:p>
          <a:p>
            <a:pPr algn="just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733" y="1527715"/>
            <a:ext cx="8612483" cy="28315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b="1" i="1" dirty="0" smtClean="0">
                <a:solidFill>
                  <a:schemeClr val="bg1"/>
                </a:solidFill>
              </a:rPr>
              <a:t>List-Net</a:t>
            </a:r>
          </a:p>
          <a:p>
            <a:pPr algn="just">
              <a:buClr>
                <a:schemeClr val="bg1"/>
              </a:buClr>
            </a:pPr>
            <a:endParaRPr lang="en-US" sz="1800" b="1" i="1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sz="2000" dirty="0" err="1">
                <a:solidFill>
                  <a:schemeClr val="bg1"/>
                </a:solidFill>
              </a:rPr>
              <a:t>ListNet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metode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pembelajaran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berfokus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optimasi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 err="1">
                <a:solidFill>
                  <a:schemeClr val="bg1"/>
                </a:solidFill>
              </a:rPr>
              <a:t>listwise</a:t>
            </a:r>
            <a:r>
              <a:rPr lang="en-US" sz="2000" i="1" dirty="0">
                <a:solidFill>
                  <a:schemeClr val="bg1"/>
                </a:solidFill>
              </a:rPr>
              <a:t> loss function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Metode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menerapkan</a:t>
            </a:r>
            <a:r>
              <a:rPr lang="en-US" sz="2000" dirty="0">
                <a:solidFill>
                  <a:schemeClr val="bg1"/>
                </a:solidFill>
              </a:rPr>
              <a:t> model </a:t>
            </a:r>
            <a:r>
              <a:rPr lang="en-US" sz="2000" i="1" dirty="0">
                <a:solidFill>
                  <a:schemeClr val="bg1"/>
                </a:solidFill>
              </a:rPr>
              <a:t>Neural Network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algoritma</a:t>
            </a:r>
            <a:r>
              <a:rPr lang="en-US" sz="2000" i="1" dirty="0">
                <a:solidFill>
                  <a:schemeClr val="bg1"/>
                </a:solidFill>
              </a:rPr>
              <a:t> Gradient Descent.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58703" y="3165459"/>
            <a:ext cx="4688055" cy="15935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494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733" y="1527715"/>
            <a:ext cx="8612483" cy="221599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b="1" i="1" dirty="0" smtClean="0">
                <a:solidFill>
                  <a:schemeClr val="bg1"/>
                </a:solidFill>
              </a:rPr>
              <a:t>List-Net</a:t>
            </a:r>
          </a:p>
          <a:p>
            <a:pPr algn="just">
              <a:buClr>
                <a:schemeClr val="bg1"/>
              </a:buClr>
            </a:pPr>
            <a:endParaRPr lang="en-US" sz="1800" b="1" i="1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menekankan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probabilitas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tertinggi</a:t>
            </a:r>
            <a:r>
              <a:rPr lang="en-US" sz="2000" dirty="0">
                <a:solidFill>
                  <a:schemeClr val="bg1"/>
                </a:solidFill>
              </a:rPr>
              <a:t> k, </a:t>
            </a:r>
            <a:r>
              <a:rPr lang="en-US" sz="2000" dirty="0" err="1" smtClean="0">
                <a:solidFill>
                  <a:schemeClr val="bg1"/>
                </a:solidFill>
              </a:rPr>
              <a:t>didapatkan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</a:rPr>
              <a:t>Untuk</a:t>
            </a:r>
            <a:r>
              <a:rPr lang="en-US" sz="2000" dirty="0" smtClean="0">
                <a:solidFill>
                  <a:schemeClr val="bg1"/>
                </a:solidFill>
              </a:rPr>
              <a:t> K = 1</a:t>
            </a:r>
            <a:endParaRPr lang="en-US" sz="20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90173" y="2635710"/>
            <a:ext cx="6250669" cy="218895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219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Visualiz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447</Words>
  <Application>Microsoft Office PowerPoint</Application>
  <PresentationFormat>On-screen Show (16:9)</PresentationFormat>
  <Paragraphs>69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Wingdings</vt:lpstr>
      <vt:lpstr>Fira Sans</vt:lpstr>
      <vt:lpstr>Bahnschrift</vt:lpstr>
      <vt:lpstr>Raleway</vt:lpstr>
      <vt:lpstr>Montserrat</vt:lpstr>
      <vt:lpstr>Data Visualization by Slidesgo</vt:lpstr>
      <vt:lpstr>Listwise Learning to Rank Approach Using ListNet</vt:lpstr>
      <vt:lpstr>Overview</vt:lpstr>
      <vt:lpstr>Background</vt:lpstr>
      <vt:lpstr>Background</vt:lpstr>
      <vt:lpstr>PURPOSE</vt:lpstr>
      <vt:lpstr> Methodology </vt:lpstr>
      <vt:lpstr> Methodology </vt:lpstr>
      <vt:lpstr> Methodology </vt:lpstr>
      <vt:lpstr> Methodology </vt:lpstr>
      <vt:lpstr> Methodology </vt:lpstr>
      <vt:lpstr>Hasil</vt:lpstr>
      <vt:lpstr>Kesimpulan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Inggrit Purba</dc:creator>
  <cp:lastModifiedBy>Reinheart Christian</cp:lastModifiedBy>
  <cp:revision>88</cp:revision>
  <dcterms:modified xsi:type="dcterms:W3CDTF">2021-05-21T14:53:52Z</dcterms:modified>
</cp:coreProperties>
</file>