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57" r:id="rId4"/>
    <p:sldId id="385" r:id="rId5"/>
    <p:sldId id="281" r:id="rId6"/>
    <p:sldId id="265" r:id="rId7"/>
    <p:sldId id="386" r:id="rId8"/>
    <p:sldId id="387" r:id="rId9"/>
    <p:sldId id="388" r:id="rId10"/>
    <p:sldId id="389" r:id="rId11"/>
    <p:sldId id="283" r:id="rId12"/>
  </p:sldIdLst>
  <p:sldSz cx="9144000" cy="5143500" type="screen16x9"/>
  <p:notesSz cx="6858000" cy="9144000"/>
  <p:embeddedFontLst>
    <p:embeddedFont>
      <p:font typeface="Fira Sans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Bahnschrift" panose="020B0502040204020203" pitchFamily="34" charset="0"/>
      <p:regular r:id="rId22"/>
      <p:bold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B177DA-BC8A-4880-8C6E-859791084F01}">
  <a:tblStyle styleId="{B1B177DA-BC8A-4880-8C6E-859791084F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592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4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8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6b5fdf5ce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6b5fdf5ce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2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4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4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79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7eddea9e9e_1_1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7eddea9e9e_1_1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0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3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5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6"/>
          <p:cNvGrpSpPr/>
          <p:nvPr/>
        </p:nvGrpSpPr>
        <p:grpSpPr>
          <a:xfrm>
            <a:off x="-1501945" y="305900"/>
            <a:ext cx="10827545" cy="5970056"/>
            <a:chOff x="-1501945" y="305900"/>
            <a:chExt cx="10827545" cy="5970056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178683" y="305900"/>
              <a:ext cx="9504283" cy="5874625"/>
              <a:chOff x="-178683" y="305900"/>
              <a:chExt cx="9504283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>
                <a:cxnSpLocks/>
              </p:cNvCxnSpPr>
              <p:nvPr/>
            </p:nvCxnSpPr>
            <p:spPr>
              <a:xfrm flipH="1">
                <a:off x="3129117" y="3927670"/>
                <a:ext cx="2107988" cy="121241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1800036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66990" y="2356954"/>
            <a:ext cx="8332908" cy="2692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Google Shape;470;p29">
            <a:extLst>
              <a:ext uri="{FF2B5EF4-FFF2-40B4-BE49-F238E27FC236}">
                <a16:creationId xmlns:a16="http://schemas.microsoft.com/office/drawing/2014/main" id="{08EA571C-8935-42F8-BF4B-3D4E85032D8D}"/>
              </a:ext>
            </a:extLst>
          </p:cNvPr>
          <p:cNvSpPr txBox="1">
            <a:spLocks/>
          </p:cNvSpPr>
          <p:nvPr/>
        </p:nvSpPr>
        <p:spPr>
          <a:xfrm>
            <a:off x="3135828" y="2508672"/>
            <a:ext cx="4286183" cy="159128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 err="1" smtClean="0">
                <a:solidFill>
                  <a:srgbClr val="B32A9A"/>
                </a:solidFill>
              </a:rPr>
              <a:t>SJWarriors</a:t>
            </a:r>
            <a:endParaRPr lang="en-US" sz="2000" dirty="0" smtClean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err="1" smtClean="0">
                <a:solidFill>
                  <a:schemeClr val="tx1"/>
                </a:solidFill>
              </a:rPr>
              <a:t>Alfendo</a:t>
            </a:r>
            <a:r>
              <a:rPr lang="en-US" sz="2000" dirty="0" smtClean="0">
                <a:solidFill>
                  <a:schemeClr val="tx1"/>
                </a:solidFill>
              </a:rPr>
              <a:t> S.P </a:t>
            </a:r>
            <a:r>
              <a:rPr lang="en-US" sz="2000" dirty="0" err="1" smtClean="0">
                <a:solidFill>
                  <a:schemeClr val="tx1"/>
                </a:solidFill>
              </a:rPr>
              <a:t>Situmorang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err="1" smtClean="0">
                <a:solidFill>
                  <a:schemeClr val="tx1"/>
                </a:solidFill>
              </a:rPr>
              <a:t>Reinheart</a:t>
            </a:r>
            <a:r>
              <a:rPr lang="en-US" sz="2000" dirty="0" smtClean="0">
                <a:solidFill>
                  <a:schemeClr val="tx1"/>
                </a:solidFill>
              </a:rPr>
              <a:t> Christian </a:t>
            </a:r>
            <a:r>
              <a:rPr lang="en-US" sz="2000" dirty="0" err="1" smtClean="0">
                <a:solidFill>
                  <a:schemeClr val="tx1"/>
                </a:solidFill>
              </a:rPr>
              <a:t>Simanungkalit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err="1" smtClean="0">
                <a:solidFill>
                  <a:schemeClr val="tx1"/>
                </a:solidFill>
              </a:rPr>
              <a:t>Frans</a:t>
            </a:r>
            <a:r>
              <a:rPr lang="en-US" sz="2000" dirty="0" smtClean="0">
                <a:solidFill>
                  <a:schemeClr val="tx1"/>
                </a:solidFill>
              </a:rPr>
              <a:t> Daniel Yehuda </a:t>
            </a:r>
            <a:r>
              <a:rPr lang="en-US" sz="2000" dirty="0" err="1" smtClean="0">
                <a:solidFill>
                  <a:schemeClr val="tx1"/>
                </a:solidFill>
              </a:rPr>
              <a:t>Sihotang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tx1"/>
                </a:solidFill>
              </a:rPr>
              <a:t>Dewi </a:t>
            </a:r>
            <a:r>
              <a:rPr lang="en-US" sz="2000" dirty="0" err="1" smtClean="0">
                <a:solidFill>
                  <a:schemeClr val="tx1"/>
                </a:solidFill>
              </a:rPr>
              <a:t>Purnama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Napitupulu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2740" y="4358148"/>
            <a:ext cx="3892193" cy="362700"/>
          </a:xfrm>
          <a:ln>
            <a:noFill/>
          </a:ln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INSTITUT TEKNOLOGI DEL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674347" y="259963"/>
            <a:ext cx="8294903" cy="1461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9144"/>
            <a:r>
              <a:rPr lang="en-US" b="0" dirty="0" err="1"/>
              <a:t>Listwise</a:t>
            </a:r>
            <a:r>
              <a:rPr lang="en-US" b="0" dirty="0"/>
              <a:t> Learning to Rank Approach Using </a:t>
            </a:r>
            <a:r>
              <a:rPr lang="en-US" b="0" dirty="0" err="1"/>
              <a:t>ListNet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1" name="Google Shape;205;p26"/>
          <p:cNvSpPr txBox="1">
            <a:spLocks/>
          </p:cNvSpPr>
          <p:nvPr/>
        </p:nvSpPr>
        <p:spPr>
          <a:xfrm>
            <a:off x="708350" y="289648"/>
            <a:ext cx="8260900" cy="451833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endParaRPr lang="en-US" sz="3600" dirty="0"/>
          </a:p>
        </p:txBody>
      </p:sp>
      <p:pic>
        <p:nvPicPr>
          <p:cNvPr id="415" name="Picture 414" descr="D:\@ITDEL\Prodi\KaProdi\logo_itdel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85916" y="3364563"/>
            <a:ext cx="1217175" cy="1316250"/>
          </a:xfrm>
          <a:prstGeom prst="rect">
            <a:avLst/>
          </a:prstGeom>
        </p:spPr>
      </p:pic>
      <p:sp>
        <p:nvSpPr>
          <p:cNvPr id="416" name="Subtitle 2"/>
          <p:cNvSpPr txBox="1">
            <a:spLocks/>
          </p:cNvSpPr>
          <p:nvPr/>
        </p:nvSpPr>
        <p:spPr>
          <a:xfrm>
            <a:off x="3340033" y="4493888"/>
            <a:ext cx="3892193" cy="362700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bg1"/>
                </a:solidFill>
              </a:rPr>
              <a:t>Dataset</a:t>
            </a:r>
          </a:p>
          <a:p>
            <a:pPr algn="just">
              <a:buClr>
                <a:schemeClr val="bg1"/>
              </a:buClr>
            </a:pPr>
            <a:endParaRPr lang="en-US" sz="1800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LETOR </a:t>
            </a:r>
            <a:r>
              <a:rPr lang="en-US" sz="2000" dirty="0" err="1">
                <a:solidFill>
                  <a:schemeClr val="bg1"/>
                </a:solidFill>
              </a:rPr>
              <a:t>dibangun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berdasarkan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korpora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kumpulan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kueri</a:t>
            </a:r>
            <a:r>
              <a:rPr lang="en-US" sz="2000" dirty="0">
                <a:solidFill>
                  <a:schemeClr val="bg1"/>
                </a:solidFill>
              </a:rPr>
              <a:t>,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banyak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di IR. </a:t>
            </a:r>
            <a:r>
              <a:rPr lang="en-US" sz="2000" dirty="0" err="1">
                <a:solidFill>
                  <a:schemeClr val="bg1"/>
                </a:solidFill>
              </a:rPr>
              <a:t>Dokumen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corpora </a:t>
            </a:r>
            <a:r>
              <a:rPr lang="en-US" sz="2000" dirty="0" err="1">
                <a:solidFill>
                  <a:schemeClr val="bg1"/>
                </a:solidFill>
              </a:rPr>
              <a:t>diambil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sampel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sesuai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merancang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strategi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kemudian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metadata </a:t>
            </a:r>
            <a:r>
              <a:rPr lang="en-US" sz="2000" dirty="0" err="1">
                <a:solidFill>
                  <a:schemeClr val="bg1"/>
                </a:solidFill>
              </a:rPr>
              <a:t>diekstraksi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pasangan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kueri-dokumen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53"/>
          <p:cNvSpPr txBox="1">
            <a:spLocks noGrp="1"/>
          </p:cNvSpPr>
          <p:nvPr>
            <p:ph type="title"/>
          </p:nvPr>
        </p:nvSpPr>
        <p:spPr>
          <a:xfrm>
            <a:off x="2982036" y="2480218"/>
            <a:ext cx="32235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cxnSp>
        <p:nvCxnSpPr>
          <p:cNvPr id="3919" name="Google Shape;3919;p53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0" name="Google Shape;3920;p53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1032585" y="2229646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2253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grpSp>
        <p:nvGrpSpPr>
          <p:cNvPr id="436" name="Google Shape;436;p28"/>
          <p:cNvGrpSpPr/>
          <p:nvPr/>
        </p:nvGrpSpPr>
        <p:grpSpPr>
          <a:xfrm>
            <a:off x="1024419" y="1408992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26909" y="160287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1927713" y="314583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Methodology</a:t>
            </a:r>
            <a:endParaRPr dirty="0"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875214" y="1566299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1927713" y="2363708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Purpose</a:t>
            </a: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1035075" y="2419758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" name="Google Shape;429;p28">
            <a:extLst>
              <a:ext uri="{FF2B5EF4-FFF2-40B4-BE49-F238E27FC236}">
                <a16:creationId xmlns:a16="http://schemas.microsoft.com/office/drawing/2014/main" id="{04ED65B5-E33C-44E9-B62D-4A30B9A07BF1}"/>
              </a:ext>
            </a:extLst>
          </p:cNvPr>
          <p:cNvGrpSpPr/>
          <p:nvPr/>
        </p:nvGrpSpPr>
        <p:grpSpPr>
          <a:xfrm>
            <a:off x="1027673" y="3040812"/>
            <a:ext cx="733937" cy="733838"/>
            <a:chOff x="1243525" y="1599775"/>
            <a:chExt cx="494400" cy="494400"/>
          </a:xfrm>
        </p:grpSpPr>
        <p:sp>
          <p:nvSpPr>
            <p:cNvPr id="44" name="Google Shape;430;p28">
              <a:extLst>
                <a:ext uri="{FF2B5EF4-FFF2-40B4-BE49-F238E27FC236}">
                  <a16:creationId xmlns:a16="http://schemas.microsoft.com/office/drawing/2014/main" id="{F6E56BEB-01FE-46CC-9E1E-F032FE23C530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1;p28">
              <a:extLst>
                <a:ext uri="{FF2B5EF4-FFF2-40B4-BE49-F238E27FC236}">
                  <a16:creationId xmlns:a16="http://schemas.microsoft.com/office/drawing/2014/main" id="{8457ED5B-D314-436E-AC9D-CA1D7DA46CDC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52;p28">
            <a:extLst>
              <a:ext uri="{FF2B5EF4-FFF2-40B4-BE49-F238E27FC236}">
                <a16:creationId xmlns:a16="http://schemas.microsoft.com/office/drawing/2014/main" id="{A1A551FC-D6F9-4E5C-8AB3-0081E149057A}"/>
              </a:ext>
            </a:extLst>
          </p:cNvPr>
          <p:cNvSpPr txBox="1">
            <a:spLocks/>
          </p:cNvSpPr>
          <p:nvPr/>
        </p:nvSpPr>
        <p:spPr>
          <a:xfrm>
            <a:off x="1030163" y="3230924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1" name="Google Shape;439;p28">
            <a:extLst>
              <a:ext uri="{FF2B5EF4-FFF2-40B4-BE49-F238E27FC236}">
                <a16:creationId xmlns:a16="http://schemas.microsoft.com/office/drawing/2014/main" id="{FDE0F9E4-7B19-439E-A42C-8DF43602825C}"/>
              </a:ext>
            </a:extLst>
          </p:cNvPr>
          <p:cNvSpPr txBox="1">
            <a:spLocks/>
          </p:cNvSpPr>
          <p:nvPr/>
        </p:nvSpPr>
        <p:spPr>
          <a:xfrm>
            <a:off x="4817249" y="1597959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545917" y="1381272"/>
            <a:ext cx="8361015" cy="359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Ranking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/>
              <a:t>Ranking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online,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lain-lain.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/>
              <a:t>S</a:t>
            </a:r>
            <a:r>
              <a:rPr lang="en-US" dirty="0" err="1" smtClean="0"/>
              <a:t>olusi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ranking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machine learning</a:t>
            </a:r>
            <a:r>
              <a:rPr lang="en-US" dirty="0"/>
              <a:t> 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i="1" dirty="0"/>
              <a:t>Machine Learning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 err="1"/>
              <a:t>rangking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web search,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b="1" dirty="0"/>
              <a:t>. </a:t>
            </a:r>
            <a:endParaRPr lang="en-US" b="1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i="1" dirty="0"/>
              <a:t>Learning to Rank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IR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document retrieval</a:t>
            </a:r>
            <a:r>
              <a:rPr lang="en-US" dirty="0"/>
              <a:t>, </a:t>
            </a:r>
            <a:r>
              <a:rPr lang="en-US" i="1" dirty="0"/>
              <a:t>collaborative filtering, sentiment analysis, computational </a:t>
            </a:r>
            <a:r>
              <a:rPr lang="en-US" i="1" dirty="0" smtClean="0"/>
              <a:t>advertising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smtClean="0"/>
              <a:t>Information Retrieval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endParaRPr lang="en-US" dirty="0" smtClean="0"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2541828" y="555270"/>
            <a:ext cx="52917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grpSp>
        <p:nvGrpSpPr>
          <p:cNvPr id="7" name="Google Shape;472;p29">
            <a:extLst>
              <a:ext uri="{FF2B5EF4-FFF2-40B4-BE49-F238E27FC236}">
                <a16:creationId xmlns:a16="http://schemas.microsoft.com/office/drawing/2014/main" id="{6CCFAAE6-F8CB-482C-89B9-CEB5E3060416}"/>
              </a:ext>
            </a:extLst>
          </p:cNvPr>
          <p:cNvGrpSpPr/>
          <p:nvPr/>
        </p:nvGrpSpPr>
        <p:grpSpPr>
          <a:xfrm>
            <a:off x="1028516" y="145898"/>
            <a:ext cx="1134582" cy="1242338"/>
            <a:chOff x="1751775" y="1242000"/>
            <a:chExt cx="4109350" cy="4013525"/>
          </a:xfrm>
        </p:grpSpPr>
        <p:sp>
          <p:nvSpPr>
            <p:cNvPr id="8" name="Google Shape;473;p29">
              <a:extLst>
                <a:ext uri="{FF2B5EF4-FFF2-40B4-BE49-F238E27FC236}">
                  <a16:creationId xmlns:a16="http://schemas.microsoft.com/office/drawing/2014/main" id="{C84FD241-54B5-4E6F-846D-37F82F126B56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29">
              <a:extLst>
                <a:ext uri="{FF2B5EF4-FFF2-40B4-BE49-F238E27FC236}">
                  <a16:creationId xmlns:a16="http://schemas.microsoft.com/office/drawing/2014/main" id="{8E458D39-A367-44F3-A173-8C4CBE5857B5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29">
              <a:extLst>
                <a:ext uri="{FF2B5EF4-FFF2-40B4-BE49-F238E27FC236}">
                  <a16:creationId xmlns:a16="http://schemas.microsoft.com/office/drawing/2014/main" id="{19F85D69-C869-4D59-A26A-3DE43A6EFCB7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29">
              <a:extLst>
                <a:ext uri="{FF2B5EF4-FFF2-40B4-BE49-F238E27FC236}">
                  <a16:creationId xmlns:a16="http://schemas.microsoft.com/office/drawing/2014/main" id="{72F1D591-C249-489B-BB74-9FAB2A56468C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29">
              <a:extLst>
                <a:ext uri="{FF2B5EF4-FFF2-40B4-BE49-F238E27FC236}">
                  <a16:creationId xmlns:a16="http://schemas.microsoft.com/office/drawing/2014/main" id="{C857AB95-2328-4E53-9901-4018420C416F}"/>
                </a:ext>
              </a:extLst>
            </p:cNvPr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29">
              <a:extLst>
                <a:ext uri="{FF2B5EF4-FFF2-40B4-BE49-F238E27FC236}">
                  <a16:creationId xmlns:a16="http://schemas.microsoft.com/office/drawing/2014/main" id="{0A8385C1-7037-4B5F-B918-FFAB50CED059}"/>
                </a:ext>
              </a:extLst>
            </p:cNvPr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29">
              <a:extLst>
                <a:ext uri="{FF2B5EF4-FFF2-40B4-BE49-F238E27FC236}">
                  <a16:creationId xmlns:a16="http://schemas.microsoft.com/office/drawing/2014/main" id="{60625BA2-938E-4ACF-ABAE-54C82886183C}"/>
                </a:ext>
              </a:extLst>
            </p:cNvPr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29">
              <a:extLst>
                <a:ext uri="{FF2B5EF4-FFF2-40B4-BE49-F238E27FC236}">
                  <a16:creationId xmlns:a16="http://schemas.microsoft.com/office/drawing/2014/main" id="{7BAB41D0-8300-43C1-9CCC-E476BE13526E}"/>
                </a:ext>
              </a:extLst>
            </p:cNvPr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29">
              <a:extLst>
                <a:ext uri="{FF2B5EF4-FFF2-40B4-BE49-F238E27FC236}">
                  <a16:creationId xmlns:a16="http://schemas.microsoft.com/office/drawing/2014/main" id="{8DD46D98-2DD4-45AE-8710-76A42EB4756F}"/>
                </a:ext>
              </a:extLst>
            </p:cNvPr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29">
              <a:extLst>
                <a:ext uri="{FF2B5EF4-FFF2-40B4-BE49-F238E27FC236}">
                  <a16:creationId xmlns:a16="http://schemas.microsoft.com/office/drawing/2014/main" id="{FAF3C406-D00E-413E-8C02-5A937CA1DB9E}"/>
                </a:ext>
              </a:extLst>
            </p:cNvPr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29">
              <a:extLst>
                <a:ext uri="{FF2B5EF4-FFF2-40B4-BE49-F238E27FC236}">
                  <a16:creationId xmlns:a16="http://schemas.microsoft.com/office/drawing/2014/main" id="{D11D5A17-60DA-4A01-A799-FC9B6B836509}"/>
                </a:ext>
              </a:extLst>
            </p:cNvPr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29">
              <a:extLst>
                <a:ext uri="{FF2B5EF4-FFF2-40B4-BE49-F238E27FC236}">
                  <a16:creationId xmlns:a16="http://schemas.microsoft.com/office/drawing/2014/main" id="{3DCA430F-99FC-44FE-AD13-462BC8494A01}"/>
                </a:ext>
              </a:extLst>
            </p:cNvPr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29">
              <a:extLst>
                <a:ext uri="{FF2B5EF4-FFF2-40B4-BE49-F238E27FC236}">
                  <a16:creationId xmlns:a16="http://schemas.microsoft.com/office/drawing/2014/main" id="{499E682F-B5FE-422F-A4FD-0F403D5F9181}"/>
                </a:ext>
              </a:extLst>
            </p:cNvPr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29">
              <a:extLst>
                <a:ext uri="{FF2B5EF4-FFF2-40B4-BE49-F238E27FC236}">
                  <a16:creationId xmlns:a16="http://schemas.microsoft.com/office/drawing/2014/main" id="{210B97B4-F2F0-45EB-BCEC-4FD15031B8A9}"/>
                </a:ext>
              </a:extLst>
            </p:cNvPr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29">
              <a:extLst>
                <a:ext uri="{FF2B5EF4-FFF2-40B4-BE49-F238E27FC236}">
                  <a16:creationId xmlns:a16="http://schemas.microsoft.com/office/drawing/2014/main" id="{DD899C7B-30C1-4884-877D-C125F6A560AC}"/>
                </a:ext>
              </a:extLst>
            </p:cNvPr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29">
              <a:extLst>
                <a:ext uri="{FF2B5EF4-FFF2-40B4-BE49-F238E27FC236}">
                  <a16:creationId xmlns:a16="http://schemas.microsoft.com/office/drawing/2014/main" id="{88173453-9A32-462C-9039-8553567EE237}"/>
                </a:ext>
              </a:extLst>
            </p:cNvPr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29">
              <a:extLst>
                <a:ext uri="{FF2B5EF4-FFF2-40B4-BE49-F238E27FC236}">
                  <a16:creationId xmlns:a16="http://schemas.microsoft.com/office/drawing/2014/main" id="{A2FAB68A-BF62-49A8-AE88-F354CC568559}"/>
                </a:ext>
              </a:extLst>
            </p:cNvPr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0;p29">
              <a:extLst>
                <a:ext uri="{FF2B5EF4-FFF2-40B4-BE49-F238E27FC236}">
                  <a16:creationId xmlns:a16="http://schemas.microsoft.com/office/drawing/2014/main" id="{A7FF4055-E110-409C-9623-61D35F78D779}"/>
                </a:ext>
              </a:extLst>
            </p:cNvPr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1;p29">
              <a:extLst>
                <a:ext uri="{FF2B5EF4-FFF2-40B4-BE49-F238E27FC236}">
                  <a16:creationId xmlns:a16="http://schemas.microsoft.com/office/drawing/2014/main" id="{0DB06FB2-5DEF-4E5A-A363-E374F86F61DF}"/>
                </a:ext>
              </a:extLst>
            </p:cNvPr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29">
              <a:extLst>
                <a:ext uri="{FF2B5EF4-FFF2-40B4-BE49-F238E27FC236}">
                  <a16:creationId xmlns:a16="http://schemas.microsoft.com/office/drawing/2014/main" id="{508F0E14-049F-493F-AF9E-47B702E3DD44}"/>
                </a:ext>
              </a:extLst>
            </p:cNvPr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3;p29">
              <a:extLst>
                <a:ext uri="{FF2B5EF4-FFF2-40B4-BE49-F238E27FC236}">
                  <a16:creationId xmlns:a16="http://schemas.microsoft.com/office/drawing/2014/main" id="{CDE3A1D2-3AFC-49FB-922E-61DAC6595524}"/>
                </a:ext>
              </a:extLst>
            </p:cNvPr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4;p29">
              <a:extLst>
                <a:ext uri="{FF2B5EF4-FFF2-40B4-BE49-F238E27FC236}">
                  <a16:creationId xmlns:a16="http://schemas.microsoft.com/office/drawing/2014/main" id="{30928FE5-E52F-4622-BF45-0750728D64F1}"/>
                </a:ext>
              </a:extLst>
            </p:cNvPr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5;p29">
              <a:extLst>
                <a:ext uri="{FF2B5EF4-FFF2-40B4-BE49-F238E27FC236}">
                  <a16:creationId xmlns:a16="http://schemas.microsoft.com/office/drawing/2014/main" id="{B0084E84-6D17-4DD2-BF50-CD654231A2C0}"/>
                </a:ext>
              </a:extLst>
            </p:cNvPr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6;p29">
              <a:extLst>
                <a:ext uri="{FF2B5EF4-FFF2-40B4-BE49-F238E27FC236}">
                  <a16:creationId xmlns:a16="http://schemas.microsoft.com/office/drawing/2014/main" id="{83F257D3-D40D-4CDE-B23C-3039B9AC438C}"/>
                </a:ext>
              </a:extLst>
            </p:cNvPr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;p29">
              <a:extLst>
                <a:ext uri="{FF2B5EF4-FFF2-40B4-BE49-F238E27FC236}">
                  <a16:creationId xmlns:a16="http://schemas.microsoft.com/office/drawing/2014/main" id="{C5B93609-7677-4CB7-8940-1597CA4228A2}"/>
                </a:ext>
              </a:extLst>
            </p:cNvPr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8;p29">
              <a:extLst>
                <a:ext uri="{FF2B5EF4-FFF2-40B4-BE49-F238E27FC236}">
                  <a16:creationId xmlns:a16="http://schemas.microsoft.com/office/drawing/2014/main" id="{365ABCBD-52E1-43A6-BC43-E2C2F716C66E}"/>
                </a:ext>
              </a:extLst>
            </p:cNvPr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9;p29">
              <a:extLst>
                <a:ext uri="{FF2B5EF4-FFF2-40B4-BE49-F238E27FC236}">
                  <a16:creationId xmlns:a16="http://schemas.microsoft.com/office/drawing/2014/main" id="{C8632C66-D333-47C3-A122-10A0DF1C9154}"/>
                </a:ext>
              </a:extLst>
            </p:cNvPr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0;p29">
              <a:extLst>
                <a:ext uri="{FF2B5EF4-FFF2-40B4-BE49-F238E27FC236}">
                  <a16:creationId xmlns:a16="http://schemas.microsoft.com/office/drawing/2014/main" id="{03C3C6B0-CB2C-47ED-9ACF-5B97AD94DF19}"/>
                </a:ext>
              </a:extLst>
            </p:cNvPr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1;p29">
              <a:extLst>
                <a:ext uri="{FF2B5EF4-FFF2-40B4-BE49-F238E27FC236}">
                  <a16:creationId xmlns:a16="http://schemas.microsoft.com/office/drawing/2014/main" id="{4072ABFB-BAA4-49C9-A386-C22DB6DAD9A5}"/>
                </a:ext>
              </a:extLst>
            </p:cNvPr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2;p29">
              <a:extLst>
                <a:ext uri="{FF2B5EF4-FFF2-40B4-BE49-F238E27FC236}">
                  <a16:creationId xmlns:a16="http://schemas.microsoft.com/office/drawing/2014/main" id="{F42C062E-8A48-42AB-85B5-40A675EEA176}"/>
                </a:ext>
              </a:extLst>
            </p:cNvPr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;p29">
              <a:extLst>
                <a:ext uri="{FF2B5EF4-FFF2-40B4-BE49-F238E27FC236}">
                  <a16:creationId xmlns:a16="http://schemas.microsoft.com/office/drawing/2014/main" id="{FC343292-BECA-473C-B776-23986D768E82}"/>
                </a:ext>
              </a:extLst>
            </p:cNvPr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4;p29">
              <a:extLst>
                <a:ext uri="{FF2B5EF4-FFF2-40B4-BE49-F238E27FC236}">
                  <a16:creationId xmlns:a16="http://schemas.microsoft.com/office/drawing/2014/main" id="{4F0063DB-A525-4BCF-A065-C8D8E1D55ED8}"/>
                </a:ext>
              </a:extLst>
            </p:cNvPr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5;p29">
              <a:extLst>
                <a:ext uri="{FF2B5EF4-FFF2-40B4-BE49-F238E27FC236}">
                  <a16:creationId xmlns:a16="http://schemas.microsoft.com/office/drawing/2014/main" id="{DE1346CB-7B08-4D2E-93A5-34B04841E630}"/>
                </a:ext>
              </a:extLst>
            </p:cNvPr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6;p29">
              <a:extLst>
                <a:ext uri="{FF2B5EF4-FFF2-40B4-BE49-F238E27FC236}">
                  <a16:creationId xmlns:a16="http://schemas.microsoft.com/office/drawing/2014/main" id="{37968F49-E034-4400-96E2-65074049BCFE}"/>
                </a:ext>
              </a:extLst>
            </p:cNvPr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;p29">
              <a:extLst>
                <a:ext uri="{FF2B5EF4-FFF2-40B4-BE49-F238E27FC236}">
                  <a16:creationId xmlns:a16="http://schemas.microsoft.com/office/drawing/2014/main" id="{AA2E263A-DC74-449B-9BCF-C8601DDC0BE4}"/>
                </a:ext>
              </a:extLst>
            </p:cNvPr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;p29">
              <a:extLst>
                <a:ext uri="{FF2B5EF4-FFF2-40B4-BE49-F238E27FC236}">
                  <a16:creationId xmlns:a16="http://schemas.microsoft.com/office/drawing/2014/main" id="{D9C0BDD6-A8AA-4F01-8CF2-D961E3C643F2}"/>
                </a:ext>
              </a:extLst>
            </p:cNvPr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;p29">
              <a:extLst>
                <a:ext uri="{FF2B5EF4-FFF2-40B4-BE49-F238E27FC236}">
                  <a16:creationId xmlns:a16="http://schemas.microsoft.com/office/drawing/2014/main" id="{A26BCC6D-ECB3-48C8-AE27-A422E2AA8884}"/>
                </a:ext>
              </a:extLst>
            </p:cNvPr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0;p29">
              <a:extLst>
                <a:ext uri="{FF2B5EF4-FFF2-40B4-BE49-F238E27FC236}">
                  <a16:creationId xmlns:a16="http://schemas.microsoft.com/office/drawing/2014/main" id="{6B73928A-FE3E-4B19-AE43-18976438B15E}"/>
                </a:ext>
              </a:extLst>
            </p:cNvPr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1;p29">
              <a:extLst>
                <a:ext uri="{FF2B5EF4-FFF2-40B4-BE49-F238E27FC236}">
                  <a16:creationId xmlns:a16="http://schemas.microsoft.com/office/drawing/2014/main" id="{A2212D19-EE82-4374-A51B-13136E40C6AD}"/>
                </a:ext>
              </a:extLst>
            </p:cNvPr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;p29">
              <a:extLst>
                <a:ext uri="{FF2B5EF4-FFF2-40B4-BE49-F238E27FC236}">
                  <a16:creationId xmlns:a16="http://schemas.microsoft.com/office/drawing/2014/main" id="{4270DE27-3152-4C48-8EC8-A82256C1A191}"/>
                </a:ext>
              </a:extLst>
            </p:cNvPr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3;p29">
              <a:extLst>
                <a:ext uri="{FF2B5EF4-FFF2-40B4-BE49-F238E27FC236}">
                  <a16:creationId xmlns:a16="http://schemas.microsoft.com/office/drawing/2014/main" id="{67A20C6C-5936-44E2-82DF-5D561DFA3B03}"/>
                </a:ext>
              </a:extLst>
            </p:cNvPr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0BE14AD6-769A-475B-AC8B-FC74C54248BA}"/>
                </a:ext>
              </a:extLst>
            </p:cNvPr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;p29">
              <a:extLst>
                <a:ext uri="{FF2B5EF4-FFF2-40B4-BE49-F238E27FC236}">
                  <a16:creationId xmlns:a16="http://schemas.microsoft.com/office/drawing/2014/main" id="{11C8AC0A-5633-4483-9E01-9ECBBD816807}"/>
                </a:ext>
              </a:extLst>
            </p:cNvPr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E9C1DE71-1B99-42F5-ADFA-02616101AB39}"/>
                </a:ext>
              </a:extLst>
            </p:cNvPr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;p29">
              <a:extLst>
                <a:ext uri="{FF2B5EF4-FFF2-40B4-BE49-F238E27FC236}">
                  <a16:creationId xmlns:a16="http://schemas.microsoft.com/office/drawing/2014/main" id="{D0180A66-E78A-498C-97E8-9BD422CADF3F}"/>
                </a:ext>
              </a:extLst>
            </p:cNvPr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8;p29">
              <a:extLst>
                <a:ext uri="{FF2B5EF4-FFF2-40B4-BE49-F238E27FC236}">
                  <a16:creationId xmlns:a16="http://schemas.microsoft.com/office/drawing/2014/main" id="{250C3FBE-1491-403B-A27E-125F51944E42}"/>
                </a:ext>
              </a:extLst>
            </p:cNvPr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;p29">
              <a:extLst>
                <a:ext uri="{FF2B5EF4-FFF2-40B4-BE49-F238E27FC236}">
                  <a16:creationId xmlns:a16="http://schemas.microsoft.com/office/drawing/2014/main" id="{4DE2CBB4-A285-440E-90F8-0554488F8747}"/>
                </a:ext>
              </a:extLst>
            </p:cNvPr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;p29">
              <a:extLst>
                <a:ext uri="{FF2B5EF4-FFF2-40B4-BE49-F238E27FC236}">
                  <a16:creationId xmlns:a16="http://schemas.microsoft.com/office/drawing/2014/main" id="{375286D2-29A1-4CC9-9415-5E6E90FB63DB}"/>
                </a:ext>
              </a:extLst>
            </p:cNvPr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1;p29">
              <a:extLst>
                <a:ext uri="{FF2B5EF4-FFF2-40B4-BE49-F238E27FC236}">
                  <a16:creationId xmlns:a16="http://schemas.microsoft.com/office/drawing/2014/main" id="{E12B8582-C0C1-4574-A822-775D8E0AD9CE}"/>
                </a:ext>
              </a:extLst>
            </p:cNvPr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;p29">
              <a:extLst>
                <a:ext uri="{FF2B5EF4-FFF2-40B4-BE49-F238E27FC236}">
                  <a16:creationId xmlns:a16="http://schemas.microsoft.com/office/drawing/2014/main" id="{604C6AC2-F195-4631-928D-EA7F38061765}"/>
                </a:ext>
              </a:extLst>
            </p:cNvPr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3;p29">
              <a:extLst>
                <a:ext uri="{FF2B5EF4-FFF2-40B4-BE49-F238E27FC236}">
                  <a16:creationId xmlns:a16="http://schemas.microsoft.com/office/drawing/2014/main" id="{EA718F8F-3EF3-4F39-8CB0-A1CBDFA46B00}"/>
                </a:ext>
              </a:extLst>
            </p:cNvPr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4;p29">
              <a:extLst>
                <a:ext uri="{FF2B5EF4-FFF2-40B4-BE49-F238E27FC236}">
                  <a16:creationId xmlns:a16="http://schemas.microsoft.com/office/drawing/2014/main" id="{AE11DBE2-7E50-4A58-BE30-0E5110B04CA4}"/>
                </a:ext>
              </a:extLst>
            </p:cNvPr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5;p29">
              <a:extLst>
                <a:ext uri="{FF2B5EF4-FFF2-40B4-BE49-F238E27FC236}">
                  <a16:creationId xmlns:a16="http://schemas.microsoft.com/office/drawing/2014/main" id="{F7A7286C-47D7-42A2-9D9A-97CE3F206E0B}"/>
                </a:ext>
              </a:extLst>
            </p:cNvPr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6;p29">
              <a:extLst>
                <a:ext uri="{FF2B5EF4-FFF2-40B4-BE49-F238E27FC236}">
                  <a16:creationId xmlns:a16="http://schemas.microsoft.com/office/drawing/2014/main" id="{996F874C-276E-4BDA-933F-09DBFF962CAA}"/>
                </a:ext>
              </a:extLst>
            </p:cNvPr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7;p29">
              <a:extLst>
                <a:ext uri="{FF2B5EF4-FFF2-40B4-BE49-F238E27FC236}">
                  <a16:creationId xmlns:a16="http://schemas.microsoft.com/office/drawing/2014/main" id="{E8A7061A-78F9-46BF-8B5A-4FB574336DF3}"/>
                </a:ext>
              </a:extLst>
            </p:cNvPr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8;p29">
              <a:extLst>
                <a:ext uri="{FF2B5EF4-FFF2-40B4-BE49-F238E27FC236}">
                  <a16:creationId xmlns:a16="http://schemas.microsoft.com/office/drawing/2014/main" id="{5BF2E1FF-7E7B-418F-9612-ADF627740A76}"/>
                </a:ext>
              </a:extLst>
            </p:cNvPr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9;p29">
              <a:extLst>
                <a:ext uri="{FF2B5EF4-FFF2-40B4-BE49-F238E27FC236}">
                  <a16:creationId xmlns:a16="http://schemas.microsoft.com/office/drawing/2014/main" id="{05829DF6-F84D-4CD3-89CD-FAFA2C629CA9}"/>
                </a:ext>
              </a:extLst>
            </p:cNvPr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0;p29">
              <a:extLst>
                <a:ext uri="{FF2B5EF4-FFF2-40B4-BE49-F238E27FC236}">
                  <a16:creationId xmlns:a16="http://schemas.microsoft.com/office/drawing/2014/main" id="{6FB7BF7B-AA8B-45A9-B2E9-9AEFC3AB26F6}"/>
                </a:ext>
              </a:extLst>
            </p:cNvPr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1;p29">
              <a:extLst>
                <a:ext uri="{FF2B5EF4-FFF2-40B4-BE49-F238E27FC236}">
                  <a16:creationId xmlns:a16="http://schemas.microsoft.com/office/drawing/2014/main" id="{4A5E18A5-1E88-451E-9BB6-C601FA04CA72}"/>
                </a:ext>
              </a:extLst>
            </p:cNvPr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2;p29">
              <a:extLst>
                <a:ext uri="{FF2B5EF4-FFF2-40B4-BE49-F238E27FC236}">
                  <a16:creationId xmlns:a16="http://schemas.microsoft.com/office/drawing/2014/main" id="{EC15DFC7-F063-404A-AA6A-0CF3A53B31B1}"/>
                </a:ext>
              </a:extLst>
            </p:cNvPr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3;p29">
              <a:extLst>
                <a:ext uri="{FF2B5EF4-FFF2-40B4-BE49-F238E27FC236}">
                  <a16:creationId xmlns:a16="http://schemas.microsoft.com/office/drawing/2014/main" id="{D7623D9F-C84E-45D2-8162-86ACB416A328}"/>
                </a:ext>
              </a:extLst>
            </p:cNvPr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4;p29">
              <a:extLst>
                <a:ext uri="{FF2B5EF4-FFF2-40B4-BE49-F238E27FC236}">
                  <a16:creationId xmlns:a16="http://schemas.microsoft.com/office/drawing/2014/main" id="{5C7700CD-E352-4020-BCB7-68F5A79AB4C1}"/>
                </a:ext>
              </a:extLst>
            </p:cNvPr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5;p29">
              <a:extLst>
                <a:ext uri="{FF2B5EF4-FFF2-40B4-BE49-F238E27FC236}">
                  <a16:creationId xmlns:a16="http://schemas.microsoft.com/office/drawing/2014/main" id="{B04CE8F5-6771-471D-BCB5-3DA04E7147E2}"/>
                </a:ext>
              </a:extLst>
            </p:cNvPr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6;p29">
              <a:extLst>
                <a:ext uri="{FF2B5EF4-FFF2-40B4-BE49-F238E27FC236}">
                  <a16:creationId xmlns:a16="http://schemas.microsoft.com/office/drawing/2014/main" id="{670C772D-FF05-432F-9005-A942104116D6}"/>
                </a:ext>
              </a:extLst>
            </p:cNvPr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;p29">
              <a:extLst>
                <a:ext uri="{FF2B5EF4-FFF2-40B4-BE49-F238E27FC236}">
                  <a16:creationId xmlns:a16="http://schemas.microsoft.com/office/drawing/2014/main" id="{E4D21297-16B9-435B-8D21-09B700CC603B}"/>
                </a:ext>
              </a:extLst>
            </p:cNvPr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8;p29">
              <a:extLst>
                <a:ext uri="{FF2B5EF4-FFF2-40B4-BE49-F238E27FC236}">
                  <a16:creationId xmlns:a16="http://schemas.microsoft.com/office/drawing/2014/main" id="{6FCDAED5-BE12-4349-AB28-A3F92E78BFFF}"/>
                </a:ext>
              </a:extLst>
            </p:cNvPr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9;p29">
              <a:extLst>
                <a:ext uri="{FF2B5EF4-FFF2-40B4-BE49-F238E27FC236}">
                  <a16:creationId xmlns:a16="http://schemas.microsoft.com/office/drawing/2014/main" id="{E9177BD2-9D30-458C-AAAB-8ED2541F679E}"/>
                </a:ext>
              </a:extLst>
            </p:cNvPr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0;p29">
              <a:extLst>
                <a:ext uri="{FF2B5EF4-FFF2-40B4-BE49-F238E27FC236}">
                  <a16:creationId xmlns:a16="http://schemas.microsoft.com/office/drawing/2014/main" id="{5E8D7234-8BDE-4F08-B64F-0E923490EBC5}"/>
                </a:ext>
              </a:extLst>
            </p:cNvPr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1;p29">
              <a:extLst>
                <a:ext uri="{FF2B5EF4-FFF2-40B4-BE49-F238E27FC236}">
                  <a16:creationId xmlns:a16="http://schemas.microsoft.com/office/drawing/2014/main" id="{ACFBCFA6-665D-4A6F-A039-AE571AC1BC9B}"/>
                </a:ext>
              </a:extLst>
            </p:cNvPr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2;p29">
              <a:extLst>
                <a:ext uri="{FF2B5EF4-FFF2-40B4-BE49-F238E27FC236}">
                  <a16:creationId xmlns:a16="http://schemas.microsoft.com/office/drawing/2014/main" id="{CF16746C-E44A-4376-B008-A4549240DEFC}"/>
                </a:ext>
              </a:extLst>
            </p:cNvPr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3;p29">
              <a:extLst>
                <a:ext uri="{FF2B5EF4-FFF2-40B4-BE49-F238E27FC236}">
                  <a16:creationId xmlns:a16="http://schemas.microsoft.com/office/drawing/2014/main" id="{F7D0B284-2654-43CE-AC05-75324A7142A5}"/>
                </a:ext>
              </a:extLst>
            </p:cNvPr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4;p29">
              <a:extLst>
                <a:ext uri="{FF2B5EF4-FFF2-40B4-BE49-F238E27FC236}">
                  <a16:creationId xmlns:a16="http://schemas.microsoft.com/office/drawing/2014/main" id="{296C6397-F175-47EA-B7F0-DF04965D6239}"/>
                </a:ext>
              </a:extLst>
            </p:cNvPr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5;p29">
              <a:extLst>
                <a:ext uri="{FF2B5EF4-FFF2-40B4-BE49-F238E27FC236}">
                  <a16:creationId xmlns:a16="http://schemas.microsoft.com/office/drawing/2014/main" id="{A66F0C95-49FE-4066-BD31-BB4C1282A97A}"/>
                </a:ext>
              </a:extLst>
            </p:cNvPr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6;p29">
              <a:extLst>
                <a:ext uri="{FF2B5EF4-FFF2-40B4-BE49-F238E27FC236}">
                  <a16:creationId xmlns:a16="http://schemas.microsoft.com/office/drawing/2014/main" id="{7C2FA8C9-3629-4C66-A4DC-3C1AA203CB90}"/>
                </a:ext>
              </a:extLst>
            </p:cNvPr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7;p29">
              <a:extLst>
                <a:ext uri="{FF2B5EF4-FFF2-40B4-BE49-F238E27FC236}">
                  <a16:creationId xmlns:a16="http://schemas.microsoft.com/office/drawing/2014/main" id="{64196138-248D-41DF-A273-4D94B283534F}"/>
                </a:ext>
              </a:extLst>
            </p:cNvPr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8;p29">
              <a:extLst>
                <a:ext uri="{FF2B5EF4-FFF2-40B4-BE49-F238E27FC236}">
                  <a16:creationId xmlns:a16="http://schemas.microsoft.com/office/drawing/2014/main" id="{5C24108A-1C4D-41C1-ADEC-CCF72C4FB0B6}"/>
                </a:ext>
              </a:extLst>
            </p:cNvPr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9;p29">
              <a:extLst>
                <a:ext uri="{FF2B5EF4-FFF2-40B4-BE49-F238E27FC236}">
                  <a16:creationId xmlns:a16="http://schemas.microsoft.com/office/drawing/2014/main" id="{9C5DC7FE-99D5-44D5-AD65-C970D078EF8D}"/>
                </a:ext>
              </a:extLst>
            </p:cNvPr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0;p29">
              <a:extLst>
                <a:ext uri="{FF2B5EF4-FFF2-40B4-BE49-F238E27FC236}">
                  <a16:creationId xmlns:a16="http://schemas.microsoft.com/office/drawing/2014/main" id="{59BB8625-D3FA-4D08-8E09-45A31167BCB4}"/>
                </a:ext>
              </a:extLst>
            </p:cNvPr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1;p29">
              <a:extLst>
                <a:ext uri="{FF2B5EF4-FFF2-40B4-BE49-F238E27FC236}">
                  <a16:creationId xmlns:a16="http://schemas.microsoft.com/office/drawing/2014/main" id="{A00CE1FF-4696-479A-B196-66D6487A8B7F}"/>
                </a:ext>
              </a:extLst>
            </p:cNvPr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2;p29">
              <a:extLst>
                <a:ext uri="{FF2B5EF4-FFF2-40B4-BE49-F238E27FC236}">
                  <a16:creationId xmlns:a16="http://schemas.microsoft.com/office/drawing/2014/main" id="{AF09CECC-C584-4C9D-AC5E-348A7EECCDB0}"/>
                </a:ext>
              </a:extLst>
            </p:cNvPr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3;p29">
              <a:extLst>
                <a:ext uri="{FF2B5EF4-FFF2-40B4-BE49-F238E27FC236}">
                  <a16:creationId xmlns:a16="http://schemas.microsoft.com/office/drawing/2014/main" id="{205E566D-2D61-4C87-BF20-C2F0B4AE4B44}"/>
                </a:ext>
              </a:extLst>
            </p:cNvPr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4;p29">
              <a:extLst>
                <a:ext uri="{FF2B5EF4-FFF2-40B4-BE49-F238E27FC236}">
                  <a16:creationId xmlns:a16="http://schemas.microsoft.com/office/drawing/2014/main" id="{1088B923-2739-495A-A384-20281AC9DEE3}"/>
                </a:ext>
              </a:extLst>
            </p:cNvPr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;p29">
              <a:extLst>
                <a:ext uri="{FF2B5EF4-FFF2-40B4-BE49-F238E27FC236}">
                  <a16:creationId xmlns:a16="http://schemas.microsoft.com/office/drawing/2014/main" id="{9925F641-FF3A-48FC-AB93-E5D647AB2DC5}"/>
                </a:ext>
              </a:extLst>
            </p:cNvPr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;p29">
              <a:extLst>
                <a:ext uri="{FF2B5EF4-FFF2-40B4-BE49-F238E27FC236}">
                  <a16:creationId xmlns:a16="http://schemas.microsoft.com/office/drawing/2014/main" id="{15DF981F-F0DD-44D3-B375-30938632AAB5}"/>
                </a:ext>
              </a:extLst>
            </p:cNvPr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7;p29">
              <a:extLst>
                <a:ext uri="{FF2B5EF4-FFF2-40B4-BE49-F238E27FC236}">
                  <a16:creationId xmlns:a16="http://schemas.microsoft.com/office/drawing/2014/main" id="{8DF92B5D-A450-41FE-B641-75E9DC9EFA9E}"/>
                </a:ext>
              </a:extLst>
            </p:cNvPr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8;p29">
              <a:extLst>
                <a:ext uri="{FF2B5EF4-FFF2-40B4-BE49-F238E27FC236}">
                  <a16:creationId xmlns:a16="http://schemas.microsoft.com/office/drawing/2014/main" id="{0697EA89-889A-4887-97BA-B27D40144132}"/>
                </a:ext>
              </a:extLst>
            </p:cNvPr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9;p29">
              <a:extLst>
                <a:ext uri="{FF2B5EF4-FFF2-40B4-BE49-F238E27FC236}">
                  <a16:creationId xmlns:a16="http://schemas.microsoft.com/office/drawing/2014/main" id="{CB4FB4B6-15D3-4987-A784-9DBC533AC650}"/>
                </a:ext>
              </a:extLst>
            </p:cNvPr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;p29">
              <a:extLst>
                <a:ext uri="{FF2B5EF4-FFF2-40B4-BE49-F238E27FC236}">
                  <a16:creationId xmlns:a16="http://schemas.microsoft.com/office/drawing/2014/main" id="{D4D2F3D7-0B37-4DFE-8DDA-3D90EB314F4F}"/>
                </a:ext>
              </a:extLst>
            </p:cNvPr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1;p29">
              <a:extLst>
                <a:ext uri="{FF2B5EF4-FFF2-40B4-BE49-F238E27FC236}">
                  <a16:creationId xmlns:a16="http://schemas.microsoft.com/office/drawing/2014/main" id="{B9C6BB3B-D6B8-4422-BC3C-F4A4B4BF4DE5}"/>
                </a:ext>
              </a:extLst>
            </p:cNvPr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2;p29">
              <a:extLst>
                <a:ext uri="{FF2B5EF4-FFF2-40B4-BE49-F238E27FC236}">
                  <a16:creationId xmlns:a16="http://schemas.microsoft.com/office/drawing/2014/main" id="{150B461C-6904-4A9A-AEA0-333F8FD056B8}"/>
                </a:ext>
              </a:extLst>
            </p:cNvPr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3;p29">
              <a:extLst>
                <a:ext uri="{FF2B5EF4-FFF2-40B4-BE49-F238E27FC236}">
                  <a16:creationId xmlns:a16="http://schemas.microsoft.com/office/drawing/2014/main" id="{80D887D4-2F9F-454B-A69C-721390E14BC8}"/>
                </a:ext>
              </a:extLst>
            </p:cNvPr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4;p29">
              <a:extLst>
                <a:ext uri="{FF2B5EF4-FFF2-40B4-BE49-F238E27FC236}">
                  <a16:creationId xmlns:a16="http://schemas.microsoft.com/office/drawing/2014/main" id="{E0D5D745-0266-4137-A046-B933D04C3B00}"/>
                </a:ext>
              </a:extLst>
            </p:cNvPr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5;p29">
              <a:extLst>
                <a:ext uri="{FF2B5EF4-FFF2-40B4-BE49-F238E27FC236}">
                  <a16:creationId xmlns:a16="http://schemas.microsoft.com/office/drawing/2014/main" id="{479C579F-E2C2-4F32-84F6-F2EAC379B49B}"/>
                </a:ext>
              </a:extLst>
            </p:cNvPr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6;p29">
              <a:extLst>
                <a:ext uri="{FF2B5EF4-FFF2-40B4-BE49-F238E27FC236}">
                  <a16:creationId xmlns:a16="http://schemas.microsoft.com/office/drawing/2014/main" id="{A42B7CE7-E3C7-4311-87AB-14F6141BE7E9}"/>
                </a:ext>
              </a:extLst>
            </p:cNvPr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7;p29">
              <a:extLst>
                <a:ext uri="{FF2B5EF4-FFF2-40B4-BE49-F238E27FC236}">
                  <a16:creationId xmlns:a16="http://schemas.microsoft.com/office/drawing/2014/main" id="{1C65A286-0D8E-4DA6-996D-CAE4E5F5E0C0}"/>
                </a:ext>
              </a:extLst>
            </p:cNvPr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8;p29">
              <a:extLst>
                <a:ext uri="{FF2B5EF4-FFF2-40B4-BE49-F238E27FC236}">
                  <a16:creationId xmlns:a16="http://schemas.microsoft.com/office/drawing/2014/main" id="{FAD13CB0-DD96-4FC9-96C1-2C680216F07B}"/>
                </a:ext>
              </a:extLst>
            </p:cNvPr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9;p29">
              <a:extLst>
                <a:ext uri="{FF2B5EF4-FFF2-40B4-BE49-F238E27FC236}">
                  <a16:creationId xmlns:a16="http://schemas.microsoft.com/office/drawing/2014/main" id="{8D737E38-B73A-4F08-A0E8-8591B6B8CF09}"/>
                </a:ext>
              </a:extLst>
            </p:cNvPr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0;p29">
              <a:extLst>
                <a:ext uri="{FF2B5EF4-FFF2-40B4-BE49-F238E27FC236}">
                  <a16:creationId xmlns:a16="http://schemas.microsoft.com/office/drawing/2014/main" id="{89544EA6-2845-458A-9406-F39D3E688B9E}"/>
                </a:ext>
              </a:extLst>
            </p:cNvPr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1;p29">
              <a:extLst>
                <a:ext uri="{FF2B5EF4-FFF2-40B4-BE49-F238E27FC236}">
                  <a16:creationId xmlns:a16="http://schemas.microsoft.com/office/drawing/2014/main" id="{8128C933-FF9F-4575-8315-3ADEB9497BFC}"/>
                </a:ext>
              </a:extLst>
            </p:cNvPr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;p29">
              <a:extLst>
                <a:ext uri="{FF2B5EF4-FFF2-40B4-BE49-F238E27FC236}">
                  <a16:creationId xmlns:a16="http://schemas.microsoft.com/office/drawing/2014/main" id="{43BB1025-2659-4940-8103-0323B7E11A5D}"/>
                </a:ext>
              </a:extLst>
            </p:cNvPr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3;p29">
              <a:extLst>
                <a:ext uri="{FF2B5EF4-FFF2-40B4-BE49-F238E27FC236}">
                  <a16:creationId xmlns:a16="http://schemas.microsoft.com/office/drawing/2014/main" id="{4441179A-8410-433F-881C-62287597C2BE}"/>
                </a:ext>
              </a:extLst>
            </p:cNvPr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545917" y="153887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/>
          <p:cNvSpPr/>
          <p:nvPr/>
        </p:nvSpPr>
        <p:spPr>
          <a:xfrm>
            <a:off x="545917" y="2016207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/>
          <p:cNvSpPr/>
          <p:nvPr/>
        </p:nvSpPr>
        <p:spPr>
          <a:xfrm>
            <a:off x="545917" y="249138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/>
          <p:cNvSpPr/>
          <p:nvPr/>
        </p:nvSpPr>
        <p:spPr>
          <a:xfrm>
            <a:off x="545917" y="3217265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545917" y="3757792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/>
          <p:cNvSpPr/>
          <p:nvPr/>
        </p:nvSpPr>
        <p:spPr>
          <a:xfrm>
            <a:off x="556575" y="2761643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/>
          <p:cNvSpPr/>
          <p:nvPr/>
        </p:nvSpPr>
        <p:spPr>
          <a:xfrm>
            <a:off x="556575" y="4205204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545917" y="1381272"/>
            <a:ext cx="8361015" cy="359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i="1" dirty="0" smtClean="0"/>
              <a:t>Learning </a:t>
            </a:r>
            <a:r>
              <a:rPr lang="en-US" i="1" dirty="0"/>
              <a:t>to Rank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learning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ranking </a:t>
            </a:r>
            <a:r>
              <a:rPr lang="en-US" i="1" dirty="0" smtClean="0"/>
              <a:t>system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/>
              <a:t>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r>
              <a:rPr lang="en-US" dirty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/>
              <a:t>pointwise approach, pairwise approach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listwise</a:t>
            </a:r>
            <a:r>
              <a:rPr lang="en-US" i="1" dirty="0"/>
              <a:t> approach</a:t>
            </a:r>
            <a:r>
              <a:rPr lang="en-US" i="1" dirty="0" smtClean="0"/>
              <a:t>.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endParaRPr lang="en-US" dirty="0" smtClean="0"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2541828" y="555270"/>
            <a:ext cx="52917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grpSp>
        <p:nvGrpSpPr>
          <p:cNvPr id="7" name="Google Shape;472;p29">
            <a:extLst>
              <a:ext uri="{FF2B5EF4-FFF2-40B4-BE49-F238E27FC236}">
                <a16:creationId xmlns:a16="http://schemas.microsoft.com/office/drawing/2014/main" id="{6CCFAAE6-F8CB-482C-89B9-CEB5E3060416}"/>
              </a:ext>
            </a:extLst>
          </p:cNvPr>
          <p:cNvGrpSpPr/>
          <p:nvPr/>
        </p:nvGrpSpPr>
        <p:grpSpPr>
          <a:xfrm>
            <a:off x="1028516" y="145898"/>
            <a:ext cx="1134582" cy="1242338"/>
            <a:chOff x="1751775" y="1242000"/>
            <a:chExt cx="4109350" cy="4013525"/>
          </a:xfrm>
        </p:grpSpPr>
        <p:sp>
          <p:nvSpPr>
            <p:cNvPr id="8" name="Google Shape;473;p29">
              <a:extLst>
                <a:ext uri="{FF2B5EF4-FFF2-40B4-BE49-F238E27FC236}">
                  <a16:creationId xmlns:a16="http://schemas.microsoft.com/office/drawing/2014/main" id="{C84FD241-54B5-4E6F-846D-37F82F126B56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29">
              <a:extLst>
                <a:ext uri="{FF2B5EF4-FFF2-40B4-BE49-F238E27FC236}">
                  <a16:creationId xmlns:a16="http://schemas.microsoft.com/office/drawing/2014/main" id="{8E458D39-A367-44F3-A173-8C4CBE5857B5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29">
              <a:extLst>
                <a:ext uri="{FF2B5EF4-FFF2-40B4-BE49-F238E27FC236}">
                  <a16:creationId xmlns:a16="http://schemas.microsoft.com/office/drawing/2014/main" id="{19F85D69-C869-4D59-A26A-3DE43A6EFCB7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29">
              <a:extLst>
                <a:ext uri="{FF2B5EF4-FFF2-40B4-BE49-F238E27FC236}">
                  <a16:creationId xmlns:a16="http://schemas.microsoft.com/office/drawing/2014/main" id="{72F1D591-C249-489B-BB74-9FAB2A56468C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29">
              <a:extLst>
                <a:ext uri="{FF2B5EF4-FFF2-40B4-BE49-F238E27FC236}">
                  <a16:creationId xmlns:a16="http://schemas.microsoft.com/office/drawing/2014/main" id="{C857AB95-2328-4E53-9901-4018420C416F}"/>
                </a:ext>
              </a:extLst>
            </p:cNvPr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29">
              <a:extLst>
                <a:ext uri="{FF2B5EF4-FFF2-40B4-BE49-F238E27FC236}">
                  <a16:creationId xmlns:a16="http://schemas.microsoft.com/office/drawing/2014/main" id="{0A8385C1-7037-4B5F-B918-FFAB50CED059}"/>
                </a:ext>
              </a:extLst>
            </p:cNvPr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29">
              <a:extLst>
                <a:ext uri="{FF2B5EF4-FFF2-40B4-BE49-F238E27FC236}">
                  <a16:creationId xmlns:a16="http://schemas.microsoft.com/office/drawing/2014/main" id="{60625BA2-938E-4ACF-ABAE-54C82886183C}"/>
                </a:ext>
              </a:extLst>
            </p:cNvPr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29">
              <a:extLst>
                <a:ext uri="{FF2B5EF4-FFF2-40B4-BE49-F238E27FC236}">
                  <a16:creationId xmlns:a16="http://schemas.microsoft.com/office/drawing/2014/main" id="{7BAB41D0-8300-43C1-9CCC-E476BE13526E}"/>
                </a:ext>
              </a:extLst>
            </p:cNvPr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29">
              <a:extLst>
                <a:ext uri="{FF2B5EF4-FFF2-40B4-BE49-F238E27FC236}">
                  <a16:creationId xmlns:a16="http://schemas.microsoft.com/office/drawing/2014/main" id="{8DD46D98-2DD4-45AE-8710-76A42EB4756F}"/>
                </a:ext>
              </a:extLst>
            </p:cNvPr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29">
              <a:extLst>
                <a:ext uri="{FF2B5EF4-FFF2-40B4-BE49-F238E27FC236}">
                  <a16:creationId xmlns:a16="http://schemas.microsoft.com/office/drawing/2014/main" id="{FAF3C406-D00E-413E-8C02-5A937CA1DB9E}"/>
                </a:ext>
              </a:extLst>
            </p:cNvPr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29">
              <a:extLst>
                <a:ext uri="{FF2B5EF4-FFF2-40B4-BE49-F238E27FC236}">
                  <a16:creationId xmlns:a16="http://schemas.microsoft.com/office/drawing/2014/main" id="{D11D5A17-60DA-4A01-A799-FC9B6B836509}"/>
                </a:ext>
              </a:extLst>
            </p:cNvPr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29">
              <a:extLst>
                <a:ext uri="{FF2B5EF4-FFF2-40B4-BE49-F238E27FC236}">
                  <a16:creationId xmlns:a16="http://schemas.microsoft.com/office/drawing/2014/main" id="{3DCA430F-99FC-44FE-AD13-462BC8494A01}"/>
                </a:ext>
              </a:extLst>
            </p:cNvPr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29">
              <a:extLst>
                <a:ext uri="{FF2B5EF4-FFF2-40B4-BE49-F238E27FC236}">
                  <a16:creationId xmlns:a16="http://schemas.microsoft.com/office/drawing/2014/main" id="{499E682F-B5FE-422F-A4FD-0F403D5F9181}"/>
                </a:ext>
              </a:extLst>
            </p:cNvPr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29">
              <a:extLst>
                <a:ext uri="{FF2B5EF4-FFF2-40B4-BE49-F238E27FC236}">
                  <a16:creationId xmlns:a16="http://schemas.microsoft.com/office/drawing/2014/main" id="{210B97B4-F2F0-45EB-BCEC-4FD15031B8A9}"/>
                </a:ext>
              </a:extLst>
            </p:cNvPr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29">
              <a:extLst>
                <a:ext uri="{FF2B5EF4-FFF2-40B4-BE49-F238E27FC236}">
                  <a16:creationId xmlns:a16="http://schemas.microsoft.com/office/drawing/2014/main" id="{DD899C7B-30C1-4884-877D-C125F6A560AC}"/>
                </a:ext>
              </a:extLst>
            </p:cNvPr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29">
              <a:extLst>
                <a:ext uri="{FF2B5EF4-FFF2-40B4-BE49-F238E27FC236}">
                  <a16:creationId xmlns:a16="http://schemas.microsoft.com/office/drawing/2014/main" id="{88173453-9A32-462C-9039-8553567EE237}"/>
                </a:ext>
              </a:extLst>
            </p:cNvPr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29">
              <a:extLst>
                <a:ext uri="{FF2B5EF4-FFF2-40B4-BE49-F238E27FC236}">
                  <a16:creationId xmlns:a16="http://schemas.microsoft.com/office/drawing/2014/main" id="{A2FAB68A-BF62-49A8-AE88-F354CC568559}"/>
                </a:ext>
              </a:extLst>
            </p:cNvPr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0;p29">
              <a:extLst>
                <a:ext uri="{FF2B5EF4-FFF2-40B4-BE49-F238E27FC236}">
                  <a16:creationId xmlns:a16="http://schemas.microsoft.com/office/drawing/2014/main" id="{A7FF4055-E110-409C-9623-61D35F78D779}"/>
                </a:ext>
              </a:extLst>
            </p:cNvPr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1;p29">
              <a:extLst>
                <a:ext uri="{FF2B5EF4-FFF2-40B4-BE49-F238E27FC236}">
                  <a16:creationId xmlns:a16="http://schemas.microsoft.com/office/drawing/2014/main" id="{0DB06FB2-5DEF-4E5A-A363-E374F86F61DF}"/>
                </a:ext>
              </a:extLst>
            </p:cNvPr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29">
              <a:extLst>
                <a:ext uri="{FF2B5EF4-FFF2-40B4-BE49-F238E27FC236}">
                  <a16:creationId xmlns:a16="http://schemas.microsoft.com/office/drawing/2014/main" id="{508F0E14-049F-493F-AF9E-47B702E3DD44}"/>
                </a:ext>
              </a:extLst>
            </p:cNvPr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3;p29">
              <a:extLst>
                <a:ext uri="{FF2B5EF4-FFF2-40B4-BE49-F238E27FC236}">
                  <a16:creationId xmlns:a16="http://schemas.microsoft.com/office/drawing/2014/main" id="{CDE3A1D2-3AFC-49FB-922E-61DAC6595524}"/>
                </a:ext>
              </a:extLst>
            </p:cNvPr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4;p29">
              <a:extLst>
                <a:ext uri="{FF2B5EF4-FFF2-40B4-BE49-F238E27FC236}">
                  <a16:creationId xmlns:a16="http://schemas.microsoft.com/office/drawing/2014/main" id="{30928FE5-E52F-4622-BF45-0750728D64F1}"/>
                </a:ext>
              </a:extLst>
            </p:cNvPr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5;p29">
              <a:extLst>
                <a:ext uri="{FF2B5EF4-FFF2-40B4-BE49-F238E27FC236}">
                  <a16:creationId xmlns:a16="http://schemas.microsoft.com/office/drawing/2014/main" id="{B0084E84-6D17-4DD2-BF50-CD654231A2C0}"/>
                </a:ext>
              </a:extLst>
            </p:cNvPr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6;p29">
              <a:extLst>
                <a:ext uri="{FF2B5EF4-FFF2-40B4-BE49-F238E27FC236}">
                  <a16:creationId xmlns:a16="http://schemas.microsoft.com/office/drawing/2014/main" id="{83F257D3-D40D-4CDE-B23C-3039B9AC438C}"/>
                </a:ext>
              </a:extLst>
            </p:cNvPr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;p29">
              <a:extLst>
                <a:ext uri="{FF2B5EF4-FFF2-40B4-BE49-F238E27FC236}">
                  <a16:creationId xmlns:a16="http://schemas.microsoft.com/office/drawing/2014/main" id="{C5B93609-7677-4CB7-8940-1597CA4228A2}"/>
                </a:ext>
              </a:extLst>
            </p:cNvPr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8;p29">
              <a:extLst>
                <a:ext uri="{FF2B5EF4-FFF2-40B4-BE49-F238E27FC236}">
                  <a16:creationId xmlns:a16="http://schemas.microsoft.com/office/drawing/2014/main" id="{365ABCBD-52E1-43A6-BC43-E2C2F716C66E}"/>
                </a:ext>
              </a:extLst>
            </p:cNvPr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9;p29">
              <a:extLst>
                <a:ext uri="{FF2B5EF4-FFF2-40B4-BE49-F238E27FC236}">
                  <a16:creationId xmlns:a16="http://schemas.microsoft.com/office/drawing/2014/main" id="{C8632C66-D333-47C3-A122-10A0DF1C9154}"/>
                </a:ext>
              </a:extLst>
            </p:cNvPr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0;p29">
              <a:extLst>
                <a:ext uri="{FF2B5EF4-FFF2-40B4-BE49-F238E27FC236}">
                  <a16:creationId xmlns:a16="http://schemas.microsoft.com/office/drawing/2014/main" id="{03C3C6B0-CB2C-47ED-9ACF-5B97AD94DF19}"/>
                </a:ext>
              </a:extLst>
            </p:cNvPr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1;p29">
              <a:extLst>
                <a:ext uri="{FF2B5EF4-FFF2-40B4-BE49-F238E27FC236}">
                  <a16:creationId xmlns:a16="http://schemas.microsoft.com/office/drawing/2014/main" id="{4072ABFB-BAA4-49C9-A386-C22DB6DAD9A5}"/>
                </a:ext>
              </a:extLst>
            </p:cNvPr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2;p29">
              <a:extLst>
                <a:ext uri="{FF2B5EF4-FFF2-40B4-BE49-F238E27FC236}">
                  <a16:creationId xmlns:a16="http://schemas.microsoft.com/office/drawing/2014/main" id="{F42C062E-8A48-42AB-85B5-40A675EEA176}"/>
                </a:ext>
              </a:extLst>
            </p:cNvPr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;p29">
              <a:extLst>
                <a:ext uri="{FF2B5EF4-FFF2-40B4-BE49-F238E27FC236}">
                  <a16:creationId xmlns:a16="http://schemas.microsoft.com/office/drawing/2014/main" id="{FC343292-BECA-473C-B776-23986D768E82}"/>
                </a:ext>
              </a:extLst>
            </p:cNvPr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4;p29">
              <a:extLst>
                <a:ext uri="{FF2B5EF4-FFF2-40B4-BE49-F238E27FC236}">
                  <a16:creationId xmlns:a16="http://schemas.microsoft.com/office/drawing/2014/main" id="{4F0063DB-A525-4BCF-A065-C8D8E1D55ED8}"/>
                </a:ext>
              </a:extLst>
            </p:cNvPr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5;p29">
              <a:extLst>
                <a:ext uri="{FF2B5EF4-FFF2-40B4-BE49-F238E27FC236}">
                  <a16:creationId xmlns:a16="http://schemas.microsoft.com/office/drawing/2014/main" id="{DE1346CB-7B08-4D2E-93A5-34B04841E630}"/>
                </a:ext>
              </a:extLst>
            </p:cNvPr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6;p29">
              <a:extLst>
                <a:ext uri="{FF2B5EF4-FFF2-40B4-BE49-F238E27FC236}">
                  <a16:creationId xmlns:a16="http://schemas.microsoft.com/office/drawing/2014/main" id="{37968F49-E034-4400-96E2-65074049BCFE}"/>
                </a:ext>
              </a:extLst>
            </p:cNvPr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;p29">
              <a:extLst>
                <a:ext uri="{FF2B5EF4-FFF2-40B4-BE49-F238E27FC236}">
                  <a16:creationId xmlns:a16="http://schemas.microsoft.com/office/drawing/2014/main" id="{AA2E263A-DC74-449B-9BCF-C8601DDC0BE4}"/>
                </a:ext>
              </a:extLst>
            </p:cNvPr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;p29">
              <a:extLst>
                <a:ext uri="{FF2B5EF4-FFF2-40B4-BE49-F238E27FC236}">
                  <a16:creationId xmlns:a16="http://schemas.microsoft.com/office/drawing/2014/main" id="{D9C0BDD6-A8AA-4F01-8CF2-D961E3C643F2}"/>
                </a:ext>
              </a:extLst>
            </p:cNvPr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;p29">
              <a:extLst>
                <a:ext uri="{FF2B5EF4-FFF2-40B4-BE49-F238E27FC236}">
                  <a16:creationId xmlns:a16="http://schemas.microsoft.com/office/drawing/2014/main" id="{A26BCC6D-ECB3-48C8-AE27-A422E2AA8884}"/>
                </a:ext>
              </a:extLst>
            </p:cNvPr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0;p29">
              <a:extLst>
                <a:ext uri="{FF2B5EF4-FFF2-40B4-BE49-F238E27FC236}">
                  <a16:creationId xmlns:a16="http://schemas.microsoft.com/office/drawing/2014/main" id="{6B73928A-FE3E-4B19-AE43-18976438B15E}"/>
                </a:ext>
              </a:extLst>
            </p:cNvPr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1;p29">
              <a:extLst>
                <a:ext uri="{FF2B5EF4-FFF2-40B4-BE49-F238E27FC236}">
                  <a16:creationId xmlns:a16="http://schemas.microsoft.com/office/drawing/2014/main" id="{A2212D19-EE82-4374-A51B-13136E40C6AD}"/>
                </a:ext>
              </a:extLst>
            </p:cNvPr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;p29">
              <a:extLst>
                <a:ext uri="{FF2B5EF4-FFF2-40B4-BE49-F238E27FC236}">
                  <a16:creationId xmlns:a16="http://schemas.microsoft.com/office/drawing/2014/main" id="{4270DE27-3152-4C48-8EC8-A82256C1A191}"/>
                </a:ext>
              </a:extLst>
            </p:cNvPr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3;p29">
              <a:extLst>
                <a:ext uri="{FF2B5EF4-FFF2-40B4-BE49-F238E27FC236}">
                  <a16:creationId xmlns:a16="http://schemas.microsoft.com/office/drawing/2014/main" id="{67A20C6C-5936-44E2-82DF-5D561DFA3B03}"/>
                </a:ext>
              </a:extLst>
            </p:cNvPr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0BE14AD6-769A-475B-AC8B-FC74C54248BA}"/>
                </a:ext>
              </a:extLst>
            </p:cNvPr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;p29">
              <a:extLst>
                <a:ext uri="{FF2B5EF4-FFF2-40B4-BE49-F238E27FC236}">
                  <a16:creationId xmlns:a16="http://schemas.microsoft.com/office/drawing/2014/main" id="{11C8AC0A-5633-4483-9E01-9ECBBD816807}"/>
                </a:ext>
              </a:extLst>
            </p:cNvPr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E9C1DE71-1B99-42F5-ADFA-02616101AB39}"/>
                </a:ext>
              </a:extLst>
            </p:cNvPr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;p29">
              <a:extLst>
                <a:ext uri="{FF2B5EF4-FFF2-40B4-BE49-F238E27FC236}">
                  <a16:creationId xmlns:a16="http://schemas.microsoft.com/office/drawing/2014/main" id="{D0180A66-E78A-498C-97E8-9BD422CADF3F}"/>
                </a:ext>
              </a:extLst>
            </p:cNvPr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8;p29">
              <a:extLst>
                <a:ext uri="{FF2B5EF4-FFF2-40B4-BE49-F238E27FC236}">
                  <a16:creationId xmlns:a16="http://schemas.microsoft.com/office/drawing/2014/main" id="{250C3FBE-1491-403B-A27E-125F51944E42}"/>
                </a:ext>
              </a:extLst>
            </p:cNvPr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;p29">
              <a:extLst>
                <a:ext uri="{FF2B5EF4-FFF2-40B4-BE49-F238E27FC236}">
                  <a16:creationId xmlns:a16="http://schemas.microsoft.com/office/drawing/2014/main" id="{4DE2CBB4-A285-440E-90F8-0554488F8747}"/>
                </a:ext>
              </a:extLst>
            </p:cNvPr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;p29">
              <a:extLst>
                <a:ext uri="{FF2B5EF4-FFF2-40B4-BE49-F238E27FC236}">
                  <a16:creationId xmlns:a16="http://schemas.microsoft.com/office/drawing/2014/main" id="{375286D2-29A1-4CC9-9415-5E6E90FB63DB}"/>
                </a:ext>
              </a:extLst>
            </p:cNvPr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1;p29">
              <a:extLst>
                <a:ext uri="{FF2B5EF4-FFF2-40B4-BE49-F238E27FC236}">
                  <a16:creationId xmlns:a16="http://schemas.microsoft.com/office/drawing/2014/main" id="{E12B8582-C0C1-4574-A822-775D8E0AD9CE}"/>
                </a:ext>
              </a:extLst>
            </p:cNvPr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;p29">
              <a:extLst>
                <a:ext uri="{FF2B5EF4-FFF2-40B4-BE49-F238E27FC236}">
                  <a16:creationId xmlns:a16="http://schemas.microsoft.com/office/drawing/2014/main" id="{604C6AC2-F195-4631-928D-EA7F38061765}"/>
                </a:ext>
              </a:extLst>
            </p:cNvPr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3;p29">
              <a:extLst>
                <a:ext uri="{FF2B5EF4-FFF2-40B4-BE49-F238E27FC236}">
                  <a16:creationId xmlns:a16="http://schemas.microsoft.com/office/drawing/2014/main" id="{EA718F8F-3EF3-4F39-8CB0-A1CBDFA46B00}"/>
                </a:ext>
              </a:extLst>
            </p:cNvPr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4;p29">
              <a:extLst>
                <a:ext uri="{FF2B5EF4-FFF2-40B4-BE49-F238E27FC236}">
                  <a16:creationId xmlns:a16="http://schemas.microsoft.com/office/drawing/2014/main" id="{AE11DBE2-7E50-4A58-BE30-0E5110B04CA4}"/>
                </a:ext>
              </a:extLst>
            </p:cNvPr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5;p29">
              <a:extLst>
                <a:ext uri="{FF2B5EF4-FFF2-40B4-BE49-F238E27FC236}">
                  <a16:creationId xmlns:a16="http://schemas.microsoft.com/office/drawing/2014/main" id="{F7A7286C-47D7-42A2-9D9A-97CE3F206E0B}"/>
                </a:ext>
              </a:extLst>
            </p:cNvPr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6;p29">
              <a:extLst>
                <a:ext uri="{FF2B5EF4-FFF2-40B4-BE49-F238E27FC236}">
                  <a16:creationId xmlns:a16="http://schemas.microsoft.com/office/drawing/2014/main" id="{996F874C-276E-4BDA-933F-09DBFF962CAA}"/>
                </a:ext>
              </a:extLst>
            </p:cNvPr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7;p29">
              <a:extLst>
                <a:ext uri="{FF2B5EF4-FFF2-40B4-BE49-F238E27FC236}">
                  <a16:creationId xmlns:a16="http://schemas.microsoft.com/office/drawing/2014/main" id="{E8A7061A-78F9-46BF-8B5A-4FB574336DF3}"/>
                </a:ext>
              </a:extLst>
            </p:cNvPr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8;p29">
              <a:extLst>
                <a:ext uri="{FF2B5EF4-FFF2-40B4-BE49-F238E27FC236}">
                  <a16:creationId xmlns:a16="http://schemas.microsoft.com/office/drawing/2014/main" id="{5BF2E1FF-7E7B-418F-9612-ADF627740A76}"/>
                </a:ext>
              </a:extLst>
            </p:cNvPr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9;p29">
              <a:extLst>
                <a:ext uri="{FF2B5EF4-FFF2-40B4-BE49-F238E27FC236}">
                  <a16:creationId xmlns:a16="http://schemas.microsoft.com/office/drawing/2014/main" id="{05829DF6-F84D-4CD3-89CD-FAFA2C629CA9}"/>
                </a:ext>
              </a:extLst>
            </p:cNvPr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0;p29">
              <a:extLst>
                <a:ext uri="{FF2B5EF4-FFF2-40B4-BE49-F238E27FC236}">
                  <a16:creationId xmlns:a16="http://schemas.microsoft.com/office/drawing/2014/main" id="{6FB7BF7B-AA8B-45A9-B2E9-9AEFC3AB26F6}"/>
                </a:ext>
              </a:extLst>
            </p:cNvPr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1;p29">
              <a:extLst>
                <a:ext uri="{FF2B5EF4-FFF2-40B4-BE49-F238E27FC236}">
                  <a16:creationId xmlns:a16="http://schemas.microsoft.com/office/drawing/2014/main" id="{4A5E18A5-1E88-451E-9BB6-C601FA04CA72}"/>
                </a:ext>
              </a:extLst>
            </p:cNvPr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2;p29">
              <a:extLst>
                <a:ext uri="{FF2B5EF4-FFF2-40B4-BE49-F238E27FC236}">
                  <a16:creationId xmlns:a16="http://schemas.microsoft.com/office/drawing/2014/main" id="{EC15DFC7-F063-404A-AA6A-0CF3A53B31B1}"/>
                </a:ext>
              </a:extLst>
            </p:cNvPr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3;p29">
              <a:extLst>
                <a:ext uri="{FF2B5EF4-FFF2-40B4-BE49-F238E27FC236}">
                  <a16:creationId xmlns:a16="http://schemas.microsoft.com/office/drawing/2014/main" id="{D7623D9F-C84E-45D2-8162-86ACB416A328}"/>
                </a:ext>
              </a:extLst>
            </p:cNvPr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4;p29">
              <a:extLst>
                <a:ext uri="{FF2B5EF4-FFF2-40B4-BE49-F238E27FC236}">
                  <a16:creationId xmlns:a16="http://schemas.microsoft.com/office/drawing/2014/main" id="{5C7700CD-E352-4020-BCB7-68F5A79AB4C1}"/>
                </a:ext>
              </a:extLst>
            </p:cNvPr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5;p29">
              <a:extLst>
                <a:ext uri="{FF2B5EF4-FFF2-40B4-BE49-F238E27FC236}">
                  <a16:creationId xmlns:a16="http://schemas.microsoft.com/office/drawing/2014/main" id="{B04CE8F5-6771-471D-BCB5-3DA04E7147E2}"/>
                </a:ext>
              </a:extLst>
            </p:cNvPr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6;p29">
              <a:extLst>
                <a:ext uri="{FF2B5EF4-FFF2-40B4-BE49-F238E27FC236}">
                  <a16:creationId xmlns:a16="http://schemas.microsoft.com/office/drawing/2014/main" id="{670C772D-FF05-432F-9005-A942104116D6}"/>
                </a:ext>
              </a:extLst>
            </p:cNvPr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;p29">
              <a:extLst>
                <a:ext uri="{FF2B5EF4-FFF2-40B4-BE49-F238E27FC236}">
                  <a16:creationId xmlns:a16="http://schemas.microsoft.com/office/drawing/2014/main" id="{E4D21297-16B9-435B-8D21-09B700CC603B}"/>
                </a:ext>
              </a:extLst>
            </p:cNvPr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8;p29">
              <a:extLst>
                <a:ext uri="{FF2B5EF4-FFF2-40B4-BE49-F238E27FC236}">
                  <a16:creationId xmlns:a16="http://schemas.microsoft.com/office/drawing/2014/main" id="{6FCDAED5-BE12-4349-AB28-A3F92E78BFFF}"/>
                </a:ext>
              </a:extLst>
            </p:cNvPr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9;p29">
              <a:extLst>
                <a:ext uri="{FF2B5EF4-FFF2-40B4-BE49-F238E27FC236}">
                  <a16:creationId xmlns:a16="http://schemas.microsoft.com/office/drawing/2014/main" id="{E9177BD2-9D30-458C-AAAB-8ED2541F679E}"/>
                </a:ext>
              </a:extLst>
            </p:cNvPr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0;p29">
              <a:extLst>
                <a:ext uri="{FF2B5EF4-FFF2-40B4-BE49-F238E27FC236}">
                  <a16:creationId xmlns:a16="http://schemas.microsoft.com/office/drawing/2014/main" id="{5E8D7234-8BDE-4F08-B64F-0E923490EBC5}"/>
                </a:ext>
              </a:extLst>
            </p:cNvPr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1;p29">
              <a:extLst>
                <a:ext uri="{FF2B5EF4-FFF2-40B4-BE49-F238E27FC236}">
                  <a16:creationId xmlns:a16="http://schemas.microsoft.com/office/drawing/2014/main" id="{ACFBCFA6-665D-4A6F-A039-AE571AC1BC9B}"/>
                </a:ext>
              </a:extLst>
            </p:cNvPr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2;p29">
              <a:extLst>
                <a:ext uri="{FF2B5EF4-FFF2-40B4-BE49-F238E27FC236}">
                  <a16:creationId xmlns:a16="http://schemas.microsoft.com/office/drawing/2014/main" id="{CF16746C-E44A-4376-B008-A4549240DEFC}"/>
                </a:ext>
              </a:extLst>
            </p:cNvPr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3;p29">
              <a:extLst>
                <a:ext uri="{FF2B5EF4-FFF2-40B4-BE49-F238E27FC236}">
                  <a16:creationId xmlns:a16="http://schemas.microsoft.com/office/drawing/2014/main" id="{F7D0B284-2654-43CE-AC05-75324A7142A5}"/>
                </a:ext>
              </a:extLst>
            </p:cNvPr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4;p29">
              <a:extLst>
                <a:ext uri="{FF2B5EF4-FFF2-40B4-BE49-F238E27FC236}">
                  <a16:creationId xmlns:a16="http://schemas.microsoft.com/office/drawing/2014/main" id="{296C6397-F175-47EA-B7F0-DF04965D6239}"/>
                </a:ext>
              </a:extLst>
            </p:cNvPr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5;p29">
              <a:extLst>
                <a:ext uri="{FF2B5EF4-FFF2-40B4-BE49-F238E27FC236}">
                  <a16:creationId xmlns:a16="http://schemas.microsoft.com/office/drawing/2014/main" id="{A66F0C95-49FE-4066-BD31-BB4C1282A97A}"/>
                </a:ext>
              </a:extLst>
            </p:cNvPr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6;p29">
              <a:extLst>
                <a:ext uri="{FF2B5EF4-FFF2-40B4-BE49-F238E27FC236}">
                  <a16:creationId xmlns:a16="http://schemas.microsoft.com/office/drawing/2014/main" id="{7C2FA8C9-3629-4C66-A4DC-3C1AA203CB90}"/>
                </a:ext>
              </a:extLst>
            </p:cNvPr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7;p29">
              <a:extLst>
                <a:ext uri="{FF2B5EF4-FFF2-40B4-BE49-F238E27FC236}">
                  <a16:creationId xmlns:a16="http://schemas.microsoft.com/office/drawing/2014/main" id="{64196138-248D-41DF-A273-4D94B283534F}"/>
                </a:ext>
              </a:extLst>
            </p:cNvPr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8;p29">
              <a:extLst>
                <a:ext uri="{FF2B5EF4-FFF2-40B4-BE49-F238E27FC236}">
                  <a16:creationId xmlns:a16="http://schemas.microsoft.com/office/drawing/2014/main" id="{5C24108A-1C4D-41C1-ADEC-CCF72C4FB0B6}"/>
                </a:ext>
              </a:extLst>
            </p:cNvPr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9;p29">
              <a:extLst>
                <a:ext uri="{FF2B5EF4-FFF2-40B4-BE49-F238E27FC236}">
                  <a16:creationId xmlns:a16="http://schemas.microsoft.com/office/drawing/2014/main" id="{9C5DC7FE-99D5-44D5-AD65-C970D078EF8D}"/>
                </a:ext>
              </a:extLst>
            </p:cNvPr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0;p29">
              <a:extLst>
                <a:ext uri="{FF2B5EF4-FFF2-40B4-BE49-F238E27FC236}">
                  <a16:creationId xmlns:a16="http://schemas.microsoft.com/office/drawing/2014/main" id="{59BB8625-D3FA-4D08-8E09-45A31167BCB4}"/>
                </a:ext>
              </a:extLst>
            </p:cNvPr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1;p29">
              <a:extLst>
                <a:ext uri="{FF2B5EF4-FFF2-40B4-BE49-F238E27FC236}">
                  <a16:creationId xmlns:a16="http://schemas.microsoft.com/office/drawing/2014/main" id="{A00CE1FF-4696-479A-B196-66D6487A8B7F}"/>
                </a:ext>
              </a:extLst>
            </p:cNvPr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2;p29">
              <a:extLst>
                <a:ext uri="{FF2B5EF4-FFF2-40B4-BE49-F238E27FC236}">
                  <a16:creationId xmlns:a16="http://schemas.microsoft.com/office/drawing/2014/main" id="{AF09CECC-C584-4C9D-AC5E-348A7EECCDB0}"/>
                </a:ext>
              </a:extLst>
            </p:cNvPr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3;p29">
              <a:extLst>
                <a:ext uri="{FF2B5EF4-FFF2-40B4-BE49-F238E27FC236}">
                  <a16:creationId xmlns:a16="http://schemas.microsoft.com/office/drawing/2014/main" id="{205E566D-2D61-4C87-BF20-C2F0B4AE4B44}"/>
                </a:ext>
              </a:extLst>
            </p:cNvPr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4;p29">
              <a:extLst>
                <a:ext uri="{FF2B5EF4-FFF2-40B4-BE49-F238E27FC236}">
                  <a16:creationId xmlns:a16="http://schemas.microsoft.com/office/drawing/2014/main" id="{1088B923-2739-495A-A384-20281AC9DEE3}"/>
                </a:ext>
              </a:extLst>
            </p:cNvPr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;p29">
              <a:extLst>
                <a:ext uri="{FF2B5EF4-FFF2-40B4-BE49-F238E27FC236}">
                  <a16:creationId xmlns:a16="http://schemas.microsoft.com/office/drawing/2014/main" id="{9925F641-FF3A-48FC-AB93-E5D647AB2DC5}"/>
                </a:ext>
              </a:extLst>
            </p:cNvPr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;p29">
              <a:extLst>
                <a:ext uri="{FF2B5EF4-FFF2-40B4-BE49-F238E27FC236}">
                  <a16:creationId xmlns:a16="http://schemas.microsoft.com/office/drawing/2014/main" id="{15DF981F-F0DD-44D3-B375-30938632AAB5}"/>
                </a:ext>
              </a:extLst>
            </p:cNvPr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7;p29">
              <a:extLst>
                <a:ext uri="{FF2B5EF4-FFF2-40B4-BE49-F238E27FC236}">
                  <a16:creationId xmlns:a16="http://schemas.microsoft.com/office/drawing/2014/main" id="{8DF92B5D-A450-41FE-B641-75E9DC9EFA9E}"/>
                </a:ext>
              </a:extLst>
            </p:cNvPr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8;p29">
              <a:extLst>
                <a:ext uri="{FF2B5EF4-FFF2-40B4-BE49-F238E27FC236}">
                  <a16:creationId xmlns:a16="http://schemas.microsoft.com/office/drawing/2014/main" id="{0697EA89-889A-4887-97BA-B27D40144132}"/>
                </a:ext>
              </a:extLst>
            </p:cNvPr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9;p29">
              <a:extLst>
                <a:ext uri="{FF2B5EF4-FFF2-40B4-BE49-F238E27FC236}">
                  <a16:creationId xmlns:a16="http://schemas.microsoft.com/office/drawing/2014/main" id="{CB4FB4B6-15D3-4987-A784-9DBC533AC650}"/>
                </a:ext>
              </a:extLst>
            </p:cNvPr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;p29">
              <a:extLst>
                <a:ext uri="{FF2B5EF4-FFF2-40B4-BE49-F238E27FC236}">
                  <a16:creationId xmlns:a16="http://schemas.microsoft.com/office/drawing/2014/main" id="{D4D2F3D7-0B37-4DFE-8DDA-3D90EB314F4F}"/>
                </a:ext>
              </a:extLst>
            </p:cNvPr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1;p29">
              <a:extLst>
                <a:ext uri="{FF2B5EF4-FFF2-40B4-BE49-F238E27FC236}">
                  <a16:creationId xmlns:a16="http://schemas.microsoft.com/office/drawing/2014/main" id="{B9C6BB3B-D6B8-4422-BC3C-F4A4B4BF4DE5}"/>
                </a:ext>
              </a:extLst>
            </p:cNvPr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2;p29">
              <a:extLst>
                <a:ext uri="{FF2B5EF4-FFF2-40B4-BE49-F238E27FC236}">
                  <a16:creationId xmlns:a16="http://schemas.microsoft.com/office/drawing/2014/main" id="{150B461C-6904-4A9A-AEA0-333F8FD056B8}"/>
                </a:ext>
              </a:extLst>
            </p:cNvPr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3;p29">
              <a:extLst>
                <a:ext uri="{FF2B5EF4-FFF2-40B4-BE49-F238E27FC236}">
                  <a16:creationId xmlns:a16="http://schemas.microsoft.com/office/drawing/2014/main" id="{80D887D4-2F9F-454B-A69C-721390E14BC8}"/>
                </a:ext>
              </a:extLst>
            </p:cNvPr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4;p29">
              <a:extLst>
                <a:ext uri="{FF2B5EF4-FFF2-40B4-BE49-F238E27FC236}">
                  <a16:creationId xmlns:a16="http://schemas.microsoft.com/office/drawing/2014/main" id="{E0D5D745-0266-4137-A046-B933D04C3B00}"/>
                </a:ext>
              </a:extLst>
            </p:cNvPr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5;p29">
              <a:extLst>
                <a:ext uri="{FF2B5EF4-FFF2-40B4-BE49-F238E27FC236}">
                  <a16:creationId xmlns:a16="http://schemas.microsoft.com/office/drawing/2014/main" id="{479C579F-E2C2-4F32-84F6-F2EAC379B49B}"/>
                </a:ext>
              </a:extLst>
            </p:cNvPr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6;p29">
              <a:extLst>
                <a:ext uri="{FF2B5EF4-FFF2-40B4-BE49-F238E27FC236}">
                  <a16:creationId xmlns:a16="http://schemas.microsoft.com/office/drawing/2014/main" id="{A42B7CE7-E3C7-4311-87AB-14F6141BE7E9}"/>
                </a:ext>
              </a:extLst>
            </p:cNvPr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7;p29">
              <a:extLst>
                <a:ext uri="{FF2B5EF4-FFF2-40B4-BE49-F238E27FC236}">
                  <a16:creationId xmlns:a16="http://schemas.microsoft.com/office/drawing/2014/main" id="{1C65A286-0D8E-4DA6-996D-CAE4E5F5E0C0}"/>
                </a:ext>
              </a:extLst>
            </p:cNvPr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8;p29">
              <a:extLst>
                <a:ext uri="{FF2B5EF4-FFF2-40B4-BE49-F238E27FC236}">
                  <a16:creationId xmlns:a16="http://schemas.microsoft.com/office/drawing/2014/main" id="{FAD13CB0-DD96-4FC9-96C1-2C680216F07B}"/>
                </a:ext>
              </a:extLst>
            </p:cNvPr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9;p29">
              <a:extLst>
                <a:ext uri="{FF2B5EF4-FFF2-40B4-BE49-F238E27FC236}">
                  <a16:creationId xmlns:a16="http://schemas.microsoft.com/office/drawing/2014/main" id="{8D737E38-B73A-4F08-A0E8-8591B6B8CF09}"/>
                </a:ext>
              </a:extLst>
            </p:cNvPr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0;p29">
              <a:extLst>
                <a:ext uri="{FF2B5EF4-FFF2-40B4-BE49-F238E27FC236}">
                  <a16:creationId xmlns:a16="http://schemas.microsoft.com/office/drawing/2014/main" id="{89544EA6-2845-458A-9406-F39D3E688B9E}"/>
                </a:ext>
              </a:extLst>
            </p:cNvPr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1;p29">
              <a:extLst>
                <a:ext uri="{FF2B5EF4-FFF2-40B4-BE49-F238E27FC236}">
                  <a16:creationId xmlns:a16="http://schemas.microsoft.com/office/drawing/2014/main" id="{8128C933-FF9F-4575-8315-3ADEB9497BFC}"/>
                </a:ext>
              </a:extLst>
            </p:cNvPr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;p29">
              <a:extLst>
                <a:ext uri="{FF2B5EF4-FFF2-40B4-BE49-F238E27FC236}">
                  <a16:creationId xmlns:a16="http://schemas.microsoft.com/office/drawing/2014/main" id="{43BB1025-2659-4940-8103-0323B7E11A5D}"/>
                </a:ext>
              </a:extLst>
            </p:cNvPr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3;p29">
              <a:extLst>
                <a:ext uri="{FF2B5EF4-FFF2-40B4-BE49-F238E27FC236}">
                  <a16:creationId xmlns:a16="http://schemas.microsoft.com/office/drawing/2014/main" id="{4441179A-8410-433F-881C-62287597C2BE}"/>
                </a:ext>
              </a:extLst>
            </p:cNvPr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545917" y="153887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/>
          <p:cNvSpPr/>
          <p:nvPr/>
        </p:nvSpPr>
        <p:spPr>
          <a:xfrm>
            <a:off x="556575" y="1760778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/>
          <p:cNvSpPr/>
          <p:nvPr/>
        </p:nvSpPr>
        <p:spPr>
          <a:xfrm>
            <a:off x="545917" y="201408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99267" y="2494013"/>
            <a:ext cx="5664616" cy="24868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08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4" name="Google Shape;3844;p51"/>
          <p:cNvGrpSpPr/>
          <p:nvPr/>
        </p:nvGrpSpPr>
        <p:grpSpPr>
          <a:xfrm>
            <a:off x="-68200" y="554563"/>
            <a:ext cx="9212200" cy="914988"/>
            <a:chOff x="-68200" y="554563"/>
            <a:chExt cx="9212200" cy="914988"/>
          </a:xfrm>
        </p:grpSpPr>
        <p:cxnSp>
          <p:nvCxnSpPr>
            <p:cNvPr id="3845" name="Google Shape;3845;p51"/>
            <p:cNvCxnSpPr/>
            <p:nvPr/>
          </p:nvCxnSpPr>
          <p:spPr>
            <a:xfrm>
              <a:off x="-68200" y="554563"/>
              <a:ext cx="2944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6" name="Google Shape;3846;p51"/>
            <p:cNvCxnSpPr/>
            <p:nvPr/>
          </p:nvCxnSpPr>
          <p:spPr>
            <a:xfrm>
              <a:off x="4085025" y="856963"/>
              <a:ext cx="4356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7" name="Google Shape;3847;p51"/>
            <p:cNvCxnSpPr/>
            <p:nvPr/>
          </p:nvCxnSpPr>
          <p:spPr>
            <a:xfrm>
              <a:off x="8432400" y="1455325"/>
              <a:ext cx="71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8" name="Google Shape;3848;p51"/>
            <p:cNvCxnSpPr/>
            <p:nvPr/>
          </p:nvCxnSpPr>
          <p:spPr>
            <a:xfrm>
              <a:off x="8429275" y="857250"/>
              <a:ext cx="0" cy="612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49" name="Google Shape;3849;p51"/>
          <p:cNvSpPr txBox="1">
            <a:spLocks noGrp="1"/>
          </p:cNvSpPr>
          <p:nvPr>
            <p:ph type="title"/>
          </p:nvPr>
        </p:nvSpPr>
        <p:spPr>
          <a:xfrm>
            <a:off x="4331109" y="546057"/>
            <a:ext cx="35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</a:t>
            </a:r>
            <a:endParaRPr dirty="0"/>
          </a:p>
        </p:txBody>
      </p:sp>
      <p:cxnSp>
        <p:nvCxnSpPr>
          <p:cNvPr id="3852" name="Google Shape;3852;p51"/>
          <p:cNvCxnSpPr/>
          <p:nvPr/>
        </p:nvCxnSpPr>
        <p:spPr>
          <a:xfrm>
            <a:off x="1872291" y="2978644"/>
            <a:ext cx="486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118;p59">
            <a:extLst>
              <a:ext uri="{FF2B5EF4-FFF2-40B4-BE49-F238E27FC236}">
                <a16:creationId xmlns:a16="http://schemas.microsoft.com/office/drawing/2014/main" id="{C1043060-9316-483E-9C89-66414AD55C0A}"/>
              </a:ext>
            </a:extLst>
          </p:cNvPr>
          <p:cNvGrpSpPr/>
          <p:nvPr/>
        </p:nvGrpSpPr>
        <p:grpSpPr>
          <a:xfrm>
            <a:off x="2000818" y="88007"/>
            <a:ext cx="1948367" cy="1460876"/>
            <a:chOff x="4894885" y="510247"/>
            <a:chExt cx="3538980" cy="3921965"/>
          </a:xfrm>
        </p:grpSpPr>
        <p:sp>
          <p:nvSpPr>
            <p:cNvPr id="50" name="Google Shape;4119;p59">
              <a:extLst>
                <a:ext uri="{FF2B5EF4-FFF2-40B4-BE49-F238E27FC236}">
                  <a16:creationId xmlns:a16="http://schemas.microsoft.com/office/drawing/2014/main" id="{E64F74DE-E8C3-45C2-B671-797B2D613602}"/>
                </a:ext>
              </a:extLst>
            </p:cNvPr>
            <p:cNvSpPr/>
            <p:nvPr/>
          </p:nvSpPr>
          <p:spPr>
            <a:xfrm>
              <a:off x="7609521" y="510247"/>
              <a:ext cx="824344" cy="477472"/>
            </a:xfrm>
            <a:custGeom>
              <a:avLst/>
              <a:gdLst/>
              <a:ahLst/>
              <a:cxnLst/>
              <a:rect l="l" t="t" r="r" b="b"/>
              <a:pathLst>
                <a:path w="82106" h="47557" extrusionOk="0">
                  <a:moveTo>
                    <a:pt x="40902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95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20;p59">
              <a:extLst>
                <a:ext uri="{FF2B5EF4-FFF2-40B4-BE49-F238E27FC236}">
                  <a16:creationId xmlns:a16="http://schemas.microsoft.com/office/drawing/2014/main" id="{68BFBE7B-0A5A-4DFC-8C4E-401FE525BA55}"/>
                </a:ext>
              </a:extLst>
            </p:cNvPr>
            <p:cNvSpPr/>
            <p:nvPr/>
          </p:nvSpPr>
          <p:spPr>
            <a:xfrm>
              <a:off x="8019494" y="748808"/>
              <a:ext cx="414371" cy="2107607"/>
            </a:xfrm>
            <a:custGeom>
              <a:avLst/>
              <a:gdLst/>
              <a:ahLst/>
              <a:cxnLst/>
              <a:rect l="l" t="t" r="r" b="b"/>
              <a:pathLst>
                <a:path w="41272" h="209921" extrusionOk="0">
                  <a:moveTo>
                    <a:pt x="41272" y="1"/>
                  </a:moveTo>
                  <a:lnTo>
                    <a:pt x="337" y="23796"/>
                  </a:lnTo>
                  <a:lnTo>
                    <a:pt x="0" y="209920"/>
                  </a:lnTo>
                  <a:lnTo>
                    <a:pt x="40936" y="186125"/>
                  </a:lnTo>
                  <a:lnTo>
                    <a:pt x="41272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21;p59">
              <a:extLst>
                <a:ext uri="{FF2B5EF4-FFF2-40B4-BE49-F238E27FC236}">
                  <a16:creationId xmlns:a16="http://schemas.microsoft.com/office/drawing/2014/main" id="{BF639F58-A0B3-4670-9716-04D8A6AEE106}"/>
                </a:ext>
              </a:extLst>
            </p:cNvPr>
            <p:cNvSpPr/>
            <p:nvPr/>
          </p:nvSpPr>
          <p:spPr>
            <a:xfrm>
              <a:off x="7606137" y="749149"/>
              <a:ext cx="416740" cy="2107265"/>
            </a:xfrm>
            <a:custGeom>
              <a:avLst/>
              <a:gdLst/>
              <a:ahLst/>
              <a:cxnLst/>
              <a:rect l="l" t="t" r="r" b="b"/>
              <a:pathLst>
                <a:path w="41508" h="209887" extrusionOk="0">
                  <a:moveTo>
                    <a:pt x="337" y="0"/>
                  </a:moveTo>
                  <a:lnTo>
                    <a:pt x="1" y="186125"/>
                  </a:lnTo>
                  <a:lnTo>
                    <a:pt x="41171" y="209886"/>
                  </a:lnTo>
                  <a:lnTo>
                    <a:pt x="41508" y="2376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22;p59">
              <a:extLst>
                <a:ext uri="{FF2B5EF4-FFF2-40B4-BE49-F238E27FC236}">
                  <a16:creationId xmlns:a16="http://schemas.microsoft.com/office/drawing/2014/main" id="{BD65FE71-FC12-466C-B63E-E8A16BBCF0CD}"/>
                </a:ext>
              </a:extLst>
            </p:cNvPr>
            <p:cNvSpPr/>
            <p:nvPr/>
          </p:nvSpPr>
          <p:spPr>
            <a:xfrm>
              <a:off x="7067260" y="1127075"/>
              <a:ext cx="824023" cy="477472"/>
            </a:xfrm>
            <a:custGeom>
              <a:avLst/>
              <a:gdLst/>
              <a:ahLst/>
              <a:cxnLst/>
              <a:rect l="l" t="t" r="r" b="b"/>
              <a:pathLst>
                <a:path w="82074" h="47557" extrusionOk="0">
                  <a:moveTo>
                    <a:pt x="40903" y="0"/>
                  </a:moveTo>
                  <a:lnTo>
                    <a:pt x="1" y="23761"/>
                  </a:lnTo>
                  <a:lnTo>
                    <a:pt x="41172" y="47556"/>
                  </a:lnTo>
                  <a:lnTo>
                    <a:pt x="82073" y="23761"/>
                  </a:lnTo>
                  <a:lnTo>
                    <a:pt x="40903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23;p59">
              <a:extLst>
                <a:ext uri="{FF2B5EF4-FFF2-40B4-BE49-F238E27FC236}">
                  <a16:creationId xmlns:a16="http://schemas.microsoft.com/office/drawing/2014/main" id="{3AA9842A-1B08-441E-8080-F098659114C7}"/>
                </a:ext>
              </a:extLst>
            </p:cNvPr>
            <p:cNvSpPr/>
            <p:nvPr/>
          </p:nvSpPr>
          <p:spPr>
            <a:xfrm>
              <a:off x="7477244" y="1365635"/>
              <a:ext cx="414040" cy="1805935"/>
            </a:xfrm>
            <a:custGeom>
              <a:avLst/>
              <a:gdLst/>
              <a:ahLst/>
              <a:cxnLst/>
              <a:rect l="l" t="t" r="r" b="b"/>
              <a:pathLst>
                <a:path w="41239" h="179874" extrusionOk="0">
                  <a:moveTo>
                    <a:pt x="41238" y="0"/>
                  </a:moveTo>
                  <a:lnTo>
                    <a:pt x="337" y="23795"/>
                  </a:lnTo>
                  <a:lnTo>
                    <a:pt x="0" y="179874"/>
                  </a:lnTo>
                  <a:lnTo>
                    <a:pt x="40936" y="15607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24;p59">
              <a:extLst>
                <a:ext uri="{FF2B5EF4-FFF2-40B4-BE49-F238E27FC236}">
                  <a16:creationId xmlns:a16="http://schemas.microsoft.com/office/drawing/2014/main" id="{DDA9683D-209A-43DD-A8D2-DBAE634EAD4E}"/>
                </a:ext>
              </a:extLst>
            </p:cNvPr>
            <p:cNvSpPr/>
            <p:nvPr/>
          </p:nvSpPr>
          <p:spPr>
            <a:xfrm>
              <a:off x="7063887" y="1365635"/>
              <a:ext cx="416740" cy="1805935"/>
            </a:xfrm>
            <a:custGeom>
              <a:avLst/>
              <a:gdLst/>
              <a:ahLst/>
              <a:cxnLst/>
              <a:rect l="l" t="t" r="r" b="b"/>
              <a:pathLst>
                <a:path w="41508" h="179874" extrusionOk="0">
                  <a:moveTo>
                    <a:pt x="337" y="0"/>
                  </a:moveTo>
                  <a:lnTo>
                    <a:pt x="1" y="156113"/>
                  </a:lnTo>
                  <a:lnTo>
                    <a:pt x="41171" y="179874"/>
                  </a:lnTo>
                  <a:lnTo>
                    <a:pt x="41508" y="2379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25;p59">
              <a:extLst>
                <a:ext uri="{FF2B5EF4-FFF2-40B4-BE49-F238E27FC236}">
                  <a16:creationId xmlns:a16="http://schemas.microsoft.com/office/drawing/2014/main" id="{D675F645-C8A8-49DD-A2F0-36476EDB2161}"/>
                </a:ext>
              </a:extLst>
            </p:cNvPr>
            <p:cNvSpPr/>
            <p:nvPr/>
          </p:nvSpPr>
          <p:spPr>
            <a:xfrm>
              <a:off x="6525010" y="1733430"/>
              <a:ext cx="824023" cy="477482"/>
            </a:xfrm>
            <a:custGeom>
              <a:avLst/>
              <a:gdLst/>
              <a:ahLst/>
              <a:cxnLst/>
              <a:rect l="l" t="t" r="r" b="b"/>
              <a:pathLst>
                <a:path w="82074" h="47558" extrusionOk="0">
                  <a:moveTo>
                    <a:pt x="40903" y="1"/>
                  </a:moveTo>
                  <a:lnTo>
                    <a:pt x="1" y="23796"/>
                  </a:lnTo>
                  <a:lnTo>
                    <a:pt x="41171" y="47557"/>
                  </a:lnTo>
                  <a:lnTo>
                    <a:pt x="82073" y="23796"/>
                  </a:lnTo>
                  <a:lnTo>
                    <a:pt x="40903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26;p59">
              <a:extLst>
                <a:ext uri="{FF2B5EF4-FFF2-40B4-BE49-F238E27FC236}">
                  <a16:creationId xmlns:a16="http://schemas.microsoft.com/office/drawing/2014/main" id="{63F3B870-13E8-4521-9A8D-E230B7217A1E}"/>
                </a:ext>
              </a:extLst>
            </p:cNvPr>
            <p:cNvSpPr/>
            <p:nvPr/>
          </p:nvSpPr>
          <p:spPr>
            <a:xfrm>
              <a:off x="6934993" y="1972332"/>
              <a:ext cx="414040" cy="1514403"/>
            </a:xfrm>
            <a:custGeom>
              <a:avLst/>
              <a:gdLst/>
              <a:ahLst/>
              <a:cxnLst/>
              <a:rect l="l" t="t" r="r" b="b"/>
              <a:pathLst>
                <a:path w="41239" h="150837" extrusionOk="0">
                  <a:moveTo>
                    <a:pt x="41238" y="1"/>
                  </a:moveTo>
                  <a:lnTo>
                    <a:pt x="336" y="23762"/>
                  </a:lnTo>
                  <a:lnTo>
                    <a:pt x="0" y="150836"/>
                  </a:lnTo>
                  <a:lnTo>
                    <a:pt x="40936" y="127041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27;p59">
              <a:extLst>
                <a:ext uri="{FF2B5EF4-FFF2-40B4-BE49-F238E27FC236}">
                  <a16:creationId xmlns:a16="http://schemas.microsoft.com/office/drawing/2014/main" id="{AE8A7270-CBDC-4208-A20C-C263CC289B5C}"/>
                </a:ext>
              </a:extLst>
            </p:cNvPr>
            <p:cNvSpPr/>
            <p:nvPr/>
          </p:nvSpPr>
          <p:spPr>
            <a:xfrm>
              <a:off x="6521636" y="1972332"/>
              <a:ext cx="416740" cy="1514403"/>
            </a:xfrm>
            <a:custGeom>
              <a:avLst/>
              <a:gdLst/>
              <a:ahLst/>
              <a:cxnLst/>
              <a:rect l="l" t="t" r="r" b="b"/>
              <a:pathLst>
                <a:path w="41508" h="150837" extrusionOk="0">
                  <a:moveTo>
                    <a:pt x="337" y="1"/>
                  </a:moveTo>
                  <a:lnTo>
                    <a:pt x="1" y="127075"/>
                  </a:lnTo>
                  <a:lnTo>
                    <a:pt x="41171" y="150836"/>
                  </a:lnTo>
                  <a:lnTo>
                    <a:pt x="41507" y="2376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28;p59">
              <a:extLst>
                <a:ext uri="{FF2B5EF4-FFF2-40B4-BE49-F238E27FC236}">
                  <a16:creationId xmlns:a16="http://schemas.microsoft.com/office/drawing/2014/main" id="{E466C8E3-BD13-4419-ACEE-339F9B6706E3}"/>
                </a:ext>
              </a:extLst>
            </p:cNvPr>
            <p:cNvSpPr/>
            <p:nvPr/>
          </p:nvSpPr>
          <p:spPr>
            <a:xfrm>
              <a:off x="5982428" y="2337437"/>
              <a:ext cx="824344" cy="477472"/>
            </a:xfrm>
            <a:custGeom>
              <a:avLst/>
              <a:gdLst/>
              <a:ahLst/>
              <a:cxnLst/>
              <a:rect l="l" t="t" r="r" b="b"/>
              <a:pathLst>
                <a:path w="82106" h="47557" extrusionOk="0">
                  <a:moveTo>
                    <a:pt x="40936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6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9;p59">
              <a:extLst>
                <a:ext uri="{FF2B5EF4-FFF2-40B4-BE49-F238E27FC236}">
                  <a16:creationId xmlns:a16="http://schemas.microsoft.com/office/drawing/2014/main" id="{1303961A-C625-45A1-AA1F-67474F8CB9BE}"/>
                </a:ext>
              </a:extLst>
            </p:cNvPr>
            <p:cNvSpPr/>
            <p:nvPr/>
          </p:nvSpPr>
          <p:spPr>
            <a:xfrm>
              <a:off x="6392743" y="2575997"/>
              <a:ext cx="414030" cy="1225894"/>
            </a:xfrm>
            <a:custGeom>
              <a:avLst/>
              <a:gdLst/>
              <a:ahLst/>
              <a:cxnLst/>
              <a:rect l="l" t="t" r="r" b="b"/>
              <a:pathLst>
                <a:path w="41238" h="122101" extrusionOk="0">
                  <a:moveTo>
                    <a:pt x="41238" y="1"/>
                  </a:moveTo>
                  <a:lnTo>
                    <a:pt x="303" y="23796"/>
                  </a:lnTo>
                  <a:lnTo>
                    <a:pt x="0" y="122101"/>
                  </a:lnTo>
                  <a:lnTo>
                    <a:pt x="40936" y="98306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0;p59">
              <a:extLst>
                <a:ext uri="{FF2B5EF4-FFF2-40B4-BE49-F238E27FC236}">
                  <a16:creationId xmlns:a16="http://schemas.microsoft.com/office/drawing/2014/main" id="{78641D0B-B460-47A9-AC10-0A780B8F09AC}"/>
                </a:ext>
              </a:extLst>
            </p:cNvPr>
            <p:cNvSpPr/>
            <p:nvPr/>
          </p:nvSpPr>
          <p:spPr>
            <a:xfrm>
              <a:off x="5979386" y="2576339"/>
              <a:ext cx="416399" cy="1225553"/>
            </a:xfrm>
            <a:custGeom>
              <a:avLst/>
              <a:gdLst/>
              <a:ahLst/>
              <a:cxnLst/>
              <a:rect l="l" t="t" r="r" b="b"/>
              <a:pathLst>
                <a:path w="41474" h="122067" extrusionOk="0">
                  <a:moveTo>
                    <a:pt x="303" y="0"/>
                  </a:moveTo>
                  <a:lnTo>
                    <a:pt x="1" y="98306"/>
                  </a:lnTo>
                  <a:lnTo>
                    <a:pt x="41171" y="122067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31;p59">
              <a:extLst>
                <a:ext uri="{FF2B5EF4-FFF2-40B4-BE49-F238E27FC236}">
                  <a16:creationId xmlns:a16="http://schemas.microsoft.com/office/drawing/2014/main" id="{10742971-EB5F-488E-9D52-3758E46C1058}"/>
                </a:ext>
              </a:extLst>
            </p:cNvPr>
            <p:cNvSpPr/>
            <p:nvPr/>
          </p:nvSpPr>
          <p:spPr>
            <a:xfrm>
              <a:off x="5440178" y="2921524"/>
              <a:ext cx="824344" cy="477482"/>
            </a:xfrm>
            <a:custGeom>
              <a:avLst/>
              <a:gdLst/>
              <a:ahLst/>
              <a:cxnLst/>
              <a:rect l="l" t="t" r="r" b="b"/>
              <a:pathLst>
                <a:path w="82106" h="47558" extrusionOk="0">
                  <a:moveTo>
                    <a:pt x="40935" y="1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5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32;p59">
              <a:extLst>
                <a:ext uri="{FF2B5EF4-FFF2-40B4-BE49-F238E27FC236}">
                  <a16:creationId xmlns:a16="http://schemas.microsoft.com/office/drawing/2014/main" id="{6018CCA8-4077-4A9B-85B7-ED99C80FBAD8}"/>
                </a:ext>
              </a:extLst>
            </p:cNvPr>
            <p:cNvSpPr/>
            <p:nvPr/>
          </p:nvSpPr>
          <p:spPr>
            <a:xfrm>
              <a:off x="5850493" y="3160094"/>
              <a:ext cx="414030" cy="956963"/>
            </a:xfrm>
            <a:custGeom>
              <a:avLst/>
              <a:gdLst/>
              <a:ahLst/>
              <a:cxnLst/>
              <a:rect l="l" t="t" r="r" b="b"/>
              <a:pathLst>
                <a:path w="41238" h="95315" extrusionOk="0">
                  <a:moveTo>
                    <a:pt x="41238" y="0"/>
                  </a:moveTo>
                  <a:lnTo>
                    <a:pt x="303" y="23795"/>
                  </a:lnTo>
                  <a:lnTo>
                    <a:pt x="0" y="95314"/>
                  </a:lnTo>
                  <a:lnTo>
                    <a:pt x="40902" y="7151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33;p59">
              <a:extLst>
                <a:ext uri="{FF2B5EF4-FFF2-40B4-BE49-F238E27FC236}">
                  <a16:creationId xmlns:a16="http://schemas.microsoft.com/office/drawing/2014/main" id="{898A13E9-67E7-4B6C-BFC2-6CA823A24DCA}"/>
                </a:ext>
              </a:extLst>
            </p:cNvPr>
            <p:cNvSpPr/>
            <p:nvPr/>
          </p:nvSpPr>
          <p:spPr>
            <a:xfrm>
              <a:off x="5437136" y="3160094"/>
              <a:ext cx="416399" cy="956963"/>
            </a:xfrm>
            <a:custGeom>
              <a:avLst/>
              <a:gdLst/>
              <a:ahLst/>
              <a:cxnLst/>
              <a:rect l="l" t="t" r="r" b="b"/>
              <a:pathLst>
                <a:path w="41474" h="95315" extrusionOk="0">
                  <a:moveTo>
                    <a:pt x="303" y="0"/>
                  </a:moveTo>
                  <a:lnTo>
                    <a:pt x="1" y="71553"/>
                  </a:lnTo>
                  <a:lnTo>
                    <a:pt x="41171" y="95314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34;p59">
              <a:extLst>
                <a:ext uri="{FF2B5EF4-FFF2-40B4-BE49-F238E27FC236}">
                  <a16:creationId xmlns:a16="http://schemas.microsoft.com/office/drawing/2014/main" id="{48CEDDF9-D89A-433C-B947-FBE6F7D8E60E}"/>
                </a:ext>
              </a:extLst>
            </p:cNvPr>
            <p:cNvSpPr/>
            <p:nvPr/>
          </p:nvSpPr>
          <p:spPr>
            <a:xfrm>
              <a:off x="4897927" y="3488412"/>
              <a:ext cx="824013" cy="477472"/>
            </a:xfrm>
            <a:custGeom>
              <a:avLst/>
              <a:gdLst/>
              <a:ahLst/>
              <a:cxnLst/>
              <a:rect l="l" t="t" r="r" b="b"/>
              <a:pathLst>
                <a:path w="82073" h="47557" extrusionOk="0">
                  <a:moveTo>
                    <a:pt x="40902" y="0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072" y="23762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5;p59">
              <a:extLst>
                <a:ext uri="{FF2B5EF4-FFF2-40B4-BE49-F238E27FC236}">
                  <a16:creationId xmlns:a16="http://schemas.microsoft.com/office/drawing/2014/main" id="{F90E3A85-731F-4F12-9A0B-68DCAAD6E8EF}"/>
                </a:ext>
              </a:extLst>
            </p:cNvPr>
            <p:cNvSpPr/>
            <p:nvPr/>
          </p:nvSpPr>
          <p:spPr>
            <a:xfrm>
              <a:off x="5308242" y="3726973"/>
              <a:ext cx="413698" cy="705240"/>
            </a:xfrm>
            <a:custGeom>
              <a:avLst/>
              <a:gdLst/>
              <a:ahLst/>
              <a:cxnLst/>
              <a:rect l="l" t="t" r="r" b="b"/>
              <a:pathLst>
                <a:path w="41205" h="70243" extrusionOk="0">
                  <a:moveTo>
                    <a:pt x="41204" y="1"/>
                  </a:moveTo>
                  <a:lnTo>
                    <a:pt x="303" y="23796"/>
                  </a:lnTo>
                  <a:lnTo>
                    <a:pt x="0" y="70243"/>
                  </a:lnTo>
                  <a:lnTo>
                    <a:pt x="40902" y="46482"/>
                  </a:lnTo>
                  <a:lnTo>
                    <a:pt x="41204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36;p59">
              <a:extLst>
                <a:ext uri="{FF2B5EF4-FFF2-40B4-BE49-F238E27FC236}">
                  <a16:creationId xmlns:a16="http://schemas.microsoft.com/office/drawing/2014/main" id="{BAB68D42-D19B-41B6-9C16-BB1574EC4EF6}"/>
                </a:ext>
              </a:extLst>
            </p:cNvPr>
            <p:cNvSpPr/>
            <p:nvPr/>
          </p:nvSpPr>
          <p:spPr>
            <a:xfrm>
              <a:off x="4894885" y="3726973"/>
              <a:ext cx="416399" cy="705240"/>
            </a:xfrm>
            <a:custGeom>
              <a:avLst/>
              <a:gdLst/>
              <a:ahLst/>
              <a:cxnLst/>
              <a:rect l="l" t="t" r="r" b="b"/>
              <a:pathLst>
                <a:path w="41474" h="70243" extrusionOk="0">
                  <a:moveTo>
                    <a:pt x="303" y="1"/>
                  </a:moveTo>
                  <a:lnTo>
                    <a:pt x="1" y="46482"/>
                  </a:lnTo>
                  <a:lnTo>
                    <a:pt x="41171" y="70243"/>
                  </a:lnTo>
                  <a:lnTo>
                    <a:pt x="41474" y="237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4137;p59">
            <a:extLst>
              <a:ext uri="{FF2B5EF4-FFF2-40B4-BE49-F238E27FC236}">
                <a16:creationId xmlns:a16="http://schemas.microsoft.com/office/drawing/2014/main" id="{00BEC59C-93C0-469F-B0CD-CCA499D3D99D}"/>
              </a:ext>
            </a:extLst>
          </p:cNvPr>
          <p:cNvGrpSpPr/>
          <p:nvPr/>
        </p:nvGrpSpPr>
        <p:grpSpPr>
          <a:xfrm>
            <a:off x="1799457" y="721480"/>
            <a:ext cx="296016" cy="916840"/>
            <a:chOff x="4671505" y="3621804"/>
            <a:chExt cx="296016" cy="916840"/>
          </a:xfrm>
        </p:grpSpPr>
        <p:sp>
          <p:nvSpPr>
            <p:cNvPr id="69" name="Google Shape;4138;p59">
              <a:extLst>
                <a:ext uri="{FF2B5EF4-FFF2-40B4-BE49-F238E27FC236}">
                  <a16:creationId xmlns:a16="http://schemas.microsoft.com/office/drawing/2014/main" id="{1A8D4C3B-7DFE-4181-8D22-87BB90301537}"/>
                </a:ext>
              </a:extLst>
            </p:cNvPr>
            <p:cNvSpPr/>
            <p:nvPr/>
          </p:nvSpPr>
          <p:spPr>
            <a:xfrm>
              <a:off x="4671505" y="3774894"/>
              <a:ext cx="288519" cy="340808"/>
            </a:xfrm>
            <a:custGeom>
              <a:avLst/>
              <a:gdLst/>
              <a:ahLst/>
              <a:cxnLst/>
              <a:rect l="l" t="t" r="r" b="b"/>
              <a:pathLst>
                <a:path w="28737" h="33945" extrusionOk="0">
                  <a:moveTo>
                    <a:pt x="10554" y="0"/>
                  </a:moveTo>
                  <a:lnTo>
                    <a:pt x="9814" y="1176"/>
                  </a:lnTo>
                  <a:lnTo>
                    <a:pt x="8672" y="1176"/>
                  </a:lnTo>
                  <a:cubicBezTo>
                    <a:pt x="6084" y="1176"/>
                    <a:pt x="3832" y="2958"/>
                    <a:pt x="3227" y="5478"/>
                  </a:cubicBezTo>
                  <a:lnTo>
                    <a:pt x="740" y="16065"/>
                  </a:lnTo>
                  <a:cubicBezTo>
                    <a:pt x="102" y="18888"/>
                    <a:pt x="1" y="21812"/>
                    <a:pt x="438" y="24669"/>
                  </a:cubicBezTo>
                  <a:lnTo>
                    <a:pt x="1312" y="30282"/>
                  </a:lnTo>
                  <a:lnTo>
                    <a:pt x="4403" y="30282"/>
                  </a:lnTo>
                  <a:lnTo>
                    <a:pt x="3698" y="22215"/>
                  </a:lnTo>
                  <a:cubicBezTo>
                    <a:pt x="3631" y="21207"/>
                    <a:pt x="3664" y="20233"/>
                    <a:pt x="3866" y="19258"/>
                  </a:cubicBezTo>
                  <a:lnTo>
                    <a:pt x="5277" y="12200"/>
                  </a:lnTo>
                  <a:lnTo>
                    <a:pt x="7025" y="27391"/>
                  </a:lnTo>
                  <a:cubicBezTo>
                    <a:pt x="7025" y="27391"/>
                    <a:pt x="10002" y="32061"/>
                    <a:pt x="15797" y="32061"/>
                  </a:cubicBezTo>
                  <a:cubicBezTo>
                    <a:pt x="17442" y="32061"/>
                    <a:pt x="19314" y="31684"/>
                    <a:pt x="21409" y="30718"/>
                  </a:cubicBezTo>
                  <a:lnTo>
                    <a:pt x="21409" y="24904"/>
                  </a:lnTo>
                  <a:lnTo>
                    <a:pt x="25611" y="33945"/>
                  </a:lnTo>
                  <a:lnTo>
                    <a:pt x="28736" y="33004"/>
                  </a:lnTo>
                  <a:lnTo>
                    <a:pt x="25442" y="24568"/>
                  </a:lnTo>
                  <a:cubicBezTo>
                    <a:pt x="24804" y="23224"/>
                    <a:pt x="24501" y="21711"/>
                    <a:pt x="24602" y="20233"/>
                  </a:cubicBezTo>
                  <a:lnTo>
                    <a:pt x="25140" y="9478"/>
                  </a:lnTo>
                  <a:cubicBezTo>
                    <a:pt x="25207" y="7865"/>
                    <a:pt x="24770" y="6251"/>
                    <a:pt x="23863" y="4873"/>
                  </a:cubicBezTo>
                  <a:cubicBezTo>
                    <a:pt x="22653" y="3092"/>
                    <a:pt x="20704" y="1882"/>
                    <a:pt x="18553" y="1580"/>
                  </a:cubicBezTo>
                  <a:lnTo>
                    <a:pt x="17040" y="1378"/>
                  </a:lnTo>
                  <a:lnTo>
                    <a:pt x="16301" y="504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39;p59">
              <a:extLst>
                <a:ext uri="{FF2B5EF4-FFF2-40B4-BE49-F238E27FC236}">
                  <a16:creationId xmlns:a16="http://schemas.microsoft.com/office/drawing/2014/main" id="{04D72789-9A6F-4DD9-AC76-47542EF9033E}"/>
                </a:ext>
              </a:extLst>
            </p:cNvPr>
            <p:cNvSpPr/>
            <p:nvPr/>
          </p:nvSpPr>
          <p:spPr>
            <a:xfrm>
              <a:off x="4777458" y="3678721"/>
              <a:ext cx="100902" cy="109235"/>
            </a:xfrm>
            <a:custGeom>
              <a:avLst/>
              <a:gdLst/>
              <a:ahLst/>
              <a:cxnLst/>
              <a:rect l="l" t="t" r="r" b="b"/>
              <a:pathLst>
                <a:path w="10050" h="10880" extrusionOk="0">
                  <a:moveTo>
                    <a:pt x="7899" y="1"/>
                  </a:moveTo>
                  <a:lnTo>
                    <a:pt x="6555" y="1547"/>
                  </a:lnTo>
                  <a:cubicBezTo>
                    <a:pt x="6555" y="1547"/>
                    <a:pt x="6261" y="1422"/>
                    <a:pt x="5946" y="1422"/>
                  </a:cubicBezTo>
                  <a:cubicBezTo>
                    <a:pt x="5442" y="1422"/>
                    <a:pt x="4882" y="1741"/>
                    <a:pt x="5378" y="3395"/>
                  </a:cubicBezTo>
                  <a:cubicBezTo>
                    <a:pt x="5614" y="4101"/>
                    <a:pt x="5445" y="4908"/>
                    <a:pt x="4908" y="5445"/>
                  </a:cubicBezTo>
                  <a:cubicBezTo>
                    <a:pt x="4316" y="6059"/>
                    <a:pt x="3411" y="6686"/>
                    <a:pt x="2220" y="6686"/>
                  </a:cubicBezTo>
                  <a:cubicBezTo>
                    <a:pt x="1583" y="6686"/>
                    <a:pt x="864" y="6507"/>
                    <a:pt x="68" y="6050"/>
                  </a:cubicBezTo>
                  <a:lnTo>
                    <a:pt x="1" y="9579"/>
                  </a:lnTo>
                  <a:cubicBezTo>
                    <a:pt x="1" y="9579"/>
                    <a:pt x="1182" y="10880"/>
                    <a:pt x="3104" y="10880"/>
                  </a:cubicBezTo>
                  <a:cubicBezTo>
                    <a:pt x="3875" y="10880"/>
                    <a:pt x="4766" y="10670"/>
                    <a:pt x="5748" y="10083"/>
                  </a:cubicBezTo>
                  <a:lnTo>
                    <a:pt x="5748" y="8235"/>
                  </a:lnTo>
                  <a:cubicBezTo>
                    <a:pt x="5748" y="8235"/>
                    <a:pt x="10050" y="7731"/>
                    <a:pt x="789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40;p59">
              <a:extLst>
                <a:ext uri="{FF2B5EF4-FFF2-40B4-BE49-F238E27FC236}">
                  <a16:creationId xmlns:a16="http://schemas.microsoft.com/office/drawing/2014/main" id="{C9574116-EE7E-4797-BD97-B1161B66C71D}"/>
                </a:ext>
              </a:extLst>
            </p:cNvPr>
            <p:cNvSpPr/>
            <p:nvPr/>
          </p:nvSpPr>
          <p:spPr>
            <a:xfrm>
              <a:off x="4747307" y="3621804"/>
              <a:ext cx="145560" cy="124054"/>
            </a:xfrm>
            <a:custGeom>
              <a:avLst/>
              <a:gdLst/>
              <a:ahLst/>
              <a:cxnLst/>
              <a:rect l="l" t="t" r="r" b="b"/>
              <a:pathLst>
                <a:path w="14498" h="12356" extrusionOk="0">
                  <a:moveTo>
                    <a:pt x="5741" y="1"/>
                  </a:moveTo>
                  <a:cubicBezTo>
                    <a:pt x="3311" y="1"/>
                    <a:pt x="1" y="855"/>
                    <a:pt x="651" y="5670"/>
                  </a:cubicBezTo>
                  <a:cubicBezTo>
                    <a:pt x="651" y="5670"/>
                    <a:pt x="1021" y="8930"/>
                    <a:pt x="3071" y="11719"/>
                  </a:cubicBezTo>
                  <a:cubicBezTo>
                    <a:pt x="3867" y="12176"/>
                    <a:pt x="4586" y="12355"/>
                    <a:pt x="5223" y="12355"/>
                  </a:cubicBezTo>
                  <a:cubicBezTo>
                    <a:pt x="6414" y="12355"/>
                    <a:pt x="7319" y="11728"/>
                    <a:pt x="7911" y="11114"/>
                  </a:cubicBezTo>
                  <a:cubicBezTo>
                    <a:pt x="8448" y="10577"/>
                    <a:pt x="8617" y="9770"/>
                    <a:pt x="8381" y="9064"/>
                  </a:cubicBezTo>
                  <a:cubicBezTo>
                    <a:pt x="7885" y="7410"/>
                    <a:pt x="8445" y="7091"/>
                    <a:pt x="8949" y="7091"/>
                  </a:cubicBezTo>
                  <a:cubicBezTo>
                    <a:pt x="9264" y="7091"/>
                    <a:pt x="9558" y="7216"/>
                    <a:pt x="9558" y="7216"/>
                  </a:cubicBezTo>
                  <a:lnTo>
                    <a:pt x="10902" y="5670"/>
                  </a:lnTo>
                  <a:cubicBezTo>
                    <a:pt x="10902" y="5670"/>
                    <a:pt x="14498" y="1637"/>
                    <a:pt x="8146" y="259"/>
                  </a:cubicBezTo>
                  <a:cubicBezTo>
                    <a:pt x="8146" y="259"/>
                    <a:pt x="7077" y="1"/>
                    <a:pt x="5741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41;p59">
              <a:extLst>
                <a:ext uri="{FF2B5EF4-FFF2-40B4-BE49-F238E27FC236}">
                  <a16:creationId xmlns:a16="http://schemas.microsoft.com/office/drawing/2014/main" id="{EBACAA74-E4BC-48B6-8C14-4AAAEF91A248}"/>
                </a:ext>
              </a:extLst>
            </p:cNvPr>
            <p:cNvSpPr/>
            <p:nvPr/>
          </p:nvSpPr>
          <p:spPr>
            <a:xfrm>
              <a:off x="4855749" y="3905815"/>
              <a:ext cx="31044" cy="163321"/>
            </a:xfrm>
            <a:custGeom>
              <a:avLst/>
              <a:gdLst/>
              <a:ahLst/>
              <a:cxnLst/>
              <a:rect l="l" t="t" r="r" b="b"/>
              <a:pathLst>
                <a:path w="3092" h="16267" extrusionOk="0">
                  <a:moveTo>
                    <a:pt x="1714" y="0"/>
                  </a:moveTo>
                  <a:cubicBezTo>
                    <a:pt x="1714" y="0"/>
                    <a:pt x="0" y="6050"/>
                    <a:pt x="269" y="9612"/>
                  </a:cubicBezTo>
                  <a:cubicBezTo>
                    <a:pt x="437" y="12267"/>
                    <a:pt x="2218" y="15023"/>
                    <a:pt x="3092" y="16267"/>
                  </a:cubicBezTo>
                  <a:lnTo>
                    <a:pt x="3092" y="11864"/>
                  </a:lnTo>
                  <a:cubicBezTo>
                    <a:pt x="3092" y="11864"/>
                    <a:pt x="1714" y="9612"/>
                    <a:pt x="1714" y="6756"/>
                  </a:cubicBezTo>
                  <a:lnTo>
                    <a:pt x="1714" y="0"/>
                  </a:lnTo>
                  <a:close/>
                </a:path>
              </a:pathLst>
            </a:custGeom>
            <a:solidFill>
              <a:srgbClr val="A16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42;p59">
              <a:extLst>
                <a:ext uri="{FF2B5EF4-FFF2-40B4-BE49-F238E27FC236}">
                  <a16:creationId xmlns:a16="http://schemas.microsoft.com/office/drawing/2014/main" id="{4E5F79FB-0942-4ED5-9C8B-EA369AC94251}"/>
                </a:ext>
              </a:extLst>
            </p:cNvPr>
            <p:cNvSpPr/>
            <p:nvPr/>
          </p:nvSpPr>
          <p:spPr>
            <a:xfrm>
              <a:off x="4686953" y="4052834"/>
              <a:ext cx="49732" cy="65506"/>
            </a:xfrm>
            <a:custGeom>
              <a:avLst/>
              <a:gdLst/>
              <a:ahLst/>
              <a:cxnLst/>
              <a:rect l="l" t="t" r="r" b="b"/>
              <a:pathLst>
                <a:path w="5076" h="6686" extrusionOk="0">
                  <a:moveTo>
                    <a:pt x="1708" y="1"/>
                  </a:moveTo>
                  <a:cubicBezTo>
                    <a:pt x="792" y="1"/>
                    <a:pt x="1" y="703"/>
                    <a:pt x="1" y="703"/>
                  </a:cubicBezTo>
                  <a:cubicBezTo>
                    <a:pt x="1" y="703"/>
                    <a:pt x="1097" y="6685"/>
                    <a:pt x="3060" y="6685"/>
                  </a:cubicBezTo>
                  <a:cubicBezTo>
                    <a:pt x="3071" y="6685"/>
                    <a:pt x="3082" y="6685"/>
                    <a:pt x="3092" y="6685"/>
                  </a:cubicBezTo>
                  <a:cubicBezTo>
                    <a:pt x="5075" y="6618"/>
                    <a:pt x="4403" y="5576"/>
                    <a:pt x="3765" y="3795"/>
                  </a:cubicBezTo>
                  <a:cubicBezTo>
                    <a:pt x="3572" y="3257"/>
                    <a:pt x="3548" y="3081"/>
                    <a:pt x="3622" y="3081"/>
                  </a:cubicBezTo>
                  <a:lnTo>
                    <a:pt x="3622" y="3081"/>
                  </a:lnTo>
                  <a:cubicBezTo>
                    <a:pt x="3765" y="3081"/>
                    <a:pt x="4269" y="3725"/>
                    <a:pt x="4652" y="3725"/>
                  </a:cubicBezTo>
                  <a:cubicBezTo>
                    <a:pt x="4733" y="3725"/>
                    <a:pt x="4808" y="3696"/>
                    <a:pt x="4874" y="3627"/>
                  </a:cubicBezTo>
                  <a:cubicBezTo>
                    <a:pt x="5075" y="3391"/>
                    <a:pt x="4302" y="2181"/>
                    <a:pt x="3092" y="703"/>
                  </a:cubicBezTo>
                  <a:cubicBezTo>
                    <a:pt x="2656" y="176"/>
                    <a:pt x="2166" y="1"/>
                    <a:pt x="170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43;p59">
              <a:extLst>
                <a:ext uri="{FF2B5EF4-FFF2-40B4-BE49-F238E27FC236}">
                  <a16:creationId xmlns:a16="http://schemas.microsoft.com/office/drawing/2014/main" id="{E0356082-2CF8-44D3-8808-FB27A5828C44}"/>
                </a:ext>
              </a:extLst>
            </p:cNvPr>
            <p:cNvSpPr/>
            <p:nvPr/>
          </p:nvSpPr>
          <p:spPr>
            <a:xfrm>
              <a:off x="4737012" y="4441803"/>
              <a:ext cx="97142" cy="56208"/>
            </a:xfrm>
            <a:custGeom>
              <a:avLst/>
              <a:gdLst/>
              <a:ahLst/>
              <a:cxnLst/>
              <a:rect l="l" t="t" r="r" b="b"/>
              <a:pathLst>
                <a:path w="9915" h="5737" extrusionOk="0">
                  <a:moveTo>
                    <a:pt x="6928" y="0"/>
                  </a:moveTo>
                  <a:cubicBezTo>
                    <a:pt x="6075" y="0"/>
                    <a:pt x="4880" y="197"/>
                    <a:pt x="3394" y="932"/>
                  </a:cubicBezTo>
                  <a:cubicBezTo>
                    <a:pt x="762" y="2234"/>
                    <a:pt x="163" y="2348"/>
                    <a:pt x="34" y="2348"/>
                  </a:cubicBezTo>
                  <a:cubicBezTo>
                    <a:pt x="6" y="2348"/>
                    <a:pt x="0" y="2343"/>
                    <a:pt x="0" y="2343"/>
                  </a:cubicBezTo>
                  <a:lnTo>
                    <a:pt x="0" y="5066"/>
                  </a:lnTo>
                  <a:cubicBezTo>
                    <a:pt x="0" y="5066"/>
                    <a:pt x="430" y="5737"/>
                    <a:pt x="1549" y="5737"/>
                  </a:cubicBezTo>
                  <a:cubicBezTo>
                    <a:pt x="1994" y="5737"/>
                    <a:pt x="2548" y="5631"/>
                    <a:pt x="3226" y="5334"/>
                  </a:cubicBezTo>
                  <a:cubicBezTo>
                    <a:pt x="5579" y="4326"/>
                    <a:pt x="9915" y="2343"/>
                    <a:pt x="8436" y="259"/>
                  </a:cubicBezTo>
                  <a:cubicBezTo>
                    <a:pt x="8436" y="259"/>
                    <a:pt x="7907" y="0"/>
                    <a:pt x="692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44;p59">
              <a:extLst>
                <a:ext uri="{FF2B5EF4-FFF2-40B4-BE49-F238E27FC236}">
                  <a16:creationId xmlns:a16="http://schemas.microsoft.com/office/drawing/2014/main" id="{33B1C6EC-8D41-4CC6-8F6E-AFB7400CEBAE}"/>
                </a:ext>
              </a:extLst>
            </p:cNvPr>
            <p:cNvSpPr/>
            <p:nvPr/>
          </p:nvSpPr>
          <p:spPr>
            <a:xfrm>
              <a:off x="4839090" y="4482504"/>
              <a:ext cx="97152" cy="56140"/>
            </a:xfrm>
            <a:custGeom>
              <a:avLst/>
              <a:gdLst/>
              <a:ahLst/>
              <a:cxnLst/>
              <a:rect l="l" t="t" r="r" b="b"/>
              <a:pathLst>
                <a:path w="9916" h="5730" extrusionOk="0">
                  <a:moveTo>
                    <a:pt x="6907" y="0"/>
                  </a:moveTo>
                  <a:cubicBezTo>
                    <a:pt x="6056" y="0"/>
                    <a:pt x="4869" y="201"/>
                    <a:pt x="3395" y="945"/>
                  </a:cubicBezTo>
                  <a:cubicBezTo>
                    <a:pt x="762" y="2248"/>
                    <a:pt x="164" y="2362"/>
                    <a:pt x="34" y="2362"/>
                  </a:cubicBezTo>
                  <a:cubicBezTo>
                    <a:pt x="7" y="2362"/>
                    <a:pt x="1" y="2357"/>
                    <a:pt x="1" y="2357"/>
                  </a:cubicBezTo>
                  <a:lnTo>
                    <a:pt x="1" y="5045"/>
                  </a:lnTo>
                  <a:cubicBezTo>
                    <a:pt x="1" y="5045"/>
                    <a:pt x="439" y="5729"/>
                    <a:pt x="1581" y="5729"/>
                  </a:cubicBezTo>
                  <a:cubicBezTo>
                    <a:pt x="2021" y="5729"/>
                    <a:pt x="2564" y="5628"/>
                    <a:pt x="3227" y="5348"/>
                  </a:cubicBezTo>
                  <a:cubicBezTo>
                    <a:pt x="5580" y="4340"/>
                    <a:pt x="9915" y="2323"/>
                    <a:pt x="8436" y="273"/>
                  </a:cubicBezTo>
                  <a:cubicBezTo>
                    <a:pt x="8436" y="273"/>
                    <a:pt x="7901" y="0"/>
                    <a:pt x="6907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45;p59">
              <a:extLst>
                <a:ext uri="{FF2B5EF4-FFF2-40B4-BE49-F238E27FC236}">
                  <a16:creationId xmlns:a16="http://schemas.microsoft.com/office/drawing/2014/main" id="{028BACC1-A360-44FF-843E-3E0EA9B69863}"/>
                </a:ext>
              </a:extLst>
            </p:cNvPr>
            <p:cNvSpPr/>
            <p:nvPr/>
          </p:nvSpPr>
          <p:spPr>
            <a:xfrm>
              <a:off x="4737012" y="4031396"/>
              <a:ext cx="151146" cy="479656"/>
            </a:xfrm>
            <a:custGeom>
              <a:avLst/>
              <a:gdLst/>
              <a:ahLst/>
              <a:cxnLst/>
              <a:rect l="l" t="t" r="r" b="b"/>
              <a:pathLst>
                <a:path w="15427" h="48957" extrusionOk="0">
                  <a:moveTo>
                    <a:pt x="605" y="0"/>
                  </a:moveTo>
                  <a:lnTo>
                    <a:pt x="0" y="44229"/>
                  </a:lnTo>
                  <a:cubicBezTo>
                    <a:pt x="560" y="44801"/>
                    <a:pt x="1199" y="44991"/>
                    <a:pt x="1801" y="44991"/>
                  </a:cubicBezTo>
                  <a:cubicBezTo>
                    <a:pt x="3006" y="44991"/>
                    <a:pt x="4067" y="44229"/>
                    <a:pt x="4067" y="44229"/>
                  </a:cubicBezTo>
                  <a:lnTo>
                    <a:pt x="7461" y="12133"/>
                  </a:lnTo>
                  <a:lnTo>
                    <a:pt x="10419" y="48464"/>
                  </a:lnTo>
                  <a:cubicBezTo>
                    <a:pt x="10900" y="48834"/>
                    <a:pt x="11513" y="48957"/>
                    <a:pt x="12115" y="48957"/>
                  </a:cubicBezTo>
                  <a:cubicBezTo>
                    <a:pt x="13320" y="48957"/>
                    <a:pt x="14485" y="48464"/>
                    <a:pt x="14485" y="48464"/>
                  </a:cubicBezTo>
                  <a:cubicBezTo>
                    <a:pt x="14485" y="48464"/>
                    <a:pt x="15426" y="13410"/>
                    <a:pt x="15023" y="3327"/>
                  </a:cubicBezTo>
                  <a:cubicBezTo>
                    <a:pt x="4940" y="3327"/>
                    <a:pt x="605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46;p59">
              <a:extLst>
                <a:ext uri="{FF2B5EF4-FFF2-40B4-BE49-F238E27FC236}">
                  <a16:creationId xmlns:a16="http://schemas.microsoft.com/office/drawing/2014/main" id="{9BEC3068-5DA4-4F58-AD81-96B8E2F12020}"/>
                </a:ext>
              </a:extLst>
            </p:cNvPr>
            <p:cNvSpPr/>
            <p:nvPr/>
          </p:nvSpPr>
          <p:spPr>
            <a:xfrm>
              <a:off x="4925373" y="4086383"/>
              <a:ext cx="42149" cy="64027"/>
            </a:xfrm>
            <a:custGeom>
              <a:avLst/>
              <a:gdLst/>
              <a:ahLst/>
              <a:cxnLst/>
              <a:rect l="l" t="t" r="r" b="b"/>
              <a:pathLst>
                <a:path w="4302" h="6535" extrusionOk="0">
                  <a:moveTo>
                    <a:pt x="3126" y="1"/>
                  </a:moveTo>
                  <a:lnTo>
                    <a:pt x="0" y="942"/>
                  </a:lnTo>
                  <a:cubicBezTo>
                    <a:pt x="135" y="1648"/>
                    <a:pt x="303" y="2353"/>
                    <a:pt x="437" y="3059"/>
                  </a:cubicBezTo>
                  <a:cubicBezTo>
                    <a:pt x="639" y="3967"/>
                    <a:pt x="403" y="4941"/>
                    <a:pt x="605" y="5815"/>
                  </a:cubicBezTo>
                  <a:cubicBezTo>
                    <a:pt x="709" y="6336"/>
                    <a:pt x="1238" y="6534"/>
                    <a:pt x="1783" y="6534"/>
                  </a:cubicBezTo>
                  <a:cubicBezTo>
                    <a:pt x="1941" y="6534"/>
                    <a:pt x="2101" y="6518"/>
                    <a:pt x="2252" y="6487"/>
                  </a:cubicBezTo>
                  <a:cubicBezTo>
                    <a:pt x="2823" y="6353"/>
                    <a:pt x="3865" y="5950"/>
                    <a:pt x="4134" y="5378"/>
                  </a:cubicBezTo>
                  <a:cubicBezTo>
                    <a:pt x="4201" y="5244"/>
                    <a:pt x="4235" y="5076"/>
                    <a:pt x="4235" y="4908"/>
                  </a:cubicBezTo>
                  <a:cubicBezTo>
                    <a:pt x="4302" y="4068"/>
                    <a:pt x="4302" y="3093"/>
                    <a:pt x="4100" y="2286"/>
                  </a:cubicBezTo>
                  <a:cubicBezTo>
                    <a:pt x="3899" y="1480"/>
                    <a:pt x="3428" y="740"/>
                    <a:pt x="3126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064194" y="2552691"/>
            <a:ext cx="6365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melakukan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pembelajaran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perengkingan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pendekatan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List- Wise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menggunakan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metode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ListNet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20928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</a:rPr>
              <a:t>Learning to </a:t>
            </a:r>
            <a:r>
              <a:rPr lang="en-US" sz="2400" b="1" i="1" dirty="0" smtClean="0">
                <a:solidFill>
                  <a:schemeClr val="bg1"/>
                </a:solidFill>
              </a:rPr>
              <a:t>Rank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Learning to rank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masalah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machine learning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bertujuan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membangun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mempelajari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model yang </a:t>
            </a:r>
            <a:r>
              <a:rPr lang="en-US" sz="1800" dirty="0" err="1">
                <a:solidFill>
                  <a:schemeClr val="bg1"/>
                </a:solidFill>
              </a:rPr>
              <a:t>diberikan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query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sekumpulan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dokumen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kandidat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menemukan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perangkingan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pembelajaran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sehingga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diperoleh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urutan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relevansi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preferensi</a:t>
            </a:r>
            <a:r>
              <a:rPr lang="en-US" sz="1800" dirty="0">
                <a:solidFill>
                  <a:schemeClr val="bg1"/>
                </a:solidFill>
              </a:rPr>
              <a:t> yang optimal 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40318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bg1"/>
                </a:solidFill>
              </a:rPr>
              <a:t>Pendekatan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List-wise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1800" dirty="0" err="1" smtClean="0">
                <a:solidFill>
                  <a:schemeClr val="bg1"/>
                </a:solidFill>
              </a:rPr>
              <a:t>Pada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bagian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dibahas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terkait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 err="1">
                <a:solidFill>
                  <a:schemeClr val="bg1"/>
                </a:solidFill>
              </a:rPr>
              <a:t>listwise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Learn to Rank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dimana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peringkat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diubah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menjadi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 err="1">
                <a:solidFill>
                  <a:schemeClr val="bg1"/>
                </a:solidFill>
              </a:rPr>
              <a:t>listwise</a:t>
            </a:r>
            <a:r>
              <a:rPr lang="en-US" sz="1800" i="1" dirty="0">
                <a:solidFill>
                  <a:schemeClr val="bg1"/>
                </a:solidFill>
              </a:rPr>
              <a:t> classification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mengenerasi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beberapa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daftar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dokumen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induk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berdasarkan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query. </a:t>
            </a:r>
            <a:r>
              <a:rPr lang="en-US" sz="1800" dirty="0" err="1">
                <a:solidFill>
                  <a:schemeClr val="bg1"/>
                </a:solidFill>
              </a:rPr>
              <a:t>Masing-masing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daftar</a:t>
            </a:r>
            <a:r>
              <a:rPr lang="en-US" sz="1800" dirty="0">
                <a:solidFill>
                  <a:schemeClr val="bg1"/>
                </a:solidFill>
              </a:rPr>
              <a:t> ranking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melakukan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penghitungan</a:t>
            </a:r>
            <a:r>
              <a:rPr lang="en-US" sz="1800" dirty="0">
                <a:solidFill>
                  <a:schemeClr val="bg1"/>
                </a:solidFill>
              </a:rPr>
              <a:t> score, </a:t>
            </a:r>
            <a:r>
              <a:rPr lang="en-US" sz="1800" dirty="0" err="1">
                <a:solidFill>
                  <a:schemeClr val="bg1"/>
                </a:solidFill>
              </a:rPr>
              <a:t>lalu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melakukan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perbandingan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scorenya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performa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lebih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baik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dibandingkan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lain </a:t>
            </a:r>
            <a:r>
              <a:rPr lang="en-US" sz="1800" dirty="0" err="1">
                <a:solidFill>
                  <a:schemeClr val="bg1"/>
                </a:solidFill>
              </a:rPr>
              <a:t>terutama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perhitungan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latih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Namun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cukup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kompleks</a:t>
            </a:r>
            <a:r>
              <a:rPr lang="en-US" sz="1800" dirty="0">
                <a:solidFill>
                  <a:schemeClr val="bg1"/>
                </a:solidFill>
              </a:rPr>
              <a:t>.  </a:t>
            </a: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28315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bg1"/>
                </a:solidFill>
              </a:rPr>
              <a:t>List-Net</a:t>
            </a:r>
          </a:p>
          <a:p>
            <a:pPr algn="just">
              <a:buClr>
                <a:schemeClr val="bg1"/>
              </a:buClr>
            </a:pPr>
            <a:endParaRPr lang="en-US" sz="1800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000" dirty="0" err="1">
                <a:solidFill>
                  <a:schemeClr val="bg1"/>
                </a:solidFill>
              </a:rPr>
              <a:t>ListNet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pembelajaran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berfokus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optimasi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listwise</a:t>
            </a:r>
            <a:r>
              <a:rPr lang="en-US" sz="2000" i="1" dirty="0">
                <a:solidFill>
                  <a:schemeClr val="bg1"/>
                </a:solidFill>
              </a:rPr>
              <a:t> loss function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menerapkan</a:t>
            </a:r>
            <a:r>
              <a:rPr lang="en-US" sz="2000" dirty="0">
                <a:solidFill>
                  <a:schemeClr val="bg1"/>
                </a:solidFill>
              </a:rPr>
              <a:t> model </a:t>
            </a:r>
            <a:r>
              <a:rPr lang="en-US" sz="2000" i="1" dirty="0">
                <a:solidFill>
                  <a:schemeClr val="bg1"/>
                </a:solidFill>
              </a:rPr>
              <a:t>Neural Network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algoritma</a:t>
            </a:r>
            <a:r>
              <a:rPr lang="en-US" sz="2000" i="1" dirty="0">
                <a:solidFill>
                  <a:schemeClr val="bg1"/>
                </a:solidFill>
              </a:rPr>
              <a:t> Gradient Descent.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58703" y="3165459"/>
            <a:ext cx="4688055" cy="15935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94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22159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bg1"/>
                </a:solidFill>
              </a:rPr>
              <a:t>List-Net</a:t>
            </a:r>
          </a:p>
          <a:p>
            <a:pPr algn="just">
              <a:buClr>
                <a:schemeClr val="bg1"/>
              </a:buClr>
            </a:pPr>
            <a:endParaRPr lang="en-US" sz="1800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menekankan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probabilitas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tertinggi</a:t>
            </a:r>
            <a:r>
              <a:rPr lang="en-US" sz="2000" dirty="0">
                <a:solidFill>
                  <a:schemeClr val="bg1"/>
                </a:solidFill>
              </a:rPr>
              <a:t> k, </a:t>
            </a:r>
            <a:r>
              <a:rPr lang="en-US" sz="2000" dirty="0" err="1" smtClean="0">
                <a:solidFill>
                  <a:schemeClr val="bg1"/>
                </a:solidFill>
              </a:rPr>
              <a:t>didapatkan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K = 1</a:t>
            </a: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90173" y="2635710"/>
            <a:ext cx="6250669" cy="21889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19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424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Fira Sans</vt:lpstr>
      <vt:lpstr>Raleway</vt:lpstr>
      <vt:lpstr>Bahnschrift</vt:lpstr>
      <vt:lpstr>Montserrat</vt:lpstr>
      <vt:lpstr>Arial</vt:lpstr>
      <vt:lpstr>Wingdings</vt:lpstr>
      <vt:lpstr>Data Visualization by Slidesgo</vt:lpstr>
      <vt:lpstr>Listwise Learning to Rank Approach Using ListNet</vt:lpstr>
      <vt:lpstr>Overview</vt:lpstr>
      <vt:lpstr>Background</vt:lpstr>
      <vt:lpstr>Background</vt:lpstr>
      <vt:lpstr>PURPOSE</vt:lpstr>
      <vt:lpstr> Methodology </vt:lpstr>
      <vt:lpstr> Methodology </vt:lpstr>
      <vt:lpstr> Methodology </vt:lpstr>
      <vt:lpstr> Methodology </vt:lpstr>
      <vt:lpstr> Methodology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Inggrit Purba</dc:creator>
  <cp:lastModifiedBy>Dewi Napitupulu</cp:lastModifiedBy>
  <cp:revision>85</cp:revision>
  <dcterms:modified xsi:type="dcterms:W3CDTF">2021-05-21T14:30:35Z</dcterms:modified>
</cp:coreProperties>
</file>