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71" r:id="rId5"/>
    <p:sldId id="289" r:id="rId6"/>
    <p:sldId id="288" r:id="rId7"/>
    <p:sldId id="258" r:id="rId8"/>
    <p:sldId id="283" r:id="rId9"/>
    <p:sldId id="274" r:id="rId10"/>
    <p:sldId id="277" r:id="rId11"/>
    <p:sldId id="285" r:id="rId12"/>
    <p:sldId id="286" r:id="rId13"/>
    <p:sldId id="276" r:id="rId14"/>
    <p:sldId id="275" r:id="rId15"/>
    <p:sldId id="279" r:id="rId16"/>
    <p:sldId id="287" r:id="rId17"/>
    <p:sldId id="280" r:id="rId18"/>
    <p:sldId id="263" r:id="rId19"/>
    <p:sldId id="281" r:id="rId20"/>
    <p:sldId id="284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2C7"/>
    <a:srgbClr val="FF7C19"/>
    <a:srgbClr val="FF9900"/>
    <a:srgbClr val="BEBEBE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DFB7FD-D244-374A-A43C-FB903C14502F}" v="294" dt="2019-01-11T20:05:39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ledge, Austin" userId="b6d96f31-8944-4de0-ba77-ea98163d2b42" providerId="ADAL" clId="{B1DFB7FD-D244-374A-A43C-FB903C14502F}"/>
    <pc:docChg chg="undo custSel addSld delSld modSld sldOrd">
      <pc:chgData name="Rutledge, Austin" userId="b6d96f31-8944-4de0-ba77-ea98163d2b42" providerId="ADAL" clId="{B1DFB7FD-D244-374A-A43C-FB903C14502F}" dt="2019-01-07T20:49:01.399" v="2901"/>
      <pc:docMkLst>
        <pc:docMk/>
      </pc:docMkLst>
      <pc:sldChg chg="del ord">
        <pc:chgData name="Rutledge, Austin" userId="b6d96f31-8944-4de0-ba77-ea98163d2b42" providerId="ADAL" clId="{B1DFB7FD-D244-374A-A43C-FB903C14502F}" dt="2019-01-04T21:08:10.639" v="96" actId="2696"/>
        <pc:sldMkLst>
          <pc:docMk/>
          <pc:sldMk cId="1326924762" sldId="256"/>
        </pc:sldMkLst>
      </pc:sldChg>
      <pc:sldChg chg="del ord">
        <pc:chgData name="Rutledge, Austin" userId="b6d96f31-8944-4de0-ba77-ea98163d2b42" providerId="ADAL" clId="{B1DFB7FD-D244-374A-A43C-FB903C14502F}" dt="2019-01-04T22:02:38.199" v="805" actId="2696"/>
        <pc:sldMkLst>
          <pc:docMk/>
          <pc:sldMk cId="2344814601" sldId="257"/>
        </pc:sldMkLst>
      </pc:sldChg>
      <pc:sldChg chg="modSp ord modTransition">
        <pc:chgData name="Rutledge, Austin" userId="b6d96f31-8944-4de0-ba77-ea98163d2b42" providerId="ADAL" clId="{B1DFB7FD-D244-374A-A43C-FB903C14502F}" dt="2019-01-04T22:37:29.687" v="1626"/>
        <pc:sldMkLst>
          <pc:docMk/>
          <pc:sldMk cId="1636725891" sldId="258"/>
        </pc:sldMkLst>
        <pc:spChg chg="mod">
          <ac:chgData name="Rutledge, Austin" userId="b6d96f31-8944-4de0-ba77-ea98163d2b42" providerId="ADAL" clId="{B1DFB7FD-D244-374A-A43C-FB903C14502F}" dt="2019-01-04T21:08:27.670" v="115" actId="20577"/>
          <ac:spMkLst>
            <pc:docMk/>
            <pc:sldMk cId="1636725891" sldId="258"/>
            <ac:spMk id="2" creationId="{00000000-0000-0000-0000-000000000000}"/>
          </ac:spMkLst>
        </pc:spChg>
        <pc:spChg chg="mod">
          <ac:chgData name="Rutledge, Austin" userId="b6d96f31-8944-4de0-ba77-ea98163d2b42" providerId="ADAL" clId="{B1DFB7FD-D244-374A-A43C-FB903C14502F}" dt="2019-01-04T21:37:12.899" v="302" actId="114"/>
          <ac:spMkLst>
            <pc:docMk/>
            <pc:sldMk cId="1636725891" sldId="258"/>
            <ac:spMk id="3" creationId="{00000000-0000-0000-0000-000000000000}"/>
          </ac:spMkLst>
        </pc:spChg>
        <pc:picChg chg="mod">
          <ac:chgData name="Rutledge, Austin" userId="b6d96f31-8944-4de0-ba77-ea98163d2b42" providerId="ADAL" clId="{B1DFB7FD-D244-374A-A43C-FB903C14502F}" dt="2019-01-04T22:16:40.381" v="1526"/>
          <ac:picMkLst>
            <pc:docMk/>
            <pc:sldMk cId="1636725891" sldId="258"/>
            <ac:picMk id="6" creationId="{00000000-0000-0000-0000-000000000000}"/>
          </ac:picMkLst>
        </pc:picChg>
      </pc:sldChg>
      <pc:sldChg chg="modSp ord modTransition modNotesTx">
        <pc:chgData name="Rutledge, Austin" userId="b6d96f31-8944-4de0-ba77-ea98163d2b42" providerId="ADAL" clId="{B1DFB7FD-D244-374A-A43C-FB903C14502F}" dt="2019-01-07T19:51:57.149" v="2601" actId="403"/>
        <pc:sldMkLst>
          <pc:docMk/>
          <pc:sldMk cId="1580832070" sldId="263"/>
        </pc:sldMkLst>
        <pc:spChg chg="mod">
          <ac:chgData name="Rutledge, Austin" userId="b6d96f31-8944-4de0-ba77-ea98163d2b42" providerId="ADAL" clId="{B1DFB7FD-D244-374A-A43C-FB903C14502F}" dt="2019-01-07T19:51:57.149" v="2601" actId="403"/>
          <ac:spMkLst>
            <pc:docMk/>
            <pc:sldMk cId="1580832070" sldId="263"/>
            <ac:spMk id="3" creationId="{00000000-0000-0000-0000-000000000000}"/>
          </ac:spMkLst>
        </pc:spChg>
      </pc:sldChg>
      <pc:sldChg chg="addSp delSp modSp modTransition">
        <pc:chgData name="Rutledge, Austin" userId="b6d96f31-8944-4de0-ba77-ea98163d2b42" providerId="ADAL" clId="{B1DFB7FD-D244-374A-A43C-FB903C14502F}" dt="2019-01-04T22:37:29.687" v="1626"/>
        <pc:sldMkLst>
          <pc:docMk/>
          <pc:sldMk cId="2893646276" sldId="271"/>
        </pc:sldMkLst>
        <pc:spChg chg="add del">
          <ac:chgData name="Rutledge, Austin" userId="b6d96f31-8944-4de0-ba77-ea98163d2b42" providerId="ADAL" clId="{B1DFB7FD-D244-374A-A43C-FB903C14502F}" dt="2019-01-04T21:08:04.057" v="95" actId="478"/>
          <ac:spMkLst>
            <pc:docMk/>
            <pc:sldMk cId="2893646276" sldId="271"/>
            <ac:spMk id="7" creationId="{00000000-0000-0000-0000-000000000000}"/>
          </ac:spMkLst>
        </pc:spChg>
        <pc:picChg chg="del mod">
          <ac:chgData name="Rutledge, Austin" userId="b6d96f31-8944-4de0-ba77-ea98163d2b42" providerId="ADAL" clId="{B1DFB7FD-D244-374A-A43C-FB903C14502F}" dt="2019-01-04T21:06:43.309" v="79" actId="478"/>
          <ac:picMkLst>
            <pc:docMk/>
            <pc:sldMk cId="2893646276" sldId="271"/>
            <ac:picMk id="2" creationId="{00000000-0000-0000-0000-000000000000}"/>
          </ac:picMkLst>
        </pc:picChg>
        <pc:picChg chg="add del mod">
          <ac:chgData name="Rutledge, Austin" userId="b6d96f31-8944-4de0-ba77-ea98163d2b42" providerId="ADAL" clId="{B1DFB7FD-D244-374A-A43C-FB903C14502F}" dt="2019-01-04T21:07:59.988" v="94"/>
          <ac:picMkLst>
            <pc:docMk/>
            <pc:sldMk cId="2893646276" sldId="271"/>
            <ac:picMk id="4" creationId="{87F42FCC-58B5-9B44-8ECF-5DDDCDD18D2A}"/>
          </ac:picMkLst>
        </pc:picChg>
      </pc:sldChg>
      <pc:sldChg chg="del">
        <pc:chgData name="Rutledge, Austin" userId="b6d96f31-8944-4de0-ba77-ea98163d2b42" providerId="ADAL" clId="{B1DFB7FD-D244-374A-A43C-FB903C14502F}" dt="2019-01-04T22:10:32.089" v="1425" actId="2696"/>
        <pc:sldMkLst>
          <pc:docMk/>
          <pc:sldMk cId="2565416642" sldId="272"/>
        </pc:sldMkLst>
      </pc:sldChg>
      <pc:sldChg chg="del">
        <pc:chgData name="Rutledge, Austin" userId="b6d96f31-8944-4de0-ba77-ea98163d2b42" providerId="ADAL" clId="{B1DFB7FD-D244-374A-A43C-FB903C14502F}" dt="2019-01-04T22:08:04.115" v="1237" actId="2696"/>
        <pc:sldMkLst>
          <pc:docMk/>
          <pc:sldMk cId="1268276917" sldId="273"/>
        </pc:sldMkLst>
      </pc:sldChg>
      <pc:sldChg chg="addSp delSp modSp add modTransition modNotesTx">
        <pc:chgData name="Rutledge, Austin" userId="b6d96f31-8944-4de0-ba77-ea98163d2b42" providerId="ADAL" clId="{B1DFB7FD-D244-374A-A43C-FB903C14502F}" dt="2019-01-07T17:16:58.125" v="2012" actId="14100"/>
        <pc:sldMkLst>
          <pc:docMk/>
          <pc:sldMk cId="937101279" sldId="274"/>
        </pc:sldMkLst>
        <pc:spChg chg="mod">
          <ac:chgData name="Rutledge, Austin" userId="b6d96f31-8944-4de0-ba77-ea98163d2b42" providerId="ADAL" clId="{B1DFB7FD-D244-374A-A43C-FB903C14502F}" dt="2019-01-04T20:25:29.528" v="17" actId="20577"/>
          <ac:spMkLst>
            <pc:docMk/>
            <pc:sldMk cId="937101279" sldId="274"/>
            <ac:spMk id="2" creationId="{00000000-0000-0000-0000-000000000000}"/>
          </ac:spMkLst>
        </pc:spChg>
        <pc:spChg chg="del">
          <ac:chgData name="Rutledge, Austin" userId="b6d96f31-8944-4de0-ba77-ea98163d2b42" providerId="ADAL" clId="{B1DFB7FD-D244-374A-A43C-FB903C14502F}" dt="2019-01-04T21:44:00.974" v="303" actId="478"/>
          <ac:spMkLst>
            <pc:docMk/>
            <pc:sldMk cId="937101279" sldId="274"/>
            <ac:spMk id="3" creationId="{00000000-0000-0000-0000-000000000000}"/>
          </ac:spMkLst>
        </pc:spChg>
        <pc:spChg chg="mod">
          <ac:chgData name="Rutledge, Austin" userId="b6d96f31-8944-4de0-ba77-ea98163d2b42" providerId="ADAL" clId="{B1DFB7FD-D244-374A-A43C-FB903C14502F}" dt="2019-01-04T21:48:42.801" v="383" actId="962"/>
          <ac:spMkLst>
            <pc:docMk/>
            <pc:sldMk cId="937101279" sldId="274"/>
            <ac:spMk id="4" creationId="{00000000-0000-0000-0000-000000000000}"/>
          </ac:spMkLst>
        </pc:spChg>
        <pc:spChg chg="add del mod">
          <ac:chgData name="Rutledge, Austin" userId="b6d96f31-8944-4de0-ba77-ea98163d2b42" providerId="ADAL" clId="{B1DFB7FD-D244-374A-A43C-FB903C14502F}" dt="2019-01-04T21:45:07.557" v="315" actId="478"/>
          <ac:spMkLst>
            <pc:docMk/>
            <pc:sldMk cId="937101279" sldId="274"/>
            <ac:spMk id="9" creationId="{9CD89152-D5FD-EE4E-8A1F-4E28770B89D8}"/>
          </ac:spMkLst>
        </pc:spChg>
        <pc:spChg chg="add del mod">
          <ac:chgData name="Rutledge, Austin" userId="b6d96f31-8944-4de0-ba77-ea98163d2b42" providerId="ADAL" clId="{B1DFB7FD-D244-374A-A43C-FB903C14502F}" dt="2019-01-04T21:45:33.124" v="321" actId="478"/>
          <ac:spMkLst>
            <pc:docMk/>
            <pc:sldMk cId="937101279" sldId="274"/>
            <ac:spMk id="12" creationId="{756B0FE8-2FEE-0D4F-BB8D-6F032400A953}"/>
          </ac:spMkLst>
        </pc:spChg>
        <pc:spChg chg="add del mod">
          <ac:chgData name="Rutledge, Austin" userId="b6d96f31-8944-4de0-ba77-ea98163d2b42" providerId="ADAL" clId="{B1DFB7FD-D244-374A-A43C-FB903C14502F}" dt="2019-01-04T21:45:49.920" v="326" actId="478"/>
          <ac:spMkLst>
            <pc:docMk/>
            <pc:sldMk cId="937101279" sldId="274"/>
            <ac:spMk id="15" creationId="{D96550DE-FF8E-5244-9FA7-9F37316D46CD}"/>
          </ac:spMkLst>
        </pc:spChg>
        <pc:spChg chg="add del mod">
          <ac:chgData name="Rutledge, Austin" userId="b6d96f31-8944-4de0-ba77-ea98163d2b42" providerId="ADAL" clId="{B1DFB7FD-D244-374A-A43C-FB903C14502F}" dt="2019-01-04T21:46:24.233" v="339" actId="478"/>
          <ac:spMkLst>
            <pc:docMk/>
            <pc:sldMk cId="937101279" sldId="274"/>
            <ac:spMk id="18" creationId="{2A75B62F-FF98-1C4D-98C1-E5A25CB379AE}"/>
          </ac:spMkLst>
        </pc:spChg>
        <pc:spChg chg="add del mod">
          <ac:chgData name="Rutledge, Austin" userId="b6d96f31-8944-4de0-ba77-ea98163d2b42" providerId="ADAL" clId="{B1DFB7FD-D244-374A-A43C-FB903C14502F}" dt="2019-01-04T21:46:43.110" v="345" actId="478"/>
          <ac:spMkLst>
            <pc:docMk/>
            <pc:sldMk cId="937101279" sldId="274"/>
            <ac:spMk id="21" creationId="{8AA39C97-8D5B-CF47-A821-7D9956BCC851}"/>
          </ac:spMkLst>
        </pc:spChg>
        <pc:spChg chg="add del mod">
          <ac:chgData name="Rutledge, Austin" userId="b6d96f31-8944-4de0-ba77-ea98163d2b42" providerId="ADAL" clId="{B1DFB7FD-D244-374A-A43C-FB903C14502F}" dt="2019-01-04T21:47:25.833" v="367" actId="478"/>
          <ac:spMkLst>
            <pc:docMk/>
            <pc:sldMk cId="937101279" sldId="274"/>
            <ac:spMk id="24" creationId="{CC3C9397-F8DC-5E4E-A3E0-2F0DB34E8995}"/>
          </ac:spMkLst>
        </pc:spChg>
        <pc:spChg chg="add del mod">
          <ac:chgData name="Rutledge, Austin" userId="b6d96f31-8944-4de0-ba77-ea98163d2b42" providerId="ADAL" clId="{B1DFB7FD-D244-374A-A43C-FB903C14502F}" dt="2019-01-04T21:48:45.387" v="384" actId="478"/>
          <ac:spMkLst>
            <pc:docMk/>
            <pc:sldMk cId="937101279" sldId="274"/>
            <ac:spMk id="30" creationId="{7D6DB564-B127-F045-B99F-DE10BA7A9073}"/>
          </ac:spMkLst>
        </pc:spChg>
        <pc:spChg chg="add del mod">
          <ac:chgData name="Rutledge, Austin" userId="b6d96f31-8944-4de0-ba77-ea98163d2b42" providerId="ADAL" clId="{B1DFB7FD-D244-374A-A43C-FB903C14502F}" dt="2019-01-04T21:49:15.796" v="396" actId="478"/>
          <ac:spMkLst>
            <pc:docMk/>
            <pc:sldMk cId="937101279" sldId="274"/>
            <ac:spMk id="33" creationId="{017D549E-0ED6-2146-8561-B6FDB1864211}"/>
          </ac:spMkLst>
        </pc:spChg>
        <pc:spChg chg="add del mod">
          <ac:chgData name="Rutledge, Austin" userId="b6d96f31-8944-4de0-ba77-ea98163d2b42" providerId="ADAL" clId="{B1DFB7FD-D244-374A-A43C-FB903C14502F}" dt="2019-01-04T21:49:17.822" v="397" actId="478"/>
          <ac:spMkLst>
            <pc:docMk/>
            <pc:sldMk cId="937101279" sldId="274"/>
            <ac:spMk id="36" creationId="{5E8C0958-CC74-A04C-A211-7AA8BDB068C8}"/>
          </ac:spMkLst>
        </pc:spChg>
        <pc:spChg chg="add del mod">
          <ac:chgData name="Rutledge, Austin" userId="b6d96f31-8944-4de0-ba77-ea98163d2b42" providerId="ADAL" clId="{B1DFB7FD-D244-374A-A43C-FB903C14502F}" dt="2019-01-04T21:50:06.073" v="405" actId="478"/>
          <ac:spMkLst>
            <pc:docMk/>
            <pc:sldMk cId="937101279" sldId="274"/>
            <ac:spMk id="39" creationId="{9AD51822-F607-1A45-8FFB-EBFC54AA79A7}"/>
          </ac:spMkLst>
        </pc:spChg>
        <pc:spChg chg="add del mod">
          <ac:chgData name="Rutledge, Austin" userId="b6d96f31-8944-4de0-ba77-ea98163d2b42" providerId="ADAL" clId="{B1DFB7FD-D244-374A-A43C-FB903C14502F}" dt="2019-01-04T21:50:18.335" v="410" actId="478"/>
          <ac:spMkLst>
            <pc:docMk/>
            <pc:sldMk cId="937101279" sldId="274"/>
            <ac:spMk id="42" creationId="{4AB776A2-FBDA-0943-B014-076218C2DF7A}"/>
          </ac:spMkLst>
        </pc:spChg>
        <pc:spChg chg="add del mod">
          <ac:chgData name="Rutledge, Austin" userId="b6d96f31-8944-4de0-ba77-ea98163d2b42" providerId="ADAL" clId="{B1DFB7FD-D244-374A-A43C-FB903C14502F}" dt="2019-01-04T21:51:54.365" v="420" actId="478"/>
          <ac:spMkLst>
            <pc:docMk/>
            <pc:sldMk cId="937101279" sldId="274"/>
            <ac:spMk id="45" creationId="{788DCB39-D88B-3B40-8B0E-996277B8DD10}"/>
          </ac:spMkLst>
        </pc:spChg>
        <pc:grpChg chg="add del mod">
          <ac:chgData name="Rutledge, Austin" userId="b6d96f31-8944-4de0-ba77-ea98163d2b42" providerId="ADAL" clId="{B1DFB7FD-D244-374A-A43C-FB903C14502F}" dt="2019-01-07T17:16:21.011" v="1996" actId="165"/>
          <ac:grpSpMkLst>
            <pc:docMk/>
            <pc:sldMk cId="937101279" sldId="274"/>
            <ac:grpSpMk id="27" creationId="{53FC4D8C-83B3-B44B-9E11-13075C9F9EAF}"/>
          </ac:grpSpMkLst>
        </pc:grpChg>
        <pc:picChg chg="add mod topLvl">
          <ac:chgData name="Rutledge, Austin" userId="b6d96f31-8944-4de0-ba77-ea98163d2b42" providerId="ADAL" clId="{B1DFB7FD-D244-374A-A43C-FB903C14502F}" dt="2019-01-07T17:16:21.011" v="1996" actId="165"/>
          <ac:picMkLst>
            <pc:docMk/>
            <pc:sldMk cId="937101279" sldId="274"/>
            <ac:picMk id="6" creationId="{2E9509A9-6006-C445-9B4F-0F0DD071D142}"/>
          </ac:picMkLst>
        </pc:picChg>
        <pc:picChg chg="add mod topLvl">
          <ac:chgData name="Rutledge, Austin" userId="b6d96f31-8944-4de0-ba77-ea98163d2b42" providerId="ADAL" clId="{B1DFB7FD-D244-374A-A43C-FB903C14502F}" dt="2019-01-07T17:16:21.011" v="1996" actId="165"/>
          <ac:picMkLst>
            <pc:docMk/>
            <pc:sldMk cId="937101279" sldId="274"/>
            <ac:picMk id="8" creationId="{5B49556E-555D-524B-B11A-A2BA88A92364}"/>
          </ac:picMkLst>
        </pc:picChg>
        <pc:picChg chg="add del mod topLvl">
          <ac:chgData name="Rutledge, Austin" userId="b6d96f31-8944-4de0-ba77-ea98163d2b42" providerId="ADAL" clId="{B1DFB7FD-D244-374A-A43C-FB903C14502F}" dt="2019-01-07T17:16:23.025" v="1997" actId="478"/>
          <ac:picMkLst>
            <pc:docMk/>
            <pc:sldMk cId="937101279" sldId="274"/>
            <ac:picMk id="11" creationId="{25099DC6-219A-994D-980F-EBCE43DD53A2}"/>
          </ac:picMkLst>
        </pc:picChg>
        <pc:picChg chg="add del mod topLvl">
          <ac:chgData name="Rutledge, Austin" userId="b6d96f31-8944-4de0-ba77-ea98163d2b42" providerId="ADAL" clId="{B1DFB7FD-D244-374A-A43C-FB903C14502F}" dt="2019-01-07T17:16:33.071" v="2004" actId="478"/>
          <ac:picMkLst>
            <pc:docMk/>
            <pc:sldMk cId="937101279" sldId="274"/>
            <ac:picMk id="14" creationId="{FC36EEAA-54D7-614E-A0F0-A682A11F1A2A}"/>
          </ac:picMkLst>
        </pc:picChg>
        <pc:picChg chg="add del mod">
          <ac:chgData name="Rutledge, Austin" userId="b6d96f31-8944-4de0-ba77-ea98163d2b42" providerId="ADAL" clId="{B1DFB7FD-D244-374A-A43C-FB903C14502F}" dt="2019-01-04T21:46:24.233" v="339" actId="478"/>
          <ac:picMkLst>
            <pc:docMk/>
            <pc:sldMk cId="937101279" sldId="274"/>
            <ac:picMk id="17" creationId="{868E4656-4990-FA4C-AC7D-A85C9B18300D}"/>
          </ac:picMkLst>
        </pc:picChg>
        <pc:picChg chg="add mod topLvl">
          <ac:chgData name="Rutledge, Austin" userId="b6d96f31-8944-4de0-ba77-ea98163d2b42" providerId="ADAL" clId="{B1DFB7FD-D244-374A-A43C-FB903C14502F}" dt="2019-01-07T17:16:21.011" v="1996" actId="165"/>
          <ac:picMkLst>
            <pc:docMk/>
            <pc:sldMk cId="937101279" sldId="274"/>
            <ac:picMk id="20" creationId="{6F3DE8FF-4A83-224E-B0A2-52BF01294AEA}"/>
          </ac:picMkLst>
        </pc:picChg>
        <pc:picChg chg="add mod">
          <ac:chgData name="Rutledge, Austin" userId="b6d96f31-8944-4de0-ba77-ea98163d2b42" providerId="ADAL" clId="{B1DFB7FD-D244-374A-A43C-FB903C14502F}" dt="2019-01-07T17:16:31.665" v="2003" actId="1076"/>
          <ac:picMkLst>
            <pc:docMk/>
            <pc:sldMk cId="937101279" sldId="274"/>
            <ac:picMk id="21" creationId="{AC202FC9-A86E-4148-8A18-94A090E10BAE}"/>
          </ac:picMkLst>
        </pc:picChg>
        <pc:picChg chg="add mod">
          <ac:chgData name="Rutledge, Austin" userId="b6d96f31-8944-4de0-ba77-ea98163d2b42" providerId="ADAL" clId="{B1DFB7FD-D244-374A-A43C-FB903C14502F}" dt="2019-01-07T17:16:49.925" v="2010" actId="14100"/>
          <ac:picMkLst>
            <pc:docMk/>
            <pc:sldMk cId="937101279" sldId="274"/>
            <ac:picMk id="22" creationId="{B0986427-BF22-9240-8900-2DDB316A659B}"/>
          </ac:picMkLst>
        </pc:picChg>
        <pc:picChg chg="add del mod topLvl">
          <ac:chgData name="Rutledge, Austin" userId="b6d96f31-8944-4de0-ba77-ea98163d2b42" providerId="ADAL" clId="{B1DFB7FD-D244-374A-A43C-FB903C14502F}" dt="2019-01-07T17:16:21.011" v="1996" actId="165"/>
          <ac:picMkLst>
            <pc:docMk/>
            <pc:sldMk cId="937101279" sldId="274"/>
            <ac:picMk id="23" creationId="{99CA64EA-A900-E84B-A96B-AB22E593934D}"/>
          </ac:picMkLst>
        </pc:picChg>
        <pc:picChg chg="add mod topLvl">
          <ac:chgData name="Rutledge, Austin" userId="b6d96f31-8944-4de0-ba77-ea98163d2b42" providerId="ADAL" clId="{B1DFB7FD-D244-374A-A43C-FB903C14502F}" dt="2019-01-07T17:16:58.125" v="2012" actId="14100"/>
          <ac:picMkLst>
            <pc:docMk/>
            <pc:sldMk cId="937101279" sldId="274"/>
            <ac:picMk id="26" creationId="{A3085A3D-1D18-5644-9233-22D0F95094ED}"/>
          </ac:picMkLst>
        </pc:picChg>
        <pc:picChg chg="add mod">
          <ac:chgData name="Rutledge, Austin" userId="b6d96f31-8944-4de0-ba77-ea98163d2b42" providerId="ADAL" clId="{B1DFB7FD-D244-374A-A43C-FB903C14502F}" dt="2019-01-04T21:52:01.330" v="424" actId="1076"/>
          <ac:picMkLst>
            <pc:docMk/>
            <pc:sldMk cId="937101279" sldId="274"/>
            <ac:picMk id="29" creationId="{3F7EADF1-92BA-F14D-A69E-547980FC9D95}"/>
          </ac:picMkLst>
        </pc:picChg>
        <pc:picChg chg="add del mod">
          <ac:chgData name="Rutledge, Austin" userId="b6d96f31-8944-4de0-ba77-ea98163d2b42" providerId="ADAL" clId="{B1DFB7FD-D244-374A-A43C-FB903C14502F}" dt="2019-01-04T21:49:10.891" v="394" actId="478"/>
          <ac:picMkLst>
            <pc:docMk/>
            <pc:sldMk cId="937101279" sldId="274"/>
            <ac:picMk id="32" creationId="{45CBF676-25D7-924E-8C86-322A7771CABC}"/>
          </ac:picMkLst>
        </pc:picChg>
        <pc:picChg chg="add mod">
          <ac:chgData name="Rutledge, Austin" userId="b6d96f31-8944-4de0-ba77-ea98163d2b42" providerId="ADAL" clId="{B1DFB7FD-D244-374A-A43C-FB903C14502F}" dt="2019-01-04T21:51:28.041" v="413" actId="1076"/>
          <ac:picMkLst>
            <pc:docMk/>
            <pc:sldMk cId="937101279" sldId="274"/>
            <ac:picMk id="35" creationId="{56FE329C-BD68-6D4D-94E0-1F9E3692A074}"/>
          </ac:picMkLst>
        </pc:picChg>
        <pc:picChg chg="add del mod">
          <ac:chgData name="Rutledge, Austin" userId="b6d96f31-8944-4de0-ba77-ea98163d2b42" providerId="ADAL" clId="{B1DFB7FD-D244-374A-A43C-FB903C14502F}" dt="2019-01-04T21:50:06.073" v="405" actId="478"/>
          <ac:picMkLst>
            <pc:docMk/>
            <pc:sldMk cId="937101279" sldId="274"/>
            <ac:picMk id="38" creationId="{72FB11C3-9222-3B4F-A8EA-ED7CC857D0AB}"/>
          </ac:picMkLst>
        </pc:picChg>
        <pc:picChg chg="add mod">
          <ac:chgData name="Rutledge, Austin" userId="b6d96f31-8944-4de0-ba77-ea98163d2b42" providerId="ADAL" clId="{B1DFB7FD-D244-374A-A43C-FB903C14502F}" dt="2019-01-04T21:52:03.018" v="425" actId="1076"/>
          <ac:picMkLst>
            <pc:docMk/>
            <pc:sldMk cId="937101279" sldId="274"/>
            <ac:picMk id="41" creationId="{33C6AB17-08BA-F944-8A1C-263B3A6066B9}"/>
          </ac:picMkLst>
        </pc:picChg>
        <pc:picChg chg="add mod">
          <ac:chgData name="Rutledge, Austin" userId="b6d96f31-8944-4de0-ba77-ea98163d2b42" providerId="ADAL" clId="{B1DFB7FD-D244-374A-A43C-FB903C14502F}" dt="2019-01-04T21:51:59.204" v="422" actId="1076"/>
          <ac:picMkLst>
            <pc:docMk/>
            <pc:sldMk cId="937101279" sldId="274"/>
            <ac:picMk id="44" creationId="{9F324947-A796-284B-A4A3-11B01DBFC52B}"/>
          </ac:picMkLst>
        </pc:picChg>
        <pc:cxnChg chg="add mod">
          <ac:chgData name="Rutledge, Austin" userId="b6d96f31-8944-4de0-ba77-ea98163d2b42" providerId="ADAL" clId="{B1DFB7FD-D244-374A-A43C-FB903C14502F}" dt="2019-01-04T21:52:50.890" v="432" actId="1076"/>
          <ac:cxnSpMkLst>
            <pc:docMk/>
            <pc:sldMk cId="937101279" sldId="274"/>
            <ac:cxnSpMk id="47" creationId="{3AFE4013-5422-2043-8F86-4599A1D2F62A}"/>
          </ac:cxnSpMkLst>
        </pc:cxnChg>
        <pc:cxnChg chg="add mod">
          <ac:chgData name="Rutledge, Austin" userId="b6d96f31-8944-4de0-ba77-ea98163d2b42" providerId="ADAL" clId="{B1DFB7FD-D244-374A-A43C-FB903C14502F}" dt="2019-01-04T21:52:58.494" v="435" actId="14100"/>
          <ac:cxnSpMkLst>
            <pc:docMk/>
            <pc:sldMk cId="937101279" sldId="274"/>
            <ac:cxnSpMk id="48" creationId="{FA86110B-7EBE-C34F-99A2-204161DF4591}"/>
          </ac:cxnSpMkLst>
        </pc:cxnChg>
        <pc:cxnChg chg="add mod">
          <ac:chgData name="Rutledge, Austin" userId="b6d96f31-8944-4de0-ba77-ea98163d2b42" providerId="ADAL" clId="{B1DFB7FD-D244-374A-A43C-FB903C14502F}" dt="2019-01-04T21:53:07.400" v="438" actId="14100"/>
          <ac:cxnSpMkLst>
            <pc:docMk/>
            <pc:sldMk cId="937101279" sldId="274"/>
            <ac:cxnSpMk id="50" creationId="{FBD2D9CE-0003-014A-AA33-8BF5829AC7FF}"/>
          </ac:cxnSpMkLst>
        </pc:cxnChg>
        <pc:cxnChg chg="add mod">
          <ac:chgData name="Rutledge, Austin" userId="b6d96f31-8944-4de0-ba77-ea98163d2b42" providerId="ADAL" clId="{B1DFB7FD-D244-374A-A43C-FB903C14502F}" dt="2019-01-04T21:53:13.363" v="441" actId="14100"/>
          <ac:cxnSpMkLst>
            <pc:docMk/>
            <pc:sldMk cId="937101279" sldId="274"/>
            <ac:cxnSpMk id="52" creationId="{E3C77067-3813-D347-BF49-B1A778C399FC}"/>
          </ac:cxnSpMkLst>
        </pc:cxnChg>
      </pc:sldChg>
      <pc:sldChg chg="modSp add modTransition">
        <pc:chgData name="Rutledge, Austin" userId="b6d96f31-8944-4de0-ba77-ea98163d2b42" providerId="ADAL" clId="{B1DFB7FD-D244-374A-A43C-FB903C14502F}" dt="2019-01-07T17:34:42.174" v="2274" actId="404"/>
        <pc:sldMkLst>
          <pc:docMk/>
          <pc:sldMk cId="1131535938" sldId="275"/>
        </pc:sldMkLst>
        <pc:spChg chg="mod">
          <ac:chgData name="Rutledge, Austin" userId="b6d96f31-8944-4de0-ba77-ea98163d2b42" providerId="ADAL" clId="{B1DFB7FD-D244-374A-A43C-FB903C14502F}" dt="2019-01-04T20:28:59.162" v="42" actId="20577"/>
          <ac:spMkLst>
            <pc:docMk/>
            <pc:sldMk cId="1131535938" sldId="275"/>
            <ac:spMk id="2" creationId="{00000000-0000-0000-0000-000000000000}"/>
          </ac:spMkLst>
        </pc:spChg>
        <pc:spChg chg="mod">
          <ac:chgData name="Rutledge, Austin" userId="b6d96f31-8944-4de0-ba77-ea98163d2b42" providerId="ADAL" clId="{B1DFB7FD-D244-374A-A43C-FB903C14502F}" dt="2019-01-07T17:34:42.174" v="2274" actId="404"/>
          <ac:spMkLst>
            <pc:docMk/>
            <pc:sldMk cId="1131535938" sldId="275"/>
            <ac:spMk id="3" creationId="{00000000-0000-0000-0000-000000000000}"/>
          </ac:spMkLst>
        </pc:spChg>
      </pc:sldChg>
      <pc:sldChg chg="addSp delSp modSp add ord modTransition modNotesTx">
        <pc:chgData name="Rutledge, Austin" userId="b6d96f31-8944-4de0-ba77-ea98163d2b42" providerId="ADAL" clId="{B1DFB7FD-D244-374A-A43C-FB903C14502F}" dt="2019-01-07T17:36:23.938" v="2291" actId="1440"/>
        <pc:sldMkLst>
          <pc:docMk/>
          <pc:sldMk cId="415274122" sldId="276"/>
        </pc:sldMkLst>
        <pc:spChg chg="mod">
          <ac:chgData name="Rutledge, Austin" userId="b6d96f31-8944-4de0-ba77-ea98163d2b42" providerId="ADAL" clId="{B1DFB7FD-D244-374A-A43C-FB903C14502F}" dt="2019-01-07T17:17:18.113" v="2014"/>
          <ac:spMkLst>
            <pc:docMk/>
            <pc:sldMk cId="415274122" sldId="276"/>
            <ac:spMk id="2" creationId="{00000000-0000-0000-0000-000000000000}"/>
          </ac:spMkLst>
        </pc:spChg>
        <pc:spChg chg="del">
          <ac:chgData name="Rutledge, Austin" userId="b6d96f31-8944-4de0-ba77-ea98163d2b42" providerId="ADAL" clId="{B1DFB7FD-D244-374A-A43C-FB903C14502F}" dt="2019-01-07T17:05:23.996" v="1980"/>
          <ac:spMkLst>
            <pc:docMk/>
            <pc:sldMk cId="415274122" sldId="276"/>
            <ac:spMk id="3" creationId="{00000000-0000-0000-0000-000000000000}"/>
          </ac:spMkLst>
        </pc:spChg>
        <pc:spChg chg="add mod">
          <ac:chgData name="Rutledge, Austin" userId="b6d96f31-8944-4de0-ba77-ea98163d2b42" providerId="ADAL" clId="{B1DFB7FD-D244-374A-A43C-FB903C14502F}" dt="2019-01-07T17:17:50.351" v="2050" actId="115"/>
          <ac:spMkLst>
            <pc:docMk/>
            <pc:sldMk cId="415274122" sldId="276"/>
            <ac:spMk id="8" creationId="{377F1654-D65E-9F49-893A-AD12152E2C37}"/>
          </ac:spMkLst>
        </pc:spChg>
        <pc:picChg chg="add mod">
          <ac:chgData name="Rutledge, Austin" userId="b6d96f31-8944-4de0-ba77-ea98163d2b42" providerId="ADAL" clId="{B1DFB7FD-D244-374A-A43C-FB903C14502F}" dt="2019-01-07T17:36:23.938" v="2291" actId="1440"/>
          <ac:picMkLst>
            <pc:docMk/>
            <pc:sldMk cId="415274122" sldId="276"/>
            <ac:picMk id="7" creationId="{FE711779-733B-674C-A87F-8BFD765715AE}"/>
          </ac:picMkLst>
        </pc:picChg>
      </pc:sldChg>
      <pc:sldChg chg="addSp delSp modSp add ord modTransition modNotesTx">
        <pc:chgData name="Rutledge, Austin" userId="b6d96f31-8944-4de0-ba77-ea98163d2b42" providerId="ADAL" clId="{B1DFB7FD-D244-374A-A43C-FB903C14502F}" dt="2019-01-07T17:11:45.417" v="1995" actId="1076"/>
        <pc:sldMkLst>
          <pc:docMk/>
          <pc:sldMk cId="907882072" sldId="277"/>
        </pc:sldMkLst>
        <pc:spChg chg="del">
          <ac:chgData name="Rutledge, Austin" userId="b6d96f31-8944-4de0-ba77-ea98163d2b42" providerId="ADAL" clId="{B1DFB7FD-D244-374A-A43C-FB903C14502F}" dt="2019-01-07T16:49:04.054" v="1691" actId="478"/>
          <ac:spMkLst>
            <pc:docMk/>
            <pc:sldMk cId="907882072" sldId="277"/>
            <ac:spMk id="3" creationId="{00000000-0000-0000-0000-000000000000}"/>
          </ac:spMkLst>
        </pc:spChg>
        <pc:spChg chg="add mod">
          <ac:chgData name="Rutledge, Austin" userId="b6d96f31-8944-4de0-ba77-ea98163d2b42" providerId="ADAL" clId="{B1DFB7FD-D244-374A-A43C-FB903C14502F}" dt="2019-01-07T16:49:34.874" v="1697" actId="1582"/>
          <ac:spMkLst>
            <pc:docMk/>
            <pc:sldMk cId="907882072" sldId="277"/>
            <ac:spMk id="5" creationId="{D8AAA63F-9906-7E4D-9F7C-93EB17C2F06F}"/>
          </ac:spMkLst>
        </pc:spChg>
        <pc:spChg chg="add mod">
          <ac:chgData name="Rutledge, Austin" userId="b6d96f31-8944-4de0-ba77-ea98163d2b42" providerId="ADAL" clId="{B1DFB7FD-D244-374A-A43C-FB903C14502F}" dt="2019-01-07T16:56:05.794" v="1800" actId="403"/>
          <ac:spMkLst>
            <pc:docMk/>
            <pc:sldMk cId="907882072" sldId="277"/>
            <ac:spMk id="7" creationId="{767694CD-06D9-464D-BF51-EF577E8DD292}"/>
          </ac:spMkLst>
        </pc:spChg>
        <pc:spChg chg="add del mod">
          <ac:chgData name="Rutledge, Austin" userId="b6d96f31-8944-4de0-ba77-ea98163d2b42" providerId="ADAL" clId="{B1DFB7FD-D244-374A-A43C-FB903C14502F}" dt="2019-01-07T16:55:53.481" v="1796"/>
          <ac:spMkLst>
            <pc:docMk/>
            <pc:sldMk cId="907882072" sldId="277"/>
            <ac:spMk id="17" creationId="{C895BFCA-DCF6-544B-9FF8-731964915A97}"/>
          </ac:spMkLst>
        </pc:spChg>
        <pc:picChg chg="add mod">
          <ac:chgData name="Rutledge, Austin" userId="b6d96f31-8944-4de0-ba77-ea98163d2b42" providerId="ADAL" clId="{B1DFB7FD-D244-374A-A43C-FB903C14502F}" dt="2019-01-07T16:55:49.063" v="1794" actId="1076"/>
          <ac:picMkLst>
            <pc:docMk/>
            <pc:sldMk cId="907882072" sldId="277"/>
            <ac:picMk id="10" creationId="{D83C20CC-5EA1-5646-8433-80E41A4B6F21}"/>
          </ac:picMkLst>
        </pc:picChg>
        <pc:picChg chg="add mod">
          <ac:chgData name="Rutledge, Austin" userId="b6d96f31-8944-4de0-ba77-ea98163d2b42" providerId="ADAL" clId="{B1DFB7FD-D244-374A-A43C-FB903C14502F}" dt="2019-01-07T16:55:40.219" v="1787" actId="1076"/>
          <ac:picMkLst>
            <pc:docMk/>
            <pc:sldMk cId="907882072" sldId="277"/>
            <ac:picMk id="11" creationId="{A78235BB-6337-8D41-9EB5-D7F406D9CE39}"/>
          </ac:picMkLst>
        </pc:picChg>
        <pc:picChg chg="add mod">
          <ac:chgData name="Rutledge, Austin" userId="b6d96f31-8944-4de0-ba77-ea98163d2b42" providerId="ADAL" clId="{B1DFB7FD-D244-374A-A43C-FB903C14502F}" dt="2019-01-07T16:55:45.991" v="1791" actId="1076"/>
          <ac:picMkLst>
            <pc:docMk/>
            <pc:sldMk cId="907882072" sldId="277"/>
            <ac:picMk id="12" creationId="{3070E81D-41F5-5341-A776-7C3B319AF7AF}"/>
          </ac:picMkLst>
        </pc:picChg>
        <pc:picChg chg="add mod">
          <ac:chgData name="Rutledge, Austin" userId="b6d96f31-8944-4de0-ba77-ea98163d2b42" providerId="ADAL" clId="{B1DFB7FD-D244-374A-A43C-FB903C14502F}" dt="2019-01-07T16:55:46.886" v="1792" actId="1076"/>
          <ac:picMkLst>
            <pc:docMk/>
            <pc:sldMk cId="907882072" sldId="277"/>
            <ac:picMk id="13" creationId="{C58488B8-0552-5E48-8800-EC4E7CFD8510}"/>
          </ac:picMkLst>
        </pc:picChg>
        <pc:picChg chg="add mod">
          <ac:chgData name="Rutledge, Austin" userId="b6d96f31-8944-4de0-ba77-ea98163d2b42" providerId="ADAL" clId="{B1DFB7FD-D244-374A-A43C-FB903C14502F}" dt="2019-01-07T16:55:47.847" v="1793" actId="1076"/>
          <ac:picMkLst>
            <pc:docMk/>
            <pc:sldMk cId="907882072" sldId="277"/>
            <ac:picMk id="14" creationId="{C8836A91-629A-2447-A675-3D40FF8F51A0}"/>
          </ac:picMkLst>
        </pc:picChg>
        <pc:picChg chg="add mod modCrop">
          <ac:chgData name="Rutledge, Austin" userId="b6d96f31-8944-4de0-ba77-ea98163d2b42" providerId="ADAL" clId="{B1DFB7FD-D244-374A-A43C-FB903C14502F}" dt="2019-01-07T16:55:42.099" v="1788" actId="1076"/>
          <ac:picMkLst>
            <pc:docMk/>
            <pc:sldMk cId="907882072" sldId="277"/>
            <ac:picMk id="15" creationId="{C1C0BC41-66E1-1340-9753-AEC4E4B9A3C0}"/>
          </ac:picMkLst>
        </pc:picChg>
        <pc:picChg chg="add mod">
          <ac:chgData name="Rutledge, Austin" userId="b6d96f31-8944-4de0-ba77-ea98163d2b42" providerId="ADAL" clId="{B1DFB7FD-D244-374A-A43C-FB903C14502F}" dt="2019-01-07T17:11:44.360" v="1994" actId="1076"/>
          <ac:picMkLst>
            <pc:docMk/>
            <pc:sldMk cId="907882072" sldId="277"/>
            <ac:picMk id="16" creationId="{5D184008-14F4-4D4E-8D74-93D371E00D6A}"/>
          </ac:picMkLst>
        </pc:picChg>
        <pc:picChg chg="add mod">
          <ac:chgData name="Rutledge, Austin" userId="b6d96f31-8944-4de0-ba77-ea98163d2b42" providerId="ADAL" clId="{B1DFB7FD-D244-374A-A43C-FB903C14502F}" dt="2019-01-07T17:11:45.417" v="1995" actId="1076"/>
          <ac:picMkLst>
            <pc:docMk/>
            <pc:sldMk cId="907882072" sldId="277"/>
            <ac:picMk id="18" creationId="{46B99095-899E-074D-9CF5-138E5C3F229E}"/>
          </ac:picMkLst>
        </pc:picChg>
        <pc:cxnChg chg="add mod">
          <ac:chgData name="Rutledge, Austin" userId="b6d96f31-8944-4de0-ba77-ea98163d2b42" providerId="ADAL" clId="{B1DFB7FD-D244-374A-A43C-FB903C14502F}" dt="2019-01-07T16:56:05.794" v="1800" actId="403"/>
          <ac:cxnSpMkLst>
            <pc:docMk/>
            <pc:sldMk cId="907882072" sldId="277"/>
            <ac:cxnSpMk id="9" creationId="{2D79D949-7501-AF4B-86A2-812AA1255E29}"/>
          </ac:cxnSpMkLst>
        </pc:cxnChg>
      </pc:sldChg>
      <pc:sldChg chg="add del">
        <pc:chgData name="Rutledge, Austin" userId="b6d96f31-8944-4de0-ba77-ea98163d2b42" providerId="ADAL" clId="{B1DFB7FD-D244-374A-A43C-FB903C14502F}" dt="2019-01-04T21:54:25.157" v="443" actId="2696"/>
        <pc:sldMkLst>
          <pc:docMk/>
          <pc:sldMk cId="3889287219" sldId="277"/>
        </pc:sldMkLst>
      </pc:sldChg>
      <pc:sldChg chg="modSp add del modTransition modNotesTx">
        <pc:chgData name="Rutledge, Austin" userId="b6d96f31-8944-4de0-ba77-ea98163d2b42" providerId="ADAL" clId="{B1DFB7FD-D244-374A-A43C-FB903C14502F}" dt="2019-01-07T17:29:54.860" v="2239" actId="2696"/>
        <pc:sldMkLst>
          <pc:docMk/>
          <pc:sldMk cId="2515915427" sldId="278"/>
        </pc:sldMkLst>
        <pc:spChg chg="mod">
          <ac:chgData name="Rutledge, Austin" userId="b6d96f31-8944-4de0-ba77-ea98163d2b42" providerId="ADAL" clId="{B1DFB7FD-D244-374A-A43C-FB903C14502F}" dt="2019-01-04T22:00:22.496" v="704" actId="20577"/>
          <ac:spMkLst>
            <pc:docMk/>
            <pc:sldMk cId="2515915427" sldId="278"/>
            <ac:spMk id="2" creationId="{00000000-0000-0000-0000-000000000000}"/>
          </ac:spMkLst>
        </pc:spChg>
      </pc:sldChg>
      <pc:sldChg chg="addSp delSp modSp add ord modTransition">
        <pc:chgData name="Rutledge, Austin" userId="b6d96f31-8944-4de0-ba77-ea98163d2b42" providerId="ADAL" clId="{B1DFB7FD-D244-374A-A43C-FB903C14502F}" dt="2019-01-07T20:49:01.399" v="2901"/>
        <pc:sldMkLst>
          <pc:docMk/>
          <pc:sldMk cId="2848046351" sldId="279"/>
        </pc:sldMkLst>
        <pc:spChg chg="mod">
          <ac:chgData name="Rutledge, Austin" userId="b6d96f31-8944-4de0-ba77-ea98163d2b42" providerId="ADAL" clId="{B1DFB7FD-D244-374A-A43C-FB903C14502F}" dt="2019-01-04T22:02:06.180" v="803" actId="313"/>
          <ac:spMkLst>
            <pc:docMk/>
            <pc:sldMk cId="2848046351" sldId="279"/>
            <ac:spMk id="2" creationId="{00000000-0000-0000-0000-000000000000}"/>
          </ac:spMkLst>
        </pc:spChg>
        <pc:spChg chg="del mod">
          <ac:chgData name="Rutledge, Austin" userId="b6d96f31-8944-4de0-ba77-ea98163d2b42" providerId="ADAL" clId="{B1DFB7FD-D244-374A-A43C-FB903C14502F}" dt="2019-01-07T17:47:52.821" v="2301" actId="478"/>
          <ac:spMkLst>
            <pc:docMk/>
            <pc:sldMk cId="2848046351" sldId="279"/>
            <ac:spMk id="3" creationId="{00000000-0000-0000-0000-000000000000}"/>
          </ac:spMkLst>
        </pc:spChg>
        <pc:spChg chg="add del mod">
          <ac:chgData name="Rutledge, Austin" userId="b6d96f31-8944-4de0-ba77-ea98163d2b42" providerId="ADAL" clId="{B1DFB7FD-D244-374A-A43C-FB903C14502F}" dt="2019-01-07T17:35:33.805" v="2280" actId="478"/>
          <ac:spMkLst>
            <pc:docMk/>
            <pc:sldMk cId="2848046351" sldId="279"/>
            <ac:spMk id="8" creationId="{C9C82E52-1397-E148-A3C5-F5DFCAFE7488}"/>
          </ac:spMkLst>
        </pc:spChg>
        <pc:spChg chg="add del mod">
          <ac:chgData name="Rutledge, Austin" userId="b6d96f31-8944-4de0-ba77-ea98163d2b42" providerId="ADAL" clId="{B1DFB7FD-D244-374A-A43C-FB903C14502F}" dt="2019-01-07T17:35:50.556" v="2283" actId="478"/>
          <ac:spMkLst>
            <pc:docMk/>
            <pc:sldMk cId="2848046351" sldId="279"/>
            <ac:spMk id="11" creationId="{417B68EF-557B-4540-8435-F8BF74E0860B}"/>
          </ac:spMkLst>
        </pc:spChg>
        <pc:grpChg chg="add mod">
          <ac:chgData name="Rutledge, Austin" userId="b6d96f31-8944-4de0-ba77-ea98163d2b42" providerId="ADAL" clId="{B1DFB7FD-D244-374A-A43C-FB903C14502F}" dt="2019-01-07T20:48:58.480" v="2900" actId="1076"/>
          <ac:grpSpMkLst>
            <pc:docMk/>
            <pc:sldMk cId="2848046351" sldId="279"/>
            <ac:grpSpMk id="16" creationId="{9C07FBE8-2956-0345-BCC5-AFD3C87FD264}"/>
          </ac:grpSpMkLst>
        </pc:grpChg>
        <pc:picChg chg="add del mod">
          <ac:chgData name="Rutledge, Austin" userId="b6d96f31-8944-4de0-ba77-ea98163d2b42" providerId="ADAL" clId="{B1DFB7FD-D244-374A-A43C-FB903C14502F}" dt="2019-01-07T17:35:33.805" v="2280" actId="478"/>
          <ac:picMkLst>
            <pc:docMk/>
            <pc:sldMk cId="2848046351" sldId="279"/>
            <ac:picMk id="7" creationId="{291CD118-24EF-BC4E-8903-B793004DC6E9}"/>
          </ac:picMkLst>
        </pc:picChg>
        <pc:picChg chg="add del mod">
          <ac:chgData name="Rutledge, Austin" userId="b6d96f31-8944-4de0-ba77-ea98163d2b42" providerId="ADAL" clId="{B1DFB7FD-D244-374A-A43C-FB903C14502F}" dt="2019-01-07T20:49:01.399" v="2901"/>
          <ac:picMkLst>
            <pc:docMk/>
            <pc:sldMk cId="2848046351" sldId="279"/>
            <ac:picMk id="10" creationId="{E4688476-C552-5545-AAC0-B58F1320656C}"/>
          </ac:picMkLst>
        </pc:picChg>
        <pc:picChg chg="add mod">
          <ac:chgData name="Rutledge, Austin" userId="b6d96f31-8944-4de0-ba77-ea98163d2b42" providerId="ADAL" clId="{B1DFB7FD-D244-374A-A43C-FB903C14502F}" dt="2019-01-07T20:48:45.813" v="2894" actId="164"/>
          <ac:picMkLst>
            <pc:docMk/>
            <pc:sldMk cId="2848046351" sldId="279"/>
            <ac:picMk id="13" creationId="{41C6E696-5BF5-074F-9D75-A36D6402C0C3}"/>
          </ac:picMkLst>
        </pc:picChg>
        <pc:picChg chg="add mod">
          <ac:chgData name="Rutledge, Austin" userId="b6d96f31-8944-4de0-ba77-ea98163d2b42" providerId="ADAL" clId="{B1DFB7FD-D244-374A-A43C-FB903C14502F}" dt="2019-01-07T20:48:45.813" v="2894" actId="164"/>
          <ac:picMkLst>
            <pc:docMk/>
            <pc:sldMk cId="2848046351" sldId="279"/>
            <ac:picMk id="14" creationId="{D8717685-A834-B649-B9FD-4C7C984AD700}"/>
          </ac:picMkLst>
        </pc:picChg>
        <pc:picChg chg="add mod">
          <ac:chgData name="Rutledge, Austin" userId="b6d96f31-8944-4de0-ba77-ea98163d2b42" providerId="ADAL" clId="{B1DFB7FD-D244-374A-A43C-FB903C14502F}" dt="2019-01-07T20:48:45.813" v="2894" actId="164"/>
          <ac:picMkLst>
            <pc:docMk/>
            <pc:sldMk cId="2848046351" sldId="279"/>
            <ac:picMk id="15" creationId="{28CB2BBD-DEA6-6F42-BCD7-486E20B75712}"/>
          </ac:picMkLst>
        </pc:picChg>
      </pc:sldChg>
      <pc:sldChg chg="modSp add modTransition">
        <pc:chgData name="Rutledge, Austin" userId="b6d96f31-8944-4de0-ba77-ea98163d2b42" providerId="ADAL" clId="{B1DFB7FD-D244-374A-A43C-FB903C14502F}" dt="2019-01-07T19:51:18.173" v="2596" actId="20577"/>
        <pc:sldMkLst>
          <pc:docMk/>
          <pc:sldMk cId="916236055" sldId="280"/>
        </pc:sldMkLst>
        <pc:spChg chg="mod">
          <ac:chgData name="Rutledge, Austin" userId="b6d96f31-8944-4de0-ba77-ea98163d2b42" providerId="ADAL" clId="{B1DFB7FD-D244-374A-A43C-FB903C14502F}" dt="2019-01-04T22:04:02.279" v="833" actId="20577"/>
          <ac:spMkLst>
            <pc:docMk/>
            <pc:sldMk cId="916236055" sldId="280"/>
            <ac:spMk id="2" creationId="{519B8519-B88C-6C44-B6EE-FAA59892D3FA}"/>
          </ac:spMkLst>
        </pc:spChg>
        <pc:spChg chg="mod">
          <ac:chgData name="Rutledge, Austin" userId="b6d96f31-8944-4de0-ba77-ea98163d2b42" providerId="ADAL" clId="{B1DFB7FD-D244-374A-A43C-FB903C14502F}" dt="2019-01-07T19:51:18.173" v="2596" actId="20577"/>
          <ac:spMkLst>
            <pc:docMk/>
            <pc:sldMk cId="916236055" sldId="280"/>
            <ac:spMk id="3" creationId="{DEE7326A-7DE0-2343-B84A-789DC52C9603}"/>
          </ac:spMkLst>
        </pc:spChg>
      </pc:sldChg>
      <pc:sldChg chg="modSp add modTransition">
        <pc:chgData name="Rutledge, Austin" userId="b6d96f31-8944-4de0-ba77-ea98163d2b42" providerId="ADAL" clId="{B1DFB7FD-D244-374A-A43C-FB903C14502F}" dt="2019-01-07T19:53:06.466" v="2640" actId="255"/>
        <pc:sldMkLst>
          <pc:docMk/>
          <pc:sldMk cId="3511967804" sldId="281"/>
        </pc:sldMkLst>
        <pc:spChg chg="mod">
          <ac:chgData name="Rutledge, Austin" userId="b6d96f31-8944-4de0-ba77-ea98163d2b42" providerId="ADAL" clId="{B1DFB7FD-D244-374A-A43C-FB903C14502F}" dt="2019-01-04T22:10:39.956" v="1440" actId="20577"/>
          <ac:spMkLst>
            <pc:docMk/>
            <pc:sldMk cId="3511967804" sldId="281"/>
            <ac:spMk id="2" creationId="{00000000-0000-0000-0000-000000000000}"/>
          </ac:spMkLst>
        </pc:spChg>
        <pc:spChg chg="mod">
          <ac:chgData name="Rutledge, Austin" userId="b6d96f31-8944-4de0-ba77-ea98163d2b42" providerId="ADAL" clId="{B1DFB7FD-D244-374A-A43C-FB903C14502F}" dt="2019-01-07T19:53:06.466" v="2640" actId="255"/>
          <ac:spMkLst>
            <pc:docMk/>
            <pc:sldMk cId="3511967804" sldId="281"/>
            <ac:spMk id="3" creationId="{00000000-0000-0000-0000-000000000000}"/>
          </ac:spMkLst>
        </pc:spChg>
      </pc:sldChg>
      <pc:sldChg chg="addSp modSp add del ord modTransition modNotes">
        <pc:chgData name="Rutledge, Austin" userId="b6d96f31-8944-4de0-ba77-ea98163d2b42" providerId="ADAL" clId="{B1DFB7FD-D244-374A-A43C-FB903C14502F}" dt="2019-01-07T19:41:39.826" v="2354" actId="2696"/>
        <pc:sldMkLst>
          <pc:docMk/>
          <pc:sldMk cId="4017912819" sldId="282"/>
        </pc:sldMkLst>
        <pc:picChg chg="add mod">
          <ac:chgData name="Rutledge, Austin" userId="b6d96f31-8944-4de0-ba77-ea98163d2b42" providerId="ADAL" clId="{B1DFB7FD-D244-374A-A43C-FB903C14502F}" dt="2019-01-04T22:13:54.388" v="1498" actId="14100"/>
          <ac:picMkLst>
            <pc:docMk/>
            <pc:sldMk cId="4017912819" sldId="282"/>
            <ac:picMk id="5" creationId="{CAD4C615-0A86-A847-9A7E-678FEEBC37D0}"/>
          </ac:picMkLst>
        </pc:picChg>
      </pc:sldChg>
      <pc:sldChg chg="addSp modSp add ord modTransition modNotes">
        <pc:chgData name="Rutledge, Austin" userId="b6d96f31-8944-4de0-ba77-ea98163d2b42" providerId="ADAL" clId="{B1DFB7FD-D244-374A-A43C-FB903C14502F}" dt="2019-01-04T22:37:29.687" v="1626"/>
        <pc:sldMkLst>
          <pc:docMk/>
          <pc:sldMk cId="3959380410" sldId="283"/>
        </pc:sldMkLst>
        <pc:picChg chg="add mod">
          <ac:chgData name="Rutledge, Austin" userId="b6d96f31-8944-4de0-ba77-ea98163d2b42" providerId="ADAL" clId="{B1DFB7FD-D244-374A-A43C-FB903C14502F}" dt="2019-01-04T22:15:49.702" v="1521" actId="14100"/>
          <ac:picMkLst>
            <pc:docMk/>
            <pc:sldMk cId="3959380410" sldId="283"/>
            <ac:picMk id="5" creationId="{A157C385-3CF2-9241-9658-5C620D4B115D}"/>
          </ac:picMkLst>
        </pc:picChg>
      </pc:sldChg>
      <pc:sldChg chg="add del modTransition">
        <pc:chgData name="Rutledge, Austin" userId="b6d96f31-8944-4de0-ba77-ea98163d2b42" providerId="ADAL" clId="{B1DFB7FD-D244-374A-A43C-FB903C14502F}" dt="2019-01-04T22:29:12.631" v="1601" actId="2696"/>
        <pc:sldMkLst>
          <pc:docMk/>
          <pc:sldMk cId="1301414605" sldId="284"/>
        </pc:sldMkLst>
      </pc:sldChg>
      <pc:sldChg chg="addSp modSp add ord modTransition modNotes">
        <pc:chgData name="Rutledge, Austin" userId="b6d96f31-8944-4de0-ba77-ea98163d2b42" providerId="ADAL" clId="{B1DFB7FD-D244-374A-A43C-FB903C14502F}" dt="2019-01-04T22:37:29.687" v="1626"/>
        <pc:sldMkLst>
          <pc:docMk/>
          <pc:sldMk cId="2412371435" sldId="284"/>
        </pc:sldMkLst>
        <pc:picChg chg="add mod">
          <ac:chgData name="Rutledge, Austin" userId="b6d96f31-8944-4de0-ba77-ea98163d2b42" providerId="ADAL" clId="{B1DFB7FD-D244-374A-A43C-FB903C14502F}" dt="2019-01-04T22:30:32.391" v="1619" actId="14100"/>
          <ac:picMkLst>
            <pc:docMk/>
            <pc:sldMk cId="2412371435" sldId="284"/>
            <ac:picMk id="5" creationId="{DD71608A-2179-B449-AF9A-1CBB5F9BB628}"/>
          </ac:picMkLst>
        </pc:picChg>
      </pc:sldChg>
      <pc:sldChg chg="addSp delSp modSp add modNotesTx">
        <pc:chgData name="Rutledge, Austin" userId="b6d96f31-8944-4de0-ba77-ea98163d2b42" providerId="ADAL" clId="{B1DFB7FD-D244-374A-A43C-FB903C14502F}" dt="2019-01-07T17:19:29.012" v="2061" actId="20577"/>
        <pc:sldMkLst>
          <pc:docMk/>
          <pc:sldMk cId="1740854186" sldId="285"/>
        </pc:sldMkLst>
        <pc:spChg chg="add mod">
          <ac:chgData name="Rutledge, Austin" userId="b6d96f31-8944-4de0-ba77-ea98163d2b42" providerId="ADAL" clId="{B1DFB7FD-D244-374A-A43C-FB903C14502F}" dt="2019-01-07T17:02:26.625" v="1979" actId="208"/>
          <ac:spMkLst>
            <pc:docMk/>
            <pc:sldMk cId="1740854186" sldId="285"/>
            <ac:spMk id="3" creationId="{E1352633-2501-5044-9057-BF296C95420F}"/>
          </ac:spMkLst>
        </pc:spChg>
        <pc:spChg chg="mod">
          <ac:chgData name="Rutledge, Austin" userId="b6d96f31-8944-4de0-ba77-ea98163d2b42" providerId="ADAL" clId="{B1DFB7FD-D244-374A-A43C-FB903C14502F}" dt="2019-01-07T16:56:38.187" v="1808" actId="208"/>
          <ac:spMkLst>
            <pc:docMk/>
            <pc:sldMk cId="1740854186" sldId="285"/>
            <ac:spMk id="5" creationId="{D8AAA63F-9906-7E4D-9F7C-93EB17C2F06F}"/>
          </ac:spMkLst>
        </pc:spChg>
        <pc:spChg chg="mod">
          <ac:chgData name="Rutledge, Austin" userId="b6d96f31-8944-4de0-ba77-ea98163d2b42" providerId="ADAL" clId="{B1DFB7FD-D244-374A-A43C-FB903C14502F}" dt="2019-01-07T16:56:56.275" v="1819" actId="207"/>
          <ac:spMkLst>
            <pc:docMk/>
            <pc:sldMk cId="1740854186" sldId="285"/>
            <ac:spMk id="7" creationId="{767694CD-06D9-464D-BF51-EF577E8DD292}"/>
          </ac:spMkLst>
        </pc:spChg>
        <pc:spChg chg="add mod">
          <ac:chgData name="Rutledge, Austin" userId="b6d96f31-8944-4de0-ba77-ea98163d2b42" providerId="ADAL" clId="{B1DFB7FD-D244-374A-A43C-FB903C14502F}" dt="2019-01-07T17:09:44.771" v="1987" actId="115"/>
          <ac:spMkLst>
            <pc:docMk/>
            <pc:sldMk cId="1740854186" sldId="285"/>
            <ac:spMk id="17" creationId="{7A49B675-416B-CA48-9323-669F15730615}"/>
          </ac:spMkLst>
        </pc:spChg>
        <pc:spChg chg="add mod">
          <ac:chgData name="Rutledge, Austin" userId="b6d96f31-8944-4de0-ba77-ea98163d2b42" providerId="ADAL" clId="{B1DFB7FD-D244-374A-A43C-FB903C14502F}" dt="2019-01-07T17:01:49.998" v="1971" actId="1076"/>
          <ac:spMkLst>
            <pc:docMk/>
            <pc:sldMk cId="1740854186" sldId="285"/>
            <ac:spMk id="18" creationId="{29EE73DE-0EDE-BD4B-9481-01546D010DC9}"/>
          </ac:spMkLst>
        </pc:spChg>
        <pc:spChg chg="add mod">
          <ac:chgData name="Rutledge, Austin" userId="b6d96f31-8944-4de0-ba77-ea98163d2b42" providerId="ADAL" clId="{B1DFB7FD-D244-374A-A43C-FB903C14502F}" dt="2019-01-07T17:01:44.620" v="1968" actId="1076"/>
          <ac:spMkLst>
            <pc:docMk/>
            <pc:sldMk cId="1740854186" sldId="285"/>
            <ac:spMk id="19" creationId="{E9F8F0C7-DAC8-1641-9FFC-8A0799C8C727}"/>
          </ac:spMkLst>
        </pc:spChg>
        <pc:spChg chg="add mod">
          <ac:chgData name="Rutledge, Austin" userId="b6d96f31-8944-4de0-ba77-ea98163d2b42" providerId="ADAL" clId="{B1DFB7FD-D244-374A-A43C-FB903C14502F}" dt="2019-01-07T17:01:48.681" v="1970" actId="1076"/>
          <ac:spMkLst>
            <pc:docMk/>
            <pc:sldMk cId="1740854186" sldId="285"/>
            <ac:spMk id="20" creationId="{EB2885F8-9B3B-6649-9F4D-B2AD750FD079}"/>
          </ac:spMkLst>
        </pc:spChg>
        <pc:picChg chg="mod">
          <ac:chgData name="Rutledge, Austin" userId="b6d96f31-8944-4de0-ba77-ea98163d2b42" providerId="ADAL" clId="{B1DFB7FD-D244-374A-A43C-FB903C14502F}" dt="2019-01-07T16:57:15.654" v="1823" actId="1076"/>
          <ac:picMkLst>
            <pc:docMk/>
            <pc:sldMk cId="1740854186" sldId="285"/>
            <ac:picMk id="10" creationId="{D83C20CC-5EA1-5646-8433-80E41A4B6F21}"/>
          </ac:picMkLst>
        </pc:picChg>
        <pc:picChg chg="del">
          <ac:chgData name="Rutledge, Austin" userId="b6d96f31-8944-4de0-ba77-ea98163d2b42" providerId="ADAL" clId="{B1DFB7FD-D244-374A-A43C-FB903C14502F}" dt="2019-01-07T16:56:18.378" v="1805" actId="478"/>
          <ac:picMkLst>
            <pc:docMk/>
            <pc:sldMk cId="1740854186" sldId="285"/>
            <ac:picMk id="11" creationId="{A78235BB-6337-8D41-9EB5-D7F406D9CE39}"/>
          </ac:picMkLst>
        </pc:picChg>
        <pc:picChg chg="del">
          <ac:chgData name="Rutledge, Austin" userId="b6d96f31-8944-4de0-ba77-ea98163d2b42" providerId="ADAL" clId="{B1DFB7FD-D244-374A-A43C-FB903C14502F}" dt="2019-01-07T16:56:17.290" v="1803" actId="478"/>
          <ac:picMkLst>
            <pc:docMk/>
            <pc:sldMk cId="1740854186" sldId="285"/>
            <ac:picMk id="12" creationId="{3070E81D-41F5-5341-A776-7C3B319AF7AF}"/>
          </ac:picMkLst>
        </pc:picChg>
        <pc:picChg chg="del">
          <ac:chgData name="Rutledge, Austin" userId="b6d96f31-8944-4de0-ba77-ea98163d2b42" providerId="ADAL" clId="{B1DFB7FD-D244-374A-A43C-FB903C14502F}" dt="2019-01-07T16:56:16.490" v="1802" actId="478"/>
          <ac:picMkLst>
            <pc:docMk/>
            <pc:sldMk cId="1740854186" sldId="285"/>
            <ac:picMk id="13" creationId="{C58488B8-0552-5E48-8800-EC4E7CFD8510}"/>
          </ac:picMkLst>
        </pc:picChg>
        <pc:picChg chg="del">
          <ac:chgData name="Rutledge, Austin" userId="b6d96f31-8944-4de0-ba77-ea98163d2b42" providerId="ADAL" clId="{B1DFB7FD-D244-374A-A43C-FB903C14502F}" dt="2019-01-07T16:56:17.782" v="1804" actId="478"/>
          <ac:picMkLst>
            <pc:docMk/>
            <pc:sldMk cId="1740854186" sldId="285"/>
            <ac:picMk id="14" creationId="{C8836A91-629A-2447-A675-3D40FF8F51A0}"/>
          </ac:picMkLst>
        </pc:picChg>
        <pc:picChg chg="del">
          <ac:chgData name="Rutledge, Austin" userId="b6d96f31-8944-4de0-ba77-ea98163d2b42" providerId="ADAL" clId="{B1DFB7FD-D244-374A-A43C-FB903C14502F}" dt="2019-01-07T16:56:18.913" v="1806" actId="478"/>
          <ac:picMkLst>
            <pc:docMk/>
            <pc:sldMk cId="1740854186" sldId="285"/>
            <ac:picMk id="15" creationId="{C1C0BC41-66E1-1340-9753-AEC4E4B9A3C0}"/>
          </ac:picMkLst>
        </pc:picChg>
        <pc:picChg chg="del">
          <ac:chgData name="Rutledge, Austin" userId="b6d96f31-8944-4de0-ba77-ea98163d2b42" providerId="ADAL" clId="{B1DFB7FD-D244-374A-A43C-FB903C14502F}" dt="2019-01-07T16:56:19.511" v="1807" actId="478"/>
          <ac:picMkLst>
            <pc:docMk/>
            <pc:sldMk cId="1740854186" sldId="285"/>
            <ac:picMk id="16" creationId="{5D184008-14F4-4D4E-8D74-93D371E00D6A}"/>
          </ac:picMkLst>
        </pc:picChg>
        <pc:cxnChg chg="mod">
          <ac:chgData name="Rutledge, Austin" userId="b6d96f31-8944-4de0-ba77-ea98163d2b42" providerId="ADAL" clId="{B1DFB7FD-D244-374A-A43C-FB903C14502F}" dt="2019-01-07T16:57:00.602" v="1820" actId="208"/>
          <ac:cxnSpMkLst>
            <pc:docMk/>
            <pc:sldMk cId="1740854186" sldId="285"/>
            <ac:cxnSpMk id="9" creationId="{2D79D949-7501-AF4B-86A2-812AA1255E29}"/>
          </ac:cxnSpMkLst>
        </pc:cxnChg>
        <pc:cxnChg chg="add mod">
          <ac:chgData name="Rutledge, Austin" userId="b6d96f31-8944-4de0-ba77-ea98163d2b42" providerId="ADAL" clId="{B1DFB7FD-D244-374A-A43C-FB903C14502F}" dt="2019-01-07T17:01:44.620" v="1968" actId="1076"/>
          <ac:cxnSpMkLst>
            <pc:docMk/>
            <pc:sldMk cId="1740854186" sldId="285"/>
            <ac:cxnSpMk id="21" creationId="{DC424590-C9B6-AB47-A946-ACA747FF131B}"/>
          </ac:cxnSpMkLst>
        </pc:cxnChg>
      </pc:sldChg>
      <pc:sldChg chg="addSp delSp modSp add">
        <pc:chgData name="Rutledge, Austin" userId="b6d96f31-8944-4de0-ba77-ea98163d2b42" providerId="ADAL" clId="{B1DFB7FD-D244-374A-A43C-FB903C14502F}" dt="2019-01-07T20:47:53.725" v="2893" actId="1076"/>
        <pc:sldMkLst>
          <pc:docMk/>
          <pc:sldMk cId="590079765" sldId="286"/>
        </pc:sldMkLst>
        <pc:spChg chg="del mod">
          <ac:chgData name="Rutledge, Austin" userId="b6d96f31-8944-4de0-ba77-ea98163d2b42" providerId="ADAL" clId="{B1DFB7FD-D244-374A-A43C-FB903C14502F}" dt="2019-01-07T17:20:51.533" v="2135" actId="478"/>
          <ac:spMkLst>
            <pc:docMk/>
            <pc:sldMk cId="590079765" sldId="286"/>
            <ac:spMk id="2" creationId="{00000000-0000-0000-0000-000000000000}"/>
          </ac:spMkLst>
        </pc:spChg>
        <pc:spChg chg="mod">
          <ac:chgData name="Rutledge, Austin" userId="b6d96f31-8944-4de0-ba77-ea98163d2b42" providerId="ADAL" clId="{B1DFB7FD-D244-374A-A43C-FB903C14502F}" dt="2019-01-07T20:46:52.906" v="2873" actId="20577"/>
          <ac:spMkLst>
            <pc:docMk/>
            <pc:sldMk cId="590079765" sldId="286"/>
            <ac:spMk id="3" creationId="{E1352633-2501-5044-9057-BF296C95420F}"/>
          </ac:spMkLst>
        </pc:spChg>
        <pc:spChg chg="del">
          <ac:chgData name="Rutledge, Austin" userId="b6d96f31-8944-4de0-ba77-ea98163d2b42" providerId="ADAL" clId="{B1DFB7FD-D244-374A-A43C-FB903C14502F}" dt="2019-01-07T17:19:48.564" v="2063" actId="478"/>
          <ac:spMkLst>
            <pc:docMk/>
            <pc:sldMk cId="590079765" sldId="286"/>
            <ac:spMk id="5" creationId="{D8AAA63F-9906-7E4D-9F7C-93EB17C2F06F}"/>
          </ac:spMkLst>
        </pc:spChg>
        <pc:spChg chg="del">
          <ac:chgData name="Rutledge, Austin" userId="b6d96f31-8944-4de0-ba77-ea98163d2b42" providerId="ADAL" clId="{B1DFB7FD-D244-374A-A43C-FB903C14502F}" dt="2019-01-07T17:19:58.482" v="2065" actId="478"/>
          <ac:spMkLst>
            <pc:docMk/>
            <pc:sldMk cId="590079765" sldId="286"/>
            <ac:spMk id="7" creationId="{767694CD-06D9-464D-BF51-EF577E8DD292}"/>
          </ac:spMkLst>
        </pc:spChg>
        <pc:spChg chg="add del mod">
          <ac:chgData name="Rutledge, Austin" userId="b6d96f31-8944-4de0-ba77-ea98163d2b42" providerId="ADAL" clId="{B1DFB7FD-D244-374A-A43C-FB903C14502F}" dt="2019-01-07T17:20:54.478" v="2136" actId="478"/>
          <ac:spMkLst>
            <pc:docMk/>
            <pc:sldMk cId="590079765" sldId="286"/>
            <ac:spMk id="11" creationId="{D09B4B4C-4DCD-0E4A-B371-C55BBB6057D6}"/>
          </ac:spMkLst>
        </pc:spChg>
        <pc:spChg chg="add mod">
          <ac:chgData name="Rutledge, Austin" userId="b6d96f31-8944-4de0-ba77-ea98163d2b42" providerId="ADAL" clId="{B1DFB7FD-D244-374A-A43C-FB903C14502F}" dt="2019-01-07T17:20:56.987" v="2137" actId="1076"/>
          <ac:spMkLst>
            <pc:docMk/>
            <pc:sldMk cId="590079765" sldId="286"/>
            <ac:spMk id="15" creationId="{C1CC8DE6-5190-3A46-A319-AB282999F243}"/>
          </ac:spMkLst>
        </pc:spChg>
        <pc:spChg chg="del">
          <ac:chgData name="Rutledge, Austin" userId="b6d96f31-8944-4de0-ba77-ea98163d2b42" providerId="ADAL" clId="{B1DFB7FD-D244-374A-A43C-FB903C14502F}" dt="2019-01-07T17:20:07.542" v="2068" actId="478"/>
          <ac:spMkLst>
            <pc:docMk/>
            <pc:sldMk cId="590079765" sldId="286"/>
            <ac:spMk id="17" creationId="{7A49B675-416B-CA48-9323-669F15730615}"/>
          </ac:spMkLst>
        </pc:spChg>
        <pc:spChg chg="del">
          <ac:chgData name="Rutledge, Austin" userId="b6d96f31-8944-4de0-ba77-ea98163d2b42" providerId="ADAL" clId="{B1DFB7FD-D244-374A-A43C-FB903C14502F}" dt="2019-01-07T17:20:09.839" v="2069" actId="478"/>
          <ac:spMkLst>
            <pc:docMk/>
            <pc:sldMk cId="590079765" sldId="286"/>
            <ac:spMk id="18" creationId="{29EE73DE-0EDE-BD4B-9481-01546D010DC9}"/>
          </ac:spMkLst>
        </pc:spChg>
        <pc:spChg chg="del">
          <ac:chgData name="Rutledge, Austin" userId="b6d96f31-8944-4de0-ba77-ea98163d2b42" providerId="ADAL" clId="{B1DFB7FD-D244-374A-A43C-FB903C14502F}" dt="2019-01-07T17:20:07.542" v="2068" actId="478"/>
          <ac:spMkLst>
            <pc:docMk/>
            <pc:sldMk cId="590079765" sldId="286"/>
            <ac:spMk id="19" creationId="{E9F8F0C7-DAC8-1641-9FFC-8A0799C8C727}"/>
          </ac:spMkLst>
        </pc:spChg>
        <pc:spChg chg="del">
          <ac:chgData name="Rutledge, Austin" userId="b6d96f31-8944-4de0-ba77-ea98163d2b42" providerId="ADAL" clId="{B1DFB7FD-D244-374A-A43C-FB903C14502F}" dt="2019-01-07T17:20:07.542" v="2068" actId="478"/>
          <ac:spMkLst>
            <pc:docMk/>
            <pc:sldMk cId="590079765" sldId="286"/>
            <ac:spMk id="20" creationId="{EB2885F8-9B3B-6649-9F4D-B2AD750FD079}"/>
          </ac:spMkLst>
        </pc:spChg>
        <pc:spChg chg="add del mod">
          <ac:chgData name="Rutledge, Austin" userId="b6d96f31-8944-4de0-ba77-ea98163d2b42" providerId="ADAL" clId="{B1DFB7FD-D244-374A-A43C-FB903C14502F}" dt="2019-01-07T17:27:17.373" v="2219"/>
          <ac:spMkLst>
            <pc:docMk/>
            <pc:sldMk cId="590079765" sldId="286"/>
            <ac:spMk id="36" creationId="{BADC2339-BA62-7F4A-81FE-0BEA13117D35}"/>
          </ac:spMkLst>
        </pc:spChg>
        <pc:spChg chg="add mod">
          <ac:chgData name="Rutledge, Austin" userId="b6d96f31-8944-4de0-ba77-ea98163d2b42" providerId="ADAL" clId="{B1DFB7FD-D244-374A-A43C-FB903C14502F}" dt="2019-01-07T17:27:02.304" v="2213" actId="208"/>
          <ac:spMkLst>
            <pc:docMk/>
            <pc:sldMk cId="590079765" sldId="286"/>
            <ac:spMk id="37" creationId="{D048BC0C-E5FD-CD41-BBE6-3E217132CF61}"/>
          </ac:spMkLst>
        </pc:spChg>
        <pc:spChg chg="add mod">
          <ac:chgData name="Rutledge, Austin" userId="b6d96f31-8944-4de0-ba77-ea98163d2b42" providerId="ADAL" clId="{B1DFB7FD-D244-374A-A43C-FB903C14502F}" dt="2019-01-07T17:27:10.811" v="2216" actId="1076"/>
          <ac:spMkLst>
            <pc:docMk/>
            <pc:sldMk cId="590079765" sldId="286"/>
            <ac:spMk id="38" creationId="{4BA59430-68C4-C240-B0C1-FE3208D4CA45}"/>
          </ac:spMkLst>
        </pc:spChg>
        <pc:spChg chg="add mod">
          <ac:chgData name="Rutledge, Austin" userId="b6d96f31-8944-4de0-ba77-ea98163d2b42" providerId="ADAL" clId="{B1DFB7FD-D244-374A-A43C-FB903C14502F}" dt="2019-01-07T17:27:13.459" v="2217" actId="1076"/>
          <ac:spMkLst>
            <pc:docMk/>
            <pc:sldMk cId="590079765" sldId="286"/>
            <ac:spMk id="39" creationId="{683149A4-0121-1A42-8EA0-08BE2949BC3F}"/>
          </ac:spMkLst>
        </pc:spChg>
        <pc:spChg chg="add mod">
          <ac:chgData name="Rutledge, Austin" userId="b6d96f31-8944-4de0-ba77-ea98163d2b42" providerId="ADAL" clId="{B1DFB7FD-D244-374A-A43C-FB903C14502F}" dt="2019-01-07T17:27:28.692" v="2223" actId="14100"/>
          <ac:spMkLst>
            <pc:docMk/>
            <pc:sldMk cId="590079765" sldId="286"/>
            <ac:spMk id="40" creationId="{67B87F2A-ED3B-CD4B-AE3B-D70CDA6623E0}"/>
          </ac:spMkLst>
        </pc:spChg>
        <pc:spChg chg="add mod">
          <ac:chgData name="Rutledge, Austin" userId="b6d96f31-8944-4de0-ba77-ea98163d2b42" providerId="ADAL" clId="{B1DFB7FD-D244-374A-A43C-FB903C14502F}" dt="2019-01-07T17:27:34.317" v="2225" actId="1076"/>
          <ac:spMkLst>
            <pc:docMk/>
            <pc:sldMk cId="590079765" sldId="286"/>
            <ac:spMk id="41" creationId="{DF468F29-8B64-9947-9330-9ED51F9A8D50}"/>
          </ac:spMkLst>
        </pc:spChg>
        <pc:spChg chg="add mod">
          <ac:chgData name="Rutledge, Austin" userId="b6d96f31-8944-4de0-ba77-ea98163d2b42" providerId="ADAL" clId="{B1DFB7FD-D244-374A-A43C-FB903C14502F}" dt="2019-01-07T17:27:50.537" v="2231" actId="208"/>
          <ac:spMkLst>
            <pc:docMk/>
            <pc:sldMk cId="590079765" sldId="286"/>
            <ac:spMk id="42" creationId="{E7118DB1-689C-D441-9784-4A669CFE56EE}"/>
          </ac:spMkLst>
        </pc:spChg>
        <pc:spChg chg="add mod">
          <ac:chgData name="Rutledge, Austin" userId="b6d96f31-8944-4de0-ba77-ea98163d2b42" providerId="ADAL" clId="{B1DFB7FD-D244-374A-A43C-FB903C14502F}" dt="2019-01-07T17:27:50.537" v="2231" actId="208"/>
          <ac:spMkLst>
            <pc:docMk/>
            <pc:sldMk cId="590079765" sldId="286"/>
            <ac:spMk id="43" creationId="{AB1DB74D-CE3F-4E4A-B514-E2C4889DA1FB}"/>
          </ac:spMkLst>
        </pc:spChg>
        <pc:spChg chg="add mod">
          <ac:chgData name="Rutledge, Austin" userId="b6d96f31-8944-4de0-ba77-ea98163d2b42" providerId="ADAL" clId="{B1DFB7FD-D244-374A-A43C-FB903C14502F}" dt="2019-01-07T20:45:23.546" v="2854" actId="1076"/>
          <ac:spMkLst>
            <pc:docMk/>
            <pc:sldMk cId="590079765" sldId="286"/>
            <ac:spMk id="46" creationId="{899DEDB6-8522-5144-89E9-A9739350184F}"/>
          </ac:spMkLst>
        </pc:spChg>
        <pc:spChg chg="add mod">
          <ac:chgData name="Rutledge, Austin" userId="b6d96f31-8944-4de0-ba77-ea98163d2b42" providerId="ADAL" clId="{B1DFB7FD-D244-374A-A43C-FB903C14502F}" dt="2019-01-07T20:45:26.865" v="2855" actId="1076"/>
          <ac:spMkLst>
            <pc:docMk/>
            <pc:sldMk cId="590079765" sldId="286"/>
            <ac:spMk id="47" creationId="{A0D39AF3-B812-934B-83F9-9465295F61C6}"/>
          </ac:spMkLst>
        </pc:spChg>
        <pc:picChg chg="del">
          <ac:chgData name="Rutledge, Austin" userId="b6d96f31-8944-4de0-ba77-ea98163d2b42" providerId="ADAL" clId="{B1DFB7FD-D244-374A-A43C-FB903C14502F}" dt="2019-01-07T17:19:58.482" v="2065" actId="478"/>
          <ac:picMkLst>
            <pc:docMk/>
            <pc:sldMk cId="590079765" sldId="286"/>
            <ac:picMk id="10" creationId="{D83C20CC-5EA1-5646-8433-80E41A4B6F21}"/>
          </ac:picMkLst>
        </pc:picChg>
        <pc:picChg chg="add mod">
          <ac:chgData name="Rutledge, Austin" userId="b6d96f31-8944-4de0-ba77-ea98163d2b42" providerId="ADAL" clId="{B1DFB7FD-D244-374A-A43C-FB903C14502F}" dt="2019-01-07T17:23:22.102" v="2166" actId="1076"/>
          <ac:picMkLst>
            <pc:docMk/>
            <pc:sldMk cId="590079765" sldId="286"/>
            <ac:picMk id="13" creationId="{E4F437EB-BC27-344C-A6A0-36A15675ECF2}"/>
          </ac:picMkLst>
        </pc:picChg>
        <pc:picChg chg="add mod">
          <ac:chgData name="Rutledge, Austin" userId="b6d96f31-8944-4de0-ba77-ea98163d2b42" providerId="ADAL" clId="{B1DFB7FD-D244-374A-A43C-FB903C14502F}" dt="2019-01-07T17:23:16.895" v="2163" actId="207"/>
          <ac:picMkLst>
            <pc:docMk/>
            <pc:sldMk cId="590079765" sldId="286"/>
            <ac:picMk id="16" creationId="{8788B20D-DBBE-A840-9D45-99790BDC86BE}"/>
          </ac:picMkLst>
        </pc:picChg>
        <pc:picChg chg="add mod">
          <ac:chgData name="Rutledge, Austin" userId="b6d96f31-8944-4de0-ba77-ea98163d2b42" providerId="ADAL" clId="{B1DFB7FD-D244-374A-A43C-FB903C14502F}" dt="2019-01-07T20:46:57.169" v="2874" actId="1076"/>
          <ac:picMkLst>
            <pc:docMk/>
            <pc:sldMk cId="590079765" sldId="286"/>
            <ac:picMk id="22" creationId="{03B9C183-FDC0-EE44-98D6-C1A3A94FCF6D}"/>
          </ac:picMkLst>
        </pc:picChg>
        <pc:picChg chg="add mod">
          <ac:chgData name="Rutledge, Austin" userId="b6d96f31-8944-4de0-ba77-ea98163d2b42" providerId="ADAL" clId="{B1DFB7FD-D244-374A-A43C-FB903C14502F}" dt="2019-01-07T17:23:27.513" v="2169" actId="1076"/>
          <ac:picMkLst>
            <pc:docMk/>
            <pc:sldMk cId="590079765" sldId="286"/>
            <ac:picMk id="23" creationId="{C29D58DE-D6B9-0F4C-8AEC-153A323BB414}"/>
          </ac:picMkLst>
        </pc:picChg>
        <pc:picChg chg="add mod">
          <ac:chgData name="Rutledge, Austin" userId="b6d96f31-8944-4de0-ba77-ea98163d2b42" providerId="ADAL" clId="{B1DFB7FD-D244-374A-A43C-FB903C14502F}" dt="2019-01-07T17:28:45.911" v="2238" actId="1076"/>
          <ac:picMkLst>
            <pc:docMk/>
            <pc:sldMk cId="590079765" sldId="286"/>
            <ac:picMk id="24" creationId="{2415EFA8-B5EB-B54A-9664-D435FB518530}"/>
          </ac:picMkLst>
        </pc:picChg>
        <pc:picChg chg="add mod">
          <ac:chgData name="Rutledge, Austin" userId="b6d96f31-8944-4de0-ba77-ea98163d2b42" providerId="ADAL" clId="{B1DFB7FD-D244-374A-A43C-FB903C14502F}" dt="2019-01-07T17:28:42.831" v="2237" actId="1076"/>
          <ac:picMkLst>
            <pc:docMk/>
            <pc:sldMk cId="590079765" sldId="286"/>
            <ac:picMk id="25" creationId="{C41F1073-2689-CB49-A15D-1C684E5A7683}"/>
          </ac:picMkLst>
        </pc:picChg>
        <pc:picChg chg="add del mod">
          <ac:chgData name="Rutledge, Austin" userId="b6d96f31-8944-4de0-ba77-ea98163d2b42" providerId="ADAL" clId="{B1DFB7FD-D244-374A-A43C-FB903C14502F}" dt="2019-01-07T20:46:31.520" v="2862" actId="478"/>
          <ac:picMkLst>
            <pc:docMk/>
            <pc:sldMk cId="590079765" sldId="286"/>
            <ac:picMk id="33" creationId="{A133A7FE-2FA8-2747-B4F4-0C62C3F7AA18}"/>
          </ac:picMkLst>
        </pc:picChg>
        <pc:picChg chg="add mod">
          <ac:chgData name="Rutledge, Austin" userId="b6d96f31-8944-4de0-ba77-ea98163d2b42" providerId="ADAL" clId="{B1DFB7FD-D244-374A-A43C-FB903C14502F}" dt="2019-01-07T17:25:57.017" v="2199" actId="207"/>
          <ac:picMkLst>
            <pc:docMk/>
            <pc:sldMk cId="590079765" sldId="286"/>
            <ac:picMk id="35" creationId="{1A5F6FDD-2F3A-3541-8980-19BDB4CCF65B}"/>
          </ac:picMkLst>
        </pc:picChg>
        <pc:picChg chg="add mod">
          <ac:chgData name="Rutledge, Austin" userId="b6d96f31-8944-4de0-ba77-ea98163d2b42" providerId="ADAL" clId="{B1DFB7FD-D244-374A-A43C-FB903C14502F}" dt="2019-01-07T20:47:53.725" v="2893" actId="1076"/>
          <ac:picMkLst>
            <pc:docMk/>
            <pc:sldMk cId="590079765" sldId="286"/>
            <ac:picMk id="48" creationId="{76E2DC0E-DC96-E64A-9026-7FB982F0764E}"/>
          </ac:picMkLst>
        </pc:picChg>
        <pc:cxnChg chg="del mod">
          <ac:chgData name="Rutledge, Austin" userId="b6d96f31-8944-4de0-ba77-ea98163d2b42" providerId="ADAL" clId="{B1DFB7FD-D244-374A-A43C-FB903C14502F}" dt="2019-01-07T17:20:03.525" v="2067" actId="478"/>
          <ac:cxnSpMkLst>
            <pc:docMk/>
            <pc:sldMk cId="590079765" sldId="286"/>
            <ac:cxnSpMk id="9" creationId="{2D79D949-7501-AF4B-86A2-812AA1255E29}"/>
          </ac:cxnSpMkLst>
        </pc:cxnChg>
        <pc:cxnChg chg="del mod">
          <ac:chgData name="Rutledge, Austin" userId="b6d96f31-8944-4de0-ba77-ea98163d2b42" providerId="ADAL" clId="{B1DFB7FD-D244-374A-A43C-FB903C14502F}" dt="2019-01-07T17:20:07.542" v="2068" actId="478"/>
          <ac:cxnSpMkLst>
            <pc:docMk/>
            <pc:sldMk cId="590079765" sldId="286"/>
            <ac:cxnSpMk id="21" creationId="{DC424590-C9B6-AB47-A946-ACA747FF131B}"/>
          </ac:cxnSpMkLst>
        </pc:cxnChg>
        <pc:cxnChg chg="add mod">
          <ac:chgData name="Rutledge, Austin" userId="b6d96f31-8944-4de0-ba77-ea98163d2b42" providerId="ADAL" clId="{B1DFB7FD-D244-374A-A43C-FB903C14502F}" dt="2019-01-07T17:23:49.306" v="2173" actId="14100"/>
          <ac:cxnSpMkLst>
            <pc:docMk/>
            <pc:sldMk cId="590079765" sldId="286"/>
            <ac:cxnSpMk id="27" creationId="{10690DBC-CBD0-6846-961E-9977DE6A8069}"/>
          </ac:cxnSpMkLst>
        </pc:cxnChg>
        <pc:cxnChg chg="add mod">
          <ac:chgData name="Rutledge, Austin" userId="b6d96f31-8944-4de0-ba77-ea98163d2b42" providerId="ADAL" clId="{B1DFB7FD-D244-374A-A43C-FB903C14502F}" dt="2019-01-07T20:46:17.785" v="2860" actId="692"/>
          <ac:cxnSpMkLst>
            <pc:docMk/>
            <pc:sldMk cId="590079765" sldId="286"/>
            <ac:cxnSpMk id="29" creationId="{F16DDDC4-9FAC-7D47-9DF8-5CEAAEC44256}"/>
          </ac:cxnSpMkLst>
        </pc:cxnChg>
        <pc:cxnChg chg="add mod">
          <ac:chgData name="Rutledge, Austin" userId="b6d96f31-8944-4de0-ba77-ea98163d2b42" providerId="ADAL" clId="{B1DFB7FD-D244-374A-A43C-FB903C14502F}" dt="2019-01-07T17:28:38.881" v="2236"/>
          <ac:cxnSpMkLst>
            <pc:docMk/>
            <pc:sldMk cId="590079765" sldId="286"/>
            <ac:cxnSpMk id="44" creationId="{CB740C10-9841-E248-9059-2EC024EBB8B7}"/>
          </ac:cxnSpMkLst>
        </pc:cxnChg>
        <pc:cxnChg chg="add mod">
          <ac:chgData name="Rutledge, Austin" userId="b6d96f31-8944-4de0-ba77-ea98163d2b42" providerId="ADAL" clId="{B1DFB7FD-D244-374A-A43C-FB903C14502F}" dt="2019-01-07T17:28:38.881" v="2236"/>
          <ac:cxnSpMkLst>
            <pc:docMk/>
            <pc:sldMk cId="590079765" sldId="286"/>
            <ac:cxnSpMk id="45" creationId="{0A369F44-5315-C843-A882-3BE944DA080C}"/>
          </ac:cxnSpMkLst>
        </pc:cxnChg>
      </pc:sldChg>
      <pc:sldChg chg="addSp delSp modSp add">
        <pc:chgData name="Rutledge, Austin" userId="b6d96f31-8944-4de0-ba77-ea98163d2b42" providerId="ADAL" clId="{B1DFB7FD-D244-374A-A43C-FB903C14502F}" dt="2019-01-07T17:51:45.024" v="2349" actId="1440"/>
        <pc:sldMkLst>
          <pc:docMk/>
          <pc:sldMk cId="215824182" sldId="287"/>
        </pc:sldMkLst>
        <pc:picChg chg="add mod">
          <ac:chgData name="Rutledge, Austin" userId="b6d96f31-8944-4de0-ba77-ea98163d2b42" providerId="ADAL" clId="{B1DFB7FD-D244-374A-A43C-FB903C14502F}" dt="2019-01-07T17:51:45.024" v="2349" actId="1440"/>
          <ac:picMkLst>
            <pc:docMk/>
            <pc:sldMk cId="215824182" sldId="287"/>
            <ac:picMk id="5" creationId="{AB3642D4-5583-7444-90D2-D33538AEF58D}"/>
          </ac:picMkLst>
        </pc:picChg>
        <pc:picChg chg="del">
          <ac:chgData name="Rutledge, Austin" userId="b6d96f31-8944-4de0-ba77-ea98163d2b42" providerId="ADAL" clId="{B1DFB7FD-D244-374A-A43C-FB903C14502F}" dt="2019-01-07T17:51:28.441" v="2344" actId="478"/>
          <ac:picMkLst>
            <pc:docMk/>
            <pc:sldMk cId="215824182" sldId="287"/>
            <ac:picMk id="10" creationId="{E4688476-C552-5545-AAC0-B58F1320656C}"/>
          </ac:picMkLst>
        </pc:picChg>
        <pc:picChg chg="del mod">
          <ac:chgData name="Rutledge, Austin" userId="b6d96f31-8944-4de0-ba77-ea98163d2b42" providerId="ADAL" clId="{B1DFB7FD-D244-374A-A43C-FB903C14502F}" dt="2019-01-07T17:51:16.416" v="2340" actId="478"/>
          <ac:picMkLst>
            <pc:docMk/>
            <pc:sldMk cId="215824182" sldId="287"/>
            <ac:picMk id="13" creationId="{41C6E696-5BF5-074F-9D75-A36D6402C0C3}"/>
          </ac:picMkLst>
        </pc:picChg>
        <pc:picChg chg="del">
          <ac:chgData name="Rutledge, Austin" userId="b6d96f31-8944-4de0-ba77-ea98163d2b42" providerId="ADAL" clId="{B1DFB7FD-D244-374A-A43C-FB903C14502F}" dt="2019-01-07T17:51:17.674" v="2341" actId="478"/>
          <ac:picMkLst>
            <pc:docMk/>
            <pc:sldMk cId="215824182" sldId="287"/>
            <ac:picMk id="14" creationId="{D8717685-A834-B649-B9FD-4C7C984AD700}"/>
          </ac:picMkLst>
        </pc:picChg>
        <pc:picChg chg="del">
          <ac:chgData name="Rutledge, Austin" userId="b6d96f31-8944-4de0-ba77-ea98163d2b42" providerId="ADAL" clId="{B1DFB7FD-D244-374A-A43C-FB903C14502F}" dt="2019-01-07T17:51:18.269" v="2342" actId="478"/>
          <ac:picMkLst>
            <pc:docMk/>
            <pc:sldMk cId="215824182" sldId="287"/>
            <ac:picMk id="15" creationId="{28CB2BBD-DEA6-6F42-BCD7-486E20B75712}"/>
          </ac:picMkLst>
        </pc:picChg>
      </pc:sldChg>
      <pc:sldChg chg="addSp modSp add ord modNotes">
        <pc:chgData name="Rutledge, Austin" userId="b6d96f31-8944-4de0-ba77-ea98163d2b42" providerId="ADAL" clId="{B1DFB7FD-D244-374A-A43C-FB903C14502F}" dt="2019-01-07T19:41:51.045" v="2370"/>
        <pc:sldMkLst>
          <pc:docMk/>
          <pc:sldMk cId="1753972198" sldId="288"/>
        </pc:sldMkLst>
        <pc:picChg chg="add mod">
          <ac:chgData name="Rutledge, Austin" userId="b6d96f31-8944-4de0-ba77-ea98163d2b42" providerId="ADAL" clId="{B1DFB7FD-D244-374A-A43C-FB903C14502F}" dt="2019-01-07T19:41:50.523" v="2368"/>
          <ac:picMkLst>
            <pc:docMk/>
            <pc:sldMk cId="1753972198" sldId="288"/>
            <ac:picMk id="5" creationId="{5985204B-9BBF-7844-9352-A35A34B36838}"/>
          </ac:picMkLst>
        </pc:picChg>
      </pc:sldChg>
    </pc:docChg>
  </pc:docChgLst>
  <pc:docChgLst>
    <pc:chgData name="Rucker, Jessica" userId="S::jessica.lacson@okstate.edu::24249803-7fd4-46af-b8d1-e006f9624165" providerId="AD" clId="Web-{369F2660-DCDD-31A9-5201-62A42F400A97}"/>
    <pc:docChg chg="modSld">
      <pc:chgData name="Rucker, Jessica" userId="S::jessica.lacson@okstate.edu::24249803-7fd4-46af-b8d1-e006f9624165" providerId="AD" clId="Web-{369F2660-DCDD-31A9-5201-62A42F400A97}" dt="2019-01-04T20:19:28.578" v="2"/>
      <pc:docMkLst>
        <pc:docMk/>
      </pc:docMkLst>
      <pc:sldChg chg="addSp delSp modSp">
        <pc:chgData name="Rucker, Jessica" userId="S::jessica.lacson@okstate.edu::24249803-7fd4-46af-b8d1-e006f9624165" providerId="AD" clId="Web-{369F2660-DCDD-31A9-5201-62A42F400A97}" dt="2019-01-04T20:19:28.578" v="2"/>
        <pc:sldMkLst>
          <pc:docMk/>
          <pc:sldMk cId="2893646276" sldId="271"/>
        </pc:sldMkLst>
        <pc:picChg chg="del">
          <ac:chgData name="Rucker, Jessica" userId="S::jessica.lacson@okstate.edu::24249803-7fd4-46af-b8d1-e006f9624165" providerId="AD" clId="Web-{369F2660-DCDD-31A9-5201-62A42F400A97}" dt="2019-01-04T20:19:24.063" v="0"/>
          <ac:picMkLst>
            <pc:docMk/>
            <pc:sldMk cId="2893646276" sldId="271"/>
            <ac:picMk id="2" creationId="{00000000-0000-0000-0000-000000000000}"/>
          </ac:picMkLst>
        </pc:picChg>
        <pc:picChg chg="add del mod">
          <ac:chgData name="Rucker, Jessica" userId="S::jessica.lacson@okstate.edu::24249803-7fd4-46af-b8d1-e006f9624165" providerId="AD" clId="Web-{369F2660-DCDD-31A9-5201-62A42F400A97}" dt="2019-01-04T20:19:28.578" v="2"/>
          <ac:picMkLst>
            <pc:docMk/>
            <pc:sldMk cId="2893646276" sldId="271"/>
            <ac:picMk id="3" creationId="{FBB3AD6F-5CAA-4787-AB0B-8DDE0C41EFDE}"/>
          </ac:picMkLst>
        </pc:picChg>
      </pc:sldChg>
    </pc:docChg>
  </pc:docChgLst>
  <pc:docChgLst>
    <pc:chgData name="Rutledge, Austin" userId="S::austin.rutledge@okstate.edu::b6d96f31-8944-4de0-ba77-ea98163d2b42" providerId="AD" clId="Web-{172D7FD8-ED46-9CC7-C89E-5455D0B5D45E}"/>
    <pc:docChg chg="modSld">
      <pc:chgData name="Rutledge, Austin" userId="S::austin.rutledge@okstate.edu::b6d96f31-8944-4de0-ba77-ea98163d2b42" providerId="AD" clId="Web-{172D7FD8-ED46-9CC7-C89E-5455D0B5D45E}" dt="2019-01-08T17:11:31.580" v="29" actId="20577"/>
      <pc:docMkLst>
        <pc:docMk/>
      </pc:docMkLst>
      <pc:sldChg chg="modSp">
        <pc:chgData name="Rutledge, Austin" userId="S::austin.rutledge@okstate.edu::b6d96f31-8944-4de0-ba77-ea98163d2b42" providerId="AD" clId="Web-{172D7FD8-ED46-9CC7-C89E-5455D0B5D45E}" dt="2019-01-08T17:11:31.580" v="28" actId="20577"/>
        <pc:sldMkLst>
          <pc:docMk/>
          <pc:sldMk cId="1131535938" sldId="275"/>
        </pc:sldMkLst>
        <pc:spChg chg="mod">
          <ac:chgData name="Rutledge, Austin" userId="S::austin.rutledge@okstate.edu::b6d96f31-8944-4de0-ba77-ea98163d2b42" providerId="AD" clId="Web-{172D7FD8-ED46-9CC7-C89E-5455D0B5D45E}" dt="2019-01-08T17:11:31.580" v="28" actId="20577"/>
          <ac:spMkLst>
            <pc:docMk/>
            <pc:sldMk cId="1131535938" sldId="27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20F32-9269-4A0B-A427-8BDA8E48892D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B8B12-F050-4C92-AA18-17475F84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0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6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Juxtaposition of editing docs with group drive vs SharePoint (Office 365)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09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95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66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4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38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user guides / videos found online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27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23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Sharing with SharePoint Feedback</a:t>
            </a:r>
          </a:p>
          <a:p>
            <a:r>
              <a:rPr lang="en-US"/>
              <a:t>https://www.polleverywhere.com/surveys/MnRh1m6b4FLmZivQ1jgBO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22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spotlight?</a:t>
            </a:r>
          </a:p>
          <a:p>
            <a:r>
              <a:rPr lang="en-US"/>
              <a:t>https://www.polleverywhere.com/free_text_polls/Jg8KOTCXhxz6my3aAduN6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8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should we prioritize?</a:t>
            </a:r>
          </a:p>
          <a:p>
            <a:r>
              <a:rPr lang="en-US"/>
              <a:t>https://www.polleverywhere.com/discourses/0i3FU4r1vnvN3aktemNJ8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3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are you feeling today?</a:t>
            </a:r>
          </a:p>
          <a:p>
            <a:r>
              <a:rPr lang="en-US"/>
              <a:t>https://www.polleverywhere.com/clickable_images/Mnzi0YsZc8SWE1EZjo7te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8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five words or less, what do you know about SharePoint?</a:t>
            </a:r>
          </a:p>
          <a:p>
            <a:r>
              <a:rPr lang="en-US"/>
              <a:t>https://www.polleverywhere.com/free_text_polls/8WEFNquOyNPyPpZKUhsKC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5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Advantages of SharePoint Document Libraries over using Shared Network Storage (group drive):</a:t>
            </a:r>
          </a:p>
          <a:p>
            <a:pPr marL="171450" indent="-171450">
              <a:buFontTx/>
              <a:buChar char="-"/>
            </a:pPr>
            <a:r>
              <a:rPr lang="en-US"/>
              <a:t>Scenario</a:t>
            </a:r>
            <a:r>
              <a:rPr lang="en-US" baseline="0"/>
              <a:t> 1: Collaborating with one or more people over one document (e.g. syllabus)- tend to have numerous versions saved! But </a:t>
            </a:r>
            <a:r>
              <a:rPr lang="en-US" baseline="0" err="1"/>
              <a:t>Sharepoint</a:t>
            </a:r>
            <a:r>
              <a:rPr lang="en-US" baseline="0"/>
              <a:t> saves these versions while maintaining only ONE document. And you can edit it at the SAME TIME, which Austin will talk a little more about later.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Scenario 2: Working off-campus? With </a:t>
            </a:r>
            <a:r>
              <a:rPr lang="en-US" baseline="0" err="1"/>
              <a:t>Sharepoint</a:t>
            </a:r>
            <a:r>
              <a:rPr lang="en-US" baseline="0"/>
              <a:t> you can access all of your files securely just with internet. No VPN required!</a:t>
            </a:r>
          </a:p>
          <a:p>
            <a:pPr marL="0" indent="0">
              <a:buFontTx/>
              <a:buNone/>
            </a:pPr>
            <a:r>
              <a:rPr lang="en-US" baseline="0" err="1"/>
              <a:t>Sharepoint</a:t>
            </a:r>
            <a:r>
              <a:rPr lang="en-US" baseline="0"/>
              <a:t> is no additional cost to you! If you have something that is more efficient and convenient, why not use it?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0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Office 365 organizational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21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SharePoint organizational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2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SharePoint organizational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6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6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FF9900">
                <a:alpha val="50000"/>
              </a:srgbClr>
            </a:gs>
            <a:gs pos="100000">
              <a:srgbClr val="FF7C19">
                <a:alpha val="5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78478" y="277090"/>
            <a:ext cx="11635041" cy="62902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36" y="5377874"/>
            <a:ext cx="944706" cy="9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4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1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7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A7081-6893-4331-A498-377E46F8CDF1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ffice.com/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oedsharepoi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iff"/><Relationship Id="rId5" Type="http://schemas.openxmlformats.org/officeDocument/2006/relationships/image" Target="../media/image34.png"/><Relationship Id="rId4" Type="http://schemas.openxmlformats.org/officeDocument/2006/relationships/hyperlink" Target="https://support.office.com/en-us/article/video-sync-sharepoint-files-and-folders-87a96948-4dd7-43e4-aca1-53f3e18bea9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sync-sharepoint-files-with-the-new-onedrive-sync-client-6de9ede8-5b6e-4503-80b2-6190f3354a8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vepoint.com/blog/sharepoint-hybrid/sharepoint-document-libraries/" TargetMode="External"/><Relationship Id="rId5" Type="http://schemas.openxmlformats.org/officeDocument/2006/relationships/hyperlink" Target="https://support.office.com/en-us/article/what-is-a-document-library-3b5976dd-65cf-4c9e-bf5a-713c10ca2872" TargetMode="External"/><Relationship Id="rId4" Type="http://schemas.openxmlformats.org/officeDocument/2006/relationships/hyperlink" Target="https://support.office.com/en-us/article/video-sync-sharepoint-files-and-folders-87a96948-4dd7-43e4-aca1-53f3e18bea9b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austin.Rutledge@okstate.edu" TargetMode="External"/><Relationship Id="rId7" Type="http://schemas.openxmlformats.org/officeDocument/2006/relationships/hyperlink" Target="http://twitter.com/oedch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ealth.okstate.edu/oed" TargetMode="External"/><Relationship Id="rId5" Type="http://schemas.openxmlformats.org/officeDocument/2006/relationships/hyperlink" Target="mailto:chs.helpdesk@okstate.edu" TargetMode="External"/><Relationship Id="rId4" Type="http://schemas.openxmlformats.org/officeDocument/2006/relationships/hyperlink" Target="mailto:jessica.lacson@okstate.edu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openclipart.org/detail/184619/video-icon" TargetMode="External"/><Relationship Id="rId18" Type="http://schemas.openxmlformats.org/officeDocument/2006/relationships/image" Target="../media/image13.jpeg"/><Relationship Id="rId3" Type="http://schemas.openxmlformats.org/officeDocument/2006/relationships/notesSlide" Target="../notesSlides/notesSlide6.xml"/><Relationship Id="rId21" Type="http://schemas.openxmlformats.org/officeDocument/2006/relationships/hyperlink" Target="http://hatalar205.deviantart.com/art/117-black-android-phone-512815667" TargetMode="External"/><Relationship Id="rId7" Type="http://schemas.openxmlformats.org/officeDocument/2006/relationships/hyperlink" Target="http://fr.wikipedia.org/wiki/Fichier:Logo_Microsoft_Excel_2013.png" TargetMode="External"/><Relationship Id="rId12" Type="http://schemas.openxmlformats.org/officeDocument/2006/relationships/image" Target="../media/image10.png"/><Relationship Id="rId17" Type="http://schemas.openxmlformats.org/officeDocument/2006/relationships/hyperlink" Target="http://www.namanb.com/2009/06/samsung-r522-laptop-review.html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jpeg"/><Relationship Id="rId20" Type="http://schemas.openxmlformats.org/officeDocument/2006/relationships/image" Target="../media/image14.png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11" Type="http://schemas.openxmlformats.org/officeDocument/2006/relationships/hyperlink" Target="https://commons.wikimedia.org/wiki/File:Picture_font_awesome.svg" TargetMode="External"/><Relationship Id="rId5" Type="http://schemas.openxmlformats.org/officeDocument/2006/relationships/hyperlink" Target="http://openclipart.org/detail/168626/cumulus-cloud-by-xoff" TargetMode="External"/><Relationship Id="rId15" Type="http://schemas.openxmlformats.org/officeDocument/2006/relationships/hyperlink" Target="http://tokioanime-extreme.blogspot.com/2011/02/clasificacion-y-tipos-de-software.html" TargetMode="External"/><Relationship Id="rId23" Type="http://schemas.openxmlformats.org/officeDocument/2006/relationships/image" Target="../media/image16.png"/><Relationship Id="rId10" Type="http://schemas.openxmlformats.org/officeDocument/2006/relationships/image" Target="../media/image9.png"/><Relationship Id="rId19" Type="http://schemas.openxmlformats.org/officeDocument/2006/relationships/hyperlink" Target="http://gadgetsin.com/speck-wanderfolio-ipad-3-case.htm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://commons.wikimedia.org/wiki/File:Pdf_by_mimooh.svg" TargetMode="Externa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tiff"/><Relationship Id="rId10" Type="http://schemas.openxmlformats.org/officeDocument/2006/relationships/image" Target="../media/image20.tiff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tiff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17.tiff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F42FCC-58B5-9B44-8ECF-5DDDCDD18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95250"/>
            <a:ext cx="11811000" cy="6667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364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you Access SharePoint?</a:t>
            </a:r>
          </a:p>
        </p:txBody>
      </p:sp>
      <p:pic>
        <p:nvPicPr>
          <p:cNvPr id="7" name="Content Placeholder 6" descr="A screenshot of a cell phon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FE711779-733B-674C-A87F-8BFD76571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80" y="1595293"/>
            <a:ext cx="8838235" cy="3653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78478" y="277090"/>
            <a:ext cx="11635041" cy="6290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36" y="5377874"/>
            <a:ext cx="944706" cy="961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F1654-D65E-9F49-893A-AD12152E2C37}"/>
              </a:ext>
            </a:extLst>
          </p:cNvPr>
          <p:cNvSpPr txBox="1"/>
          <p:nvPr/>
        </p:nvSpPr>
        <p:spPr>
          <a:xfrm>
            <a:off x="3552801" y="5473793"/>
            <a:ext cx="50863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Just go to </a:t>
            </a:r>
            <a:r>
              <a:rPr lang="en-US" sz="4400" u="sng">
                <a:solidFill>
                  <a:srgbClr val="0272C7"/>
                </a:solidFill>
                <a:hlinkClick r:id="rId6"/>
              </a:rPr>
              <a:t>office.com</a:t>
            </a:r>
            <a:r>
              <a:rPr lang="en-US" sz="440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527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WITH SHAREPOINT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7200"/>
              <a:t>Access our shared folder:</a:t>
            </a:r>
            <a:br>
              <a:rPr lang="en-US" sz="7200">
                <a:cs typeface="Calibri"/>
              </a:rPr>
            </a:br>
            <a:r>
              <a:rPr lang="en-US" sz="7200">
                <a:cs typeface="Calibri"/>
                <a:hlinkClick r:id="rId3"/>
              </a:rPr>
              <a:t>bit.ly/oedsharepoint</a:t>
            </a:r>
          </a:p>
          <a:p>
            <a:pPr marL="0" indent="0" algn="ctr">
              <a:buNone/>
            </a:pPr>
            <a:endParaRPr lang="en-US" sz="720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8478" y="277090"/>
            <a:ext cx="11635041" cy="6290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36" y="5377874"/>
            <a:ext cx="944706" cy="9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3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Stay </a:t>
            </a:r>
            <a:r>
              <a:rPr lang="en-US" err="1"/>
              <a:t>N’Sync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8478" y="277090"/>
            <a:ext cx="11635041" cy="6290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36" y="5377874"/>
            <a:ext cx="944706" cy="96128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C07FBE8-2956-0345-BCC5-AFD3C87FD264}"/>
              </a:ext>
            </a:extLst>
          </p:cNvPr>
          <p:cNvGrpSpPr/>
          <p:nvPr/>
        </p:nvGrpSpPr>
        <p:grpSpPr>
          <a:xfrm>
            <a:off x="2016541" y="1577865"/>
            <a:ext cx="7789611" cy="4761289"/>
            <a:chOff x="711948" y="1357115"/>
            <a:chExt cx="8857722" cy="5414157"/>
          </a:xfrm>
        </p:grpSpPr>
        <p:pic>
          <p:nvPicPr>
            <p:cNvPr id="13" name="Picture 12" descr="A screenshot of a cell phone&#10;&#10;Description automatically generated">
              <a:hlinkClick r:id="rId4"/>
              <a:extLst>
                <a:ext uri="{FF2B5EF4-FFF2-40B4-BE49-F238E27FC236}">
                  <a16:creationId xmlns:a16="http://schemas.microsoft.com/office/drawing/2014/main" id="{41C6E696-5BF5-074F-9D75-A36D6402C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948" y="1357115"/>
              <a:ext cx="8857722" cy="541415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8717685-A834-B649-B9FD-4C7C984AD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9176" y="4127257"/>
              <a:ext cx="488787" cy="488787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CB2BBD-DEA6-6F42-BCD7-486E20B75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9177" y="4679606"/>
              <a:ext cx="488787" cy="488787"/>
            </a:xfrm>
            <a:prstGeom prst="rect">
              <a:avLst/>
            </a:prstGeom>
            <a:ln w="3810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4804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Stay </a:t>
            </a:r>
            <a:r>
              <a:rPr lang="en-US" err="1"/>
              <a:t>N’Sync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8478" y="277090"/>
            <a:ext cx="11635041" cy="6290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36" y="5377874"/>
            <a:ext cx="944706" cy="96128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3642D4-5583-7444-90D2-D33538AEF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04" y="1690688"/>
            <a:ext cx="10234587" cy="4395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82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8519-B88C-6C44-B6EE-FAA59892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7326A-7DE0-2343-B84A-789DC52C9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Contact IT</a:t>
            </a:r>
          </a:p>
          <a:p>
            <a:pPr marL="0" indent="0">
              <a:buNone/>
            </a:pPr>
            <a:r>
              <a:rPr lang="en-US"/>
              <a:t>Do you need a SharePoint site?</a:t>
            </a:r>
          </a:p>
          <a:p>
            <a:pPr marL="0" indent="0">
              <a:buNone/>
            </a:pPr>
            <a:r>
              <a:rPr lang="en-US"/>
              <a:t>Syncing SharePoint Document Libraries with OneDrive Sync Client</a:t>
            </a:r>
          </a:p>
          <a:p>
            <a:pPr marL="0" indent="0">
              <a:buNone/>
            </a:pPr>
            <a:r>
              <a:rPr lang="en-US"/>
              <a:t>SharePoint / Office 365 functionality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Contact OED</a:t>
            </a:r>
          </a:p>
          <a:p>
            <a:pPr marL="0" indent="0">
              <a:buNone/>
            </a:pPr>
            <a:r>
              <a:rPr lang="en-US"/>
              <a:t>Using SharePoint functionality </a:t>
            </a:r>
            <a:r>
              <a:rPr lang="en-US" u="sng"/>
              <a:t>for instruction</a:t>
            </a:r>
          </a:p>
          <a:p>
            <a:pPr marL="0" indent="0">
              <a:buNone/>
            </a:pPr>
            <a:r>
              <a:rPr lang="en-US"/>
              <a:t>Access permissions for </a:t>
            </a:r>
            <a:r>
              <a:rPr lang="en-US" i="1"/>
              <a:t>CHS Course Documents SharePoint</a:t>
            </a:r>
            <a:r>
              <a:rPr lang="en-US"/>
              <a:t> Site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3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>
                <a:hlinkClick r:id="rId3"/>
              </a:rPr>
              <a:t>Sync files with One Drive for Business sync client</a:t>
            </a:r>
            <a:r>
              <a:rPr lang="en-US" sz="3600"/>
              <a:t> </a:t>
            </a:r>
            <a:br>
              <a:rPr lang="en-US" sz="3600"/>
            </a:br>
            <a:r>
              <a:rPr lang="en-US" sz="3600">
                <a:hlinkClick r:id="rId4"/>
              </a:rPr>
              <a:t>Syncing with One Drive for Business Video Tutorial</a:t>
            </a:r>
            <a:endParaRPr lang="en-US" sz="3600"/>
          </a:p>
          <a:p>
            <a:pPr marL="0" indent="0">
              <a:lnSpc>
                <a:spcPct val="150000"/>
              </a:lnSpc>
              <a:buNone/>
            </a:pPr>
            <a:r>
              <a:rPr lang="en-US" sz="3600">
                <a:hlinkClick r:id="rId5"/>
              </a:rPr>
              <a:t>What is a SharePoint document library?</a:t>
            </a:r>
            <a:endParaRPr lang="en-US" sz="3600"/>
          </a:p>
          <a:p>
            <a:pPr marL="0" indent="0">
              <a:lnSpc>
                <a:spcPct val="150000"/>
              </a:lnSpc>
              <a:buNone/>
            </a:pPr>
            <a:r>
              <a:rPr lang="en-US" sz="3600">
                <a:hlinkClick r:id="rId6"/>
              </a:rPr>
              <a:t>9 Killer Features of SharePoint Document Libraries</a:t>
            </a:r>
            <a:endParaRPr lang="en-US" sz="3600"/>
          </a:p>
        </p:txBody>
      </p:sp>
      <p:sp>
        <p:nvSpPr>
          <p:cNvPr id="4" name="Rectangle 3"/>
          <p:cNvSpPr/>
          <p:nvPr/>
        </p:nvSpPr>
        <p:spPr>
          <a:xfrm>
            <a:off x="278478" y="277090"/>
            <a:ext cx="11635041" cy="6290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3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learned today… 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Describe </a:t>
            </a:r>
            <a:r>
              <a:rPr lang="en-US" i="1"/>
              <a:t>WHY</a:t>
            </a:r>
            <a:r>
              <a:rPr lang="en-US"/>
              <a:t> SharePoint can be useful</a:t>
            </a:r>
          </a:p>
          <a:p>
            <a:pPr marL="0" indent="0">
              <a:buNone/>
            </a:pPr>
            <a:r>
              <a:rPr lang="en-US"/>
              <a:t>Explain </a:t>
            </a:r>
            <a:r>
              <a:rPr lang="en-US" i="1"/>
              <a:t>WHAT</a:t>
            </a:r>
            <a:r>
              <a:rPr lang="en-US"/>
              <a:t> SharePoint is what it can include</a:t>
            </a:r>
          </a:p>
          <a:p>
            <a:pPr marL="0" indent="0">
              <a:buNone/>
            </a:pPr>
            <a:r>
              <a:rPr lang="en-US"/>
              <a:t>Practice learning </a:t>
            </a:r>
            <a:r>
              <a:rPr lang="en-US" i="1"/>
              <a:t>HOW </a:t>
            </a:r>
            <a:r>
              <a:rPr lang="en-US"/>
              <a:t>SharePoint works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Austin Rutledge, </a:t>
            </a:r>
            <a:r>
              <a:rPr lang="en-US">
                <a:hlinkClick r:id="rId3"/>
              </a:rPr>
              <a:t>austin.Rutledge@okstate.edu</a:t>
            </a:r>
            <a:endParaRPr lang="en-US"/>
          </a:p>
          <a:p>
            <a:pPr marL="0" indent="0">
              <a:buNone/>
            </a:pPr>
            <a:r>
              <a:rPr lang="en-US"/>
              <a:t>Jessica Rucker, </a:t>
            </a:r>
            <a:r>
              <a:rPr lang="en-US">
                <a:hlinkClick r:id="rId4"/>
              </a:rPr>
              <a:t>jessica.lacson@okstate.edu</a:t>
            </a:r>
            <a:endParaRPr lang="en-US"/>
          </a:p>
          <a:p>
            <a:pPr marL="0" indent="0">
              <a:buNone/>
            </a:pPr>
            <a:r>
              <a:rPr lang="en-US"/>
              <a:t>IT, </a:t>
            </a:r>
            <a:r>
              <a:rPr lang="en-US">
                <a:hlinkClick r:id="rId5"/>
              </a:rPr>
              <a:t>chs.helpdesk@okstate.edu</a:t>
            </a:r>
            <a:r>
              <a:rPr lang="en-US"/>
              <a:t>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Find us online: </a:t>
            </a:r>
            <a:r>
              <a:rPr lang="en-US">
                <a:hlinkClick r:id="rId6"/>
              </a:rPr>
              <a:t>http://health.okstate.edu/oed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We Tweet! </a:t>
            </a:r>
            <a:r>
              <a:rPr lang="en-US">
                <a:hlinkClick r:id="rId7"/>
              </a:rPr>
              <a:t>@</a:t>
            </a:r>
            <a:r>
              <a:rPr lang="en-US" err="1">
                <a:hlinkClick r:id="rId7"/>
              </a:rPr>
              <a:t>oedchs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8478" y="277090"/>
            <a:ext cx="11635041" cy="6290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36" y="5377874"/>
            <a:ext cx="944706" cy="9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6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E8A5-4065-D14B-A61E-B6422FD01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2FDE6-BCA5-A74C-8A19-37EBFF609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surveys/MnRh1m6b4FLmZivQ1jgBO">
            <a:extLst>
              <a:ext uri="{FF2B5EF4-FFF2-40B4-BE49-F238E27FC236}">
                <a16:creationId xmlns:a16="http://schemas.microsoft.com/office/drawing/2014/main" id="{DD71608A-2179-B449-AF9A-1CBB5F9BB628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71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50C9-3344-7F44-816D-067B22942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3B00B-93CA-734A-A893-ED04261E3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free_text_polls/Jg8KOTCXhxz6my3aAduN6">
            <a:extLst>
              <a:ext uri="{FF2B5EF4-FFF2-40B4-BE49-F238E27FC236}">
                <a16:creationId xmlns:a16="http://schemas.microsoft.com/office/drawing/2014/main" id="{BCCB0417-3A51-574B-B3AD-B709FB9AFC8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8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9C65-5974-AD4D-9C96-EA90BE7C3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ACF61-1826-4F47-85F5-3DC7AE81D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discourses/0i3FU4r1vnvN3aktemNJ8">
            <a:extLst>
              <a:ext uri="{FF2B5EF4-FFF2-40B4-BE49-F238E27FC236}">
                <a16:creationId xmlns:a16="http://schemas.microsoft.com/office/drawing/2014/main" id="{E8BAC725-7CEF-614A-8AC2-49C82EE0360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0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803B-3127-B144-A65C-184B75501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769BE-5A2F-C54F-9ACE-12CBC5986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lickable_images/Mnzi0YsZc8SWE1EZjo7te">
            <a:extLst>
              <a:ext uri="{FF2B5EF4-FFF2-40B4-BE49-F238E27FC236}">
                <a16:creationId xmlns:a16="http://schemas.microsoft.com/office/drawing/2014/main" id="{5985204B-9BBF-7844-9352-A35A34B3683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397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Describe </a:t>
            </a:r>
            <a:r>
              <a:rPr lang="en-US" i="1"/>
              <a:t>WHY</a:t>
            </a:r>
            <a:r>
              <a:rPr lang="en-US"/>
              <a:t> SharePoint can be useful</a:t>
            </a:r>
          </a:p>
          <a:p>
            <a:pPr marL="0" indent="0">
              <a:buNone/>
            </a:pPr>
            <a:r>
              <a:rPr lang="en-US"/>
              <a:t>Explain </a:t>
            </a:r>
            <a:r>
              <a:rPr lang="en-US" i="1"/>
              <a:t>WHAT</a:t>
            </a:r>
            <a:r>
              <a:rPr lang="en-US"/>
              <a:t> SharePoint is and what it can include</a:t>
            </a:r>
          </a:p>
          <a:p>
            <a:pPr marL="0" indent="0">
              <a:buNone/>
            </a:pPr>
            <a:r>
              <a:rPr lang="en-US"/>
              <a:t>Practice learning </a:t>
            </a:r>
            <a:r>
              <a:rPr lang="en-US" i="1"/>
              <a:t>HOW </a:t>
            </a:r>
            <a:r>
              <a:rPr lang="en-US"/>
              <a:t>SharePoint works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8478" y="277090"/>
            <a:ext cx="11635041" cy="6290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36" y="5377874"/>
            <a:ext cx="944706" cy="9612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672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CEAB-96AA-BE4D-9327-F0EC156C6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ACF48-1B78-7246-9F64-D19EB4150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free_text_polls/8WEFNquOyNPyPpZKUhsKC">
            <a:extLst>
              <a:ext uri="{FF2B5EF4-FFF2-40B4-BE49-F238E27FC236}">
                <a16:creationId xmlns:a16="http://schemas.microsoft.com/office/drawing/2014/main" id="{A157C385-3CF2-9241-9658-5C620D4B115D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938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SharePoint?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78478" y="277090"/>
            <a:ext cx="11635041" cy="6290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E9509A9-6006-C445-9B4F-0F0DD071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82166" y="847901"/>
            <a:ext cx="5450771" cy="299258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B49556E-555D-524B-B11A-A2BA88A923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459108" y="1264597"/>
            <a:ext cx="977495" cy="977495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6F3DE8FF-4A83-224E-B0A2-52BF01294A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150390" y="2436111"/>
            <a:ext cx="981428" cy="1046857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99CA64EA-A900-E84B-A96B-AB22E593934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412636" y="2133917"/>
            <a:ext cx="969119" cy="969119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3085A3D-1D18-5644-9233-22D0F95094E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840123" y="2402648"/>
            <a:ext cx="884780" cy="820500"/>
          </a:xfrm>
          <a:prstGeom prst="rect">
            <a:avLst/>
          </a:prstGeom>
        </p:spPr>
      </p:pic>
      <p:pic>
        <p:nvPicPr>
          <p:cNvPr id="29" name="Picture 28" descr="A picture containing electronics, table, monitor, sitting&#10;&#10;Description automatically generated">
            <a:extLst>
              <a:ext uri="{FF2B5EF4-FFF2-40B4-BE49-F238E27FC236}">
                <a16:creationId xmlns:a16="http://schemas.microsoft.com/office/drawing/2014/main" id="{3F7EADF1-92BA-F14D-A69E-547980FC9D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47895" y="3707573"/>
            <a:ext cx="1742286" cy="1742286"/>
          </a:xfrm>
          <a:prstGeom prst="rect">
            <a:avLst/>
          </a:prstGeom>
        </p:spPr>
      </p:pic>
      <p:pic>
        <p:nvPicPr>
          <p:cNvPr id="35" name="Picture 34" descr="A computer sitting on a table&#10;&#10;Description automatically generated">
            <a:extLst>
              <a:ext uri="{FF2B5EF4-FFF2-40B4-BE49-F238E27FC236}">
                <a16:creationId xmlns:a16="http://schemas.microsoft.com/office/drawing/2014/main" id="{56FE329C-BD68-6D4D-94E0-1F9E3692A07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575799" y="4578716"/>
            <a:ext cx="1611912" cy="1539705"/>
          </a:xfrm>
          <a:prstGeom prst="rect">
            <a:avLst/>
          </a:prstGeom>
        </p:spPr>
      </p:pic>
      <p:pic>
        <p:nvPicPr>
          <p:cNvPr id="41" name="Picture 40" descr="A screen shot of a computer&#10;&#10;Description automatically generated">
            <a:extLst>
              <a:ext uri="{FF2B5EF4-FFF2-40B4-BE49-F238E27FC236}">
                <a16:creationId xmlns:a16="http://schemas.microsoft.com/office/drawing/2014/main" id="{33C6AB17-08BA-F944-8A1C-263B3A6066B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3137148" y="4684535"/>
            <a:ext cx="1767419" cy="1325564"/>
          </a:xfrm>
          <a:prstGeom prst="rect">
            <a:avLst/>
          </a:prstGeom>
        </p:spPr>
      </p:pic>
      <p:pic>
        <p:nvPicPr>
          <p:cNvPr id="44" name="Picture 43" descr="A screen shot of a computer&#10;&#10;Description automatically generated">
            <a:extLst>
              <a:ext uri="{FF2B5EF4-FFF2-40B4-BE49-F238E27FC236}">
                <a16:creationId xmlns:a16="http://schemas.microsoft.com/office/drawing/2014/main" id="{9F324947-A796-284B-A4A3-11B01DBFC52B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6296257" y="4965938"/>
            <a:ext cx="887852" cy="125493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FE4013-5422-2043-8F86-4599A1D2F62A}"/>
              </a:ext>
            </a:extLst>
          </p:cNvPr>
          <p:cNvCxnSpPr/>
          <p:nvPr/>
        </p:nvCxnSpPr>
        <p:spPr>
          <a:xfrm flipV="1">
            <a:off x="2634556" y="3103036"/>
            <a:ext cx="1691985" cy="88094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A86110B-7EBE-C34F-99A2-204161DF4591}"/>
              </a:ext>
            </a:extLst>
          </p:cNvPr>
          <p:cNvCxnSpPr>
            <a:cxnSpLocks/>
          </p:cNvCxnSpPr>
          <p:nvPr/>
        </p:nvCxnSpPr>
        <p:spPr>
          <a:xfrm flipV="1">
            <a:off x="4326541" y="3634852"/>
            <a:ext cx="808002" cy="104968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D2D9CE-0003-014A-AA33-8BF5829AC7FF}"/>
              </a:ext>
            </a:extLst>
          </p:cNvPr>
          <p:cNvCxnSpPr>
            <a:cxnSpLocks/>
          </p:cNvCxnSpPr>
          <p:nvPr/>
        </p:nvCxnSpPr>
        <p:spPr>
          <a:xfrm flipV="1">
            <a:off x="6826528" y="3915997"/>
            <a:ext cx="16911" cy="95142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C77067-3813-D347-BF49-B1A778C399FC}"/>
              </a:ext>
            </a:extLst>
          </p:cNvPr>
          <p:cNvCxnSpPr>
            <a:cxnSpLocks/>
          </p:cNvCxnSpPr>
          <p:nvPr/>
        </p:nvCxnSpPr>
        <p:spPr>
          <a:xfrm flipH="1" flipV="1">
            <a:off x="8872985" y="3704962"/>
            <a:ext cx="365246" cy="77124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C202FC9-A86E-4148-8A18-94A090E10BA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75115" y="1245452"/>
            <a:ext cx="969119" cy="9691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986427-BF22-9240-8900-2DDB316A659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09821" y="2459701"/>
            <a:ext cx="924488" cy="9078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710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SharePoint?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78478" y="277090"/>
            <a:ext cx="11635041" cy="6290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36" y="5377874"/>
            <a:ext cx="944706" cy="96128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8AAA63F-9906-7E4D-9F7C-93EB17C2F06F}"/>
              </a:ext>
            </a:extLst>
          </p:cNvPr>
          <p:cNvSpPr/>
          <p:nvPr/>
        </p:nvSpPr>
        <p:spPr>
          <a:xfrm>
            <a:off x="424267" y="1423686"/>
            <a:ext cx="11343461" cy="4915468"/>
          </a:xfrm>
          <a:prstGeom prst="ellipse">
            <a:avLst/>
          </a:prstGeom>
          <a:noFill/>
          <a:ln w="38100">
            <a:solidFill>
              <a:srgbClr val="FF7C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694CD-06D9-464D-BF51-EF577E8DD292}"/>
              </a:ext>
            </a:extLst>
          </p:cNvPr>
          <p:cNvSpPr txBox="1"/>
          <p:nvPr/>
        </p:nvSpPr>
        <p:spPr>
          <a:xfrm>
            <a:off x="9914921" y="1321356"/>
            <a:ext cx="1892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7C19"/>
                </a:solidFill>
              </a:rPr>
              <a:t>Office 365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79D949-7501-AF4B-86A2-812AA1255E29}"/>
              </a:ext>
            </a:extLst>
          </p:cNvPr>
          <p:cNvCxnSpPr>
            <a:stCxn id="7" idx="1"/>
          </p:cNvCxnSpPr>
          <p:nvPr/>
        </p:nvCxnSpPr>
        <p:spPr>
          <a:xfrm flipH="1">
            <a:off x="9329195" y="1613744"/>
            <a:ext cx="585726" cy="164979"/>
          </a:xfrm>
          <a:prstGeom prst="straightConnector1">
            <a:avLst/>
          </a:prstGeom>
          <a:ln w="38100">
            <a:solidFill>
              <a:srgbClr val="FF7C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83C20CC-5EA1-5646-8433-80E41A4B6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998" y="3637963"/>
            <a:ext cx="2368110" cy="236811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8235BB-6337-8D41-9EB5-D7F406D9C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4998" y="1967778"/>
            <a:ext cx="1297981" cy="13103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70E81D-41F5-5341-A776-7C3B319AF7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7896" y="3463587"/>
            <a:ext cx="1297982" cy="12979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8488B8-0552-5E48-8800-EC4E7CFD8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8619" y="2217436"/>
            <a:ext cx="1321776" cy="12979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836A91-629A-2447-A675-3D40FF8F51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5134" y="4174573"/>
            <a:ext cx="1297981" cy="12746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C0BC41-66E1-1340-9753-AEC4E4B9A3C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377" t="6865" r="20293" b="8719"/>
          <a:stretch/>
        </p:blipFill>
        <p:spPr>
          <a:xfrm>
            <a:off x="7714958" y="2102561"/>
            <a:ext cx="1748544" cy="12439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184008-14F4-4D4E-8D74-93D371E00D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11999" y="4096154"/>
            <a:ext cx="1394895" cy="13948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B99095-899E-074D-9CF5-138E5C3F22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41601" y="2841816"/>
            <a:ext cx="1394896" cy="13948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788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SharePoint?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78478" y="277090"/>
            <a:ext cx="11635041" cy="6290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36" y="5377874"/>
            <a:ext cx="944706" cy="96128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8AAA63F-9906-7E4D-9F7C-93EB17C2F06F}"/>
              </a:ext>
            </a:extLst>
          </p:cNvPr>
          <p:cNvSpPr/>
          <p:nvPr/>
        </p:nvSpPr>
        <p:spPr>
          <a:xfrm>
            <a:off x="424267" y="1423686"/>
            <a:ext cx="11343461" cy="4915468"/>
          </a:xfrm>
          <a:prstGeom prst="ellipse">
            <a:avLst/>
          </a:prstGeom>
          <a:noFill/>
          <a:ln w="38100">
            <a:solidFill>
              <a:srgbClr val="0272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694CD-06D9-464D-BF51-EF577E8DD292}"/>
              </a:ext>
            </a:extLst>
          </p:cNvPr>
          <p:cNvSpPr txBox="1"/>
          <p:nvPr/>
        </p:nvSpPr>
        <p:spPr>
          <a:xfrm>
            <a:off x="9914921" y="1321356"/>
            <a:ext cx="1993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272C7"/>
                </a:solidFill>
              </a:rPr>
              <a:t>SharePoint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79D949-7501-AF4B-86A2-812AA1255E29}"/>
              </a:ext>
            </a:extLst>
          </p:cNvPr>
          <p:cNvCxnSpPr>
            <a:stCxn id="7" idx="1"/>
          </p:cNvCxnSpPr>
          <p:nvPr/>
        </p:nvCxnSpPr>
        <p:spPr>
          <a:xfrm flipH="1">
            <a:off x="9329195" y="1613744"/>
            <a:ext cx="585726" cy="164979"/>
          </a:xfrm>
          <a:prstGeom prst="straightConnector1">
            <a:avLst/>
          </a:prstGeom>
          <a:ln w="38100">
            <a:solidFill>
              <a:srgbClr val="0272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83C20CC-5EA1-5646-8433-80E41A4B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3857" y="518846"/>
            <a:ext cx="944706" cy="944706"/>
          </a:xfrm>
          <a:prstGeom prst="rect">
            <a:avLst/>
          </a:prstGeom>
          <a:ln w="3810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52633-2501-5044-9057-BF296C95420F}"/>
              </a:ext>
            </a:extLst>
          </p:cNvPr>
          <p:cNvSpPr txBox="1"/>
          <p:nvPr/>
        </p:nvSpPr>
        <p:spPr>
          <a:xfrm>
            <a:off x="3375692" y="2217230"/>
            <a:ext cx="2046779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 </a:t>
            </a:r>
            <a:br>
              <a:rPr lang="en-US" sz="32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2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 </a:t>
            </a:r>
            <a:br>
              <a:rPr lang="en-US" sz="32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2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Libraries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49B675-416B-CA48-9323-669F15730615}"/>
              </a:ext>
            </a:extLst>
          </p:cNvPr>
          <p:cNvSpPr txBox="1"/>
          <p:nvPr/>
        </p:nvSpPr>
        <p:spPr>
          <a:xfrm>
            <a:off x="1877497" y="4700804"/>
            <a:ext cx="15264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u="sng"/>
              <a:t>Intra</a:t>
            </a:r>
            <a:r>
              <a:rPr lang="en-US" sz="3200"/>
              <a:t>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EE73DE-0EDE-BD4B-9481-01546D010DC9}"/>
              </a:ext>
            </a:extLst>
          </p:cNvPr>
          <p:cNvSpPr txBox="1"/>
          <p:nvPr/>
        </p:nvSpPr>
        <p:spPr>
          <a:xfrm>
            <a:off x="7139613" y="2125545"/>
            <a:ext cx="17388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/>
              <a:t>Database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F8F0C7-DAC8-1641-9FFC-8A0799C8C727}"/>
              </a:ext>
            </a:extLst>
          </p:cNvPr>
          <p:cNvSpPr txBox="1"/>
          <p:nvPr/>
        </p:nvSpPr>
        <p:spPr>
          <a:xfrm>
            <a:off x="5158883" y="4867530"/>
            <a:ext cx="15450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/>
              <a:t>Website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2885F8-9B3B-6649-9F4D-B2AD750FD079}"/>
              </a:ext>
            </a:extLst>
          </p:cNvPr>
          <p:cNvSpPr txBox="1"/>
          <p:nvPr/>
        </p:nvSpPr>
        <p:spPr>
          <a:xfrm>
            <a:off x="6783156" y="3186073"/>
            <a:ext cx="32071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Team </a:t>
            </a:r>
            <a:br>
              <a:rPr lang="en-US" sz="3200"/>
            </a:br>
            <a:r>
              <a:rPr lang="en-US" sz="3200"/>
              <a:t>Collaboration </a:t>
            </a:r>
            <a:br>
              <a:rPr lang="en-US" sz="3200"/>
            </a:br>
            <a:r>
              <a:rPr lang="en-US" sz="3200"/>
              <a:t>&amp; Communication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424590-C9B6-AB47-A946-ACA747FF131B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3403941" y="4993192"/>
            <a:ext cx="1754942" cy="16672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85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76E2DC0E-DC96-E64A-9026-7FB982F07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77" t="6865" r="20293" b="8719"/>
          <a:stretch/>
        </p:blipFill>
        <p:spPr>
          <a:xfrm rot="280464">
            <a:off x="9680842" y="1845093"/>
            <a:ext cx="1092012" cy="7768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8478" y="277090"/>
            <a:ext cx="11635041" cy="6290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36" y="5377874"/>
            <a:ext cx="944706" cy="961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52633-2501-5044-9057-BF296C95420F}"/>
              </a:ext>
            </a:extLst>
          </p:cNvPr>
          <p:cNvSpPr txBox="1"/>
          <p:nvPr/>
        </p:nvSpPr>
        <p:spPr>
          <a:xfrm>
            <a:off x="6863789" y="671471"/>
            <a:ext cx="3639828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OneDrive &amp; Shared </a:t>
            </a:r>
            <a:br>
              <a:rPr lang="en-US" sz="32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2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 Libraries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CC8DE6-5190-3A46-A319-AB282999F243}"/>
              </a:ext>
            </a:extLst>
          </p:cNvPr>
          <p:cNvSpPr txBox="1"/>
          <p:nvPr/>
        </p:nvSpPr>
        <p:spPr>
          <a:xfrm>
            <a:off x="1434984" y="917693"/>
            <a:ext cx="363982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Drive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B9C183-FDC0-EE44-98D6-C1A3A94FC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02549">
            <a:off x="10439804" y="1123801"/>
            <a:ext cx="944706" cy="944706"/>
          </a:xfrm>
          <a:prstGeom prst="rect">
            <a:avLst/>
          </a:prstGeom>
          <a:ln w="38100">
            <a:noFill/>
          </a:ln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E4F437EB-BC27-344C-A6A0-36A15675EC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58227" y="4610976"/>
            <a:ext cx="1329331" cy="1329331"/>
          </a:xfrm>
          <a:prstGeom prst="rect">
            <a:avLst/>
          </a:prstGeom>
        </p:spPr>
      </p:pic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C29D58DE-D6B9-0F4C-8AEC-153A323BB4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3313" y="4610976"/>
            <a:ext cx="1329331" cy="1329331"/>
          </a:xfrm>
          <a:prstGeom prst="rect">
            <a:avLst/>
          </a:prstGeom>
        </p:spPr>
      </p:pic>
      <p:pic>
        <p:nvPicPr>
          <p:cNvPr id="24" name="Graphic 23" descr="User">
            <a:extLst>
              <a:ext uri="{FF2B5EF4-FFF2-40B4-BE49-F238E27FC236}">
                <a16:creationId xmlns:a16="http://schemas.microsoft.com/office/drawing/2014/main" id="{2415EFA8-B5EB-B54A-9664-D435FB5185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8786" y="4592695"/>
            <a:ext cx="1329330" cy="1329330"/>
          </a:xfrm>
          <a:prstGeom prst="rect">
            <a:avLst/>
          </a:prstGeom>
        </p:spPr>
      </p:pic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C41F1073-2689-CB49-A15D-1C684E5A768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3274" y="4610976"/>
            <a:ext cx="1329329" cy="1329329"/>
          </a:xfrm>
          <a:prstGeom prst="rect">
            <a:avLst/>
          </a:prstGeom>
        </p:spPr>
      </p:pic>
      <p:pic>
        <p:nvPicPr>
          <p:cNvPr id="16" name="Graphic 15" descr="List">
            <a:extLst>
              <a:ext uri="{FF2B5EF4-FFF2-40B4-BE49-F238E27FC236}">
                <a16:creationId xmlns:a16="http://schemas.microsoft.com/office/drawing/2014/main" id="{8788B20D-DBBE-A840-9D45-99790BDC86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76307" y="1913886"/>
            <a:ext cx="1957182" cy="195718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690DBC-CBD0-6846-961E-9977DE6A8069}"/>
              </a:ext>
            </a:extLst>
          </p:cNvPr>
          <p:cNvCxnSpPr>
            <a:cxnSpLocks/>
          </p:cNvCxnSpPr>
          <p:nvPr/>
        </p:nvCxnSpPr>
        <p:spPr>
          <a:xfrm flipV="1">
            <a:off x="2461846" y="3871068"/>
            <a:ext cx="661182" cy="97815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6DDDC4-9FAC-7D47-9DF8-5CEAAEC44256}"/>
              </a:ext>
            </a:extLst>
          </p:cNvPr>
          <p:cNvCxnSpPr>
            <a:cxnSpLocks/>
          </p:cNvCxnSpPr>
          <p:nvPr/>
        </p:nvCxnSpPr>
        <p:spPr>
          <a:xfrm flipH="1" flipV="1">
            <a:off x="3371582" y="3871068"/>
            <a:ext cx="595725" cy="914400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Close">
            <a:extLst>
              <a:ext uri="{FF2B5EF4-FFF2-40B4-BE49-F238E27FC236}">
                <a16:creationId xmlns:a16="http://schemas.microsoft.com/office/drawing/2014/main" id="{A133A7FE-2FA8-2747-B4F4-0C62C3F7AA1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398483">
            <a:off x="3294955" y="3976737"/>
            <a:ext cx="749490" cy="749490"/>
          </a:xfrm>
          <a:prstGeom prst="rect">
            <a:avLst/>
          </a:prstGeom>
        </p:spPr>
      </p:pic>
      <p:pic>
        <p:nvPicPr>
          <p:cNvPr id="35" name="Graphic 34" descr="List">
            <a:extLst>
              <a:ext uri="{FF2B5EF4-FFF2-40B4-BE49-F238E27FC236}">
                <a16:creationId xmlns:a16="http://schemas.microsoft.com/office/drawing/2014/main" id="{1A5F6FDD-2F3A-3541-8980-19BDB4CCF6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53615" y="1913886"/>
            <a:ext cx="1957182" cy="195718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BADC2339-BA62-7F4A-81FE-0BEA13117D35}"/>
              </a:ext>
            </a:extLst>
          </p:cNvPr>
          <p:cNvSpPr/>
          <p:nvPr/>
        </p:nvSpPr>
        <p:spPr>
          <a:xfrm>
            <a:off x="8547653" y="2297927"/>
            <a:ext cx="200931" cy="206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48BC0C-E5FD-CD41-BBE6-3E217132CF61}"/>
              </a:ext>
            </a:extLst>
          </p:cNvPr>
          <p:cNvSpPr/>
          <p:nvPr/>
        </p:nvSpPr>
        <p:spPr>
          <a:xfrm>
            <a:off x="8547652" y="2973099"/>
            <a:ext cx="200931" cy="206734"/>
          </a:xfrm>
          <a:prstGeom prst="rect">
            <a:avLst/>
          </a:prstGeom>
          <a:ln>
            <a:solidFill>
              <a:srgbClr val="0272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A59430-68C4-C240-B0C1-FE3208D4CA45}"/>
              </a:ext>
            </a:extLst>
          </p:cNvPr>
          <p:cNvSpPr/>
          <p:nvPr/>
        </p:nvSpPr>
        <p:spPr>
          <a:xfrm>
            <a:off x="8547652" y="2635513"/>
            <a:ext cx="200931" cy="20673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3149A4-0121-1A42-8EA0-08BE2949BC3F}"/>
              </a:ext>
            </a:extLst>
          </p:cNvPr>
          <p:cNvSpPr/>
          <p:nvPr/>
        </p:nvSpPr>
        <p:spPr>
          <a:xfrm>
            <a:off x="8547651" y="3286592"/>
            <a:ext cx="200931" cy="20673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B87F2A-ED3B-CD4B-AE3B-D70CDA6623E0}"/>
              </a:ext>
            </a:extLst>
          </p:cNvPr>
          <p:cNvSpPr/>
          <p:nvPr/>
        </p:nvSpPr>
        <p:spPr>
          <a:xfrm>
            <a:off x="8894231" y="2347942"/>
            <a:ext cx="408642" cy="10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468F29-8B64-9947-9330-9ED51F9A8D50}"/>
              </a:ext>
            </a:extLst>
          </p:cNvPr>
          <p:cNvSpPr/>
          <p:nvPr/>
        </p:nvSpPr>
        <p:spPr>
          <a:xfrm>
            <a:off x="8894231" y="3015902"/>
            <a:ext cx="408642" cy="109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118DB1-689C-D441-9784-4A669CFE56EE}"/>
              </a:ext>
            </a:extLst>
          </p:cNvPr>
          <p:cNvSpPr/>
          <p:nvPr/>
        </p:nvSpPr>
        <p:spPr>
          <a:xfrm>
            <a:off x="8894231" y="2681922"/>
            <a:ext cx="408642" cy="1092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1DB74D-CE3F-4E4A-B514-E2C4889DA1FB}"/>
              </a:ext>
            </a:extLst>
          </p:cNvPr>
          <p:cNvSpPr/>
          <p:nvPr/>
        </p:nvSpPr>
        <p:spPr>
          <a:xfrm>
            <a:off x="8894231" y="3331213"/>
            <a:ext cx="408642" cy="1092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B740C10-9841-E248-9059-2EC024EBB8B7}"/>
              </a:ext>
            </a:extLst>
          </p:cNvPr>
          <p:cNvCxnSpPr>
            <a:cxnSpLocks/>
          </p:cNvCxnSpPr>
          <p:nvPr/>
        </p:nvCxnSpPr>
        <p:spPr>
          <a:xfrm flipV="1">
            <a:off x="8163187" y="3786178"/>
            <a:ext cx="661182" cy="978158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369F44-5315-C843-A882-3BE944DA080C}"/>
              </a:ext>
            </a:extLst>
          </p:cNvPr>
          <p:cNvCxnSpPr>
            <a:cxnSpLocks/>
          </p:cNvCxnSpPr>
          <p:nvPr/>
        </p:nvCxnSpPr>
        <p:spPr>
          <a:xfrm flipH="1" flipV="1">
            <a:off x="9072923" y="3786178"/>
            <a:ext cx="595725" cy="91440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99DEDB6-8522-5144-89E9-A9739350184F}"/>
              </a:ext>
            </a:extLst>
          </p:cNvPr>
          <p:cNvSpPr txBox="1"/>
          <p:nvPr/>
        </p:nvSpPr>
        <p:spPr>
          <a:xfrm>
            <a:off x="1540399" y="5828250"/>
            <a:ext cx="3728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All but one person are locked out. </a:t>
            </a:r>
            <a:br>
              <a:rPr lang="en-US" sz="1600"/>
            </a:br>
            <a:r>
              <a:rPr lang="en-US" sz="1600"/>
              <a:t>Only one person can edit the file at a time.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D39AF3-B812-934B-83F9-9465295F61C6}"/>
              </a:ext>
            </a:extLst>
          </p:cNvPr>
          <p:cNvSpPr txBox="1"/>
          <p:nvPr/>
        </p:nvSpPr>
        <p:spPr>
          <a:xfrm>
            <a:off x="9668648" y="3725079"/>
            <a:ext cx="1903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Everyone with permission can edit the doc together!</a:t>
            </a:r>
          </a:p>
        </p:txBody>
      </p:sp>
    </p:spTree>
    <p:extLst>
      <p:ext uri="{BB962C8B-B14F-4D97-AF65-F5344CB8AC3E}">
        <p14:creationId xmlns:p14="http://schemas.microsoft.com/office/powerpoint/2010/main" val="5900797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642c4692-c6c0-4778-b818-56a54e24483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11e692fd-5c9a-4d84-8922-6e279148345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3bb7235a-94b5-4f4e-abdf-2f81b86efcb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ile_x0020_Type0 xmlns="22c81239-4916-42f8-981e-bb17659ba664" xsi:nil="true"/>
    <PublishingExpirationDate xmlns="http://schemas.microsoft.com/sharepoint/v3" xsi:nil="true"/>
    <date xmlns="22c81239-4916-42f8-981e-bb17659ba664" xsi:nil="true"/>
    <PublishingStartDate xmlns="http://schemas.microsoft.com/sharepoint/v3" xsi:nil="true"/>
    <SharedWithUsers xmlns="5d7439e3-80a4-4edc-9d3e-0234b667c127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4EE8F5754CE74DA1362FF4A382C9BF" ma:contentTypeVersion="13" ma:contentTypeDescription="Create a new document." ma:contentTypeScope="" ma:versionID="46bb28aba48f45b43ff86ec6a49772c2">
  <xsd:schema xmlns:xsd="http://www.w3.org/2001/XMLSchema" xmlns:xs="http://www.w3.org/2001/XMLSchema" xmlns:p="http://schemas.microsoft.com/office/2006/metadata/properties" xmlns:ns1="http://schemas.microsoft.com/sharepoint/v3" xmlns:ns2="5d7439e3-80a4-4edc-9d3e-0234b667c127" xmlns:ns3="22c81239-4916-42f8-981e-bb17659ba664" targetNamespace="http://schemas.microsoft.com/office/2006/metadata/properties" ma:root="true" ma:fieldsID="26b464d718c12f03fd3e7c1693c8317c" ns1:_="" ns2:_="" ns3:_="">
    <xsd:import namespace="http://schemas.microsoft.com/sharepoint/v3"/>
    <xsd:import namespace="5d7439e3-80a4-4edc-9d3e-0234b667c127"/>
    <xsd:import namespace="22c81239-4916-42f8-981e-bb17659ba6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date" minOccurs="0"/>
                <xsd:element ref="ns3:File_x0020_Type0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439e3-80a4-4edc-9d3e-0234b667c1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81239-4916-42f8-981e-bb17659ba6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date" ma:index="16" nillable="true" ma:displayName="date" ma:format="DateOnly" ma:internalName="date">
      <xsd:simpleType>
        <xsd:restriction base="dms:DateTime"/>
      </xsd:simpleType>
    </xsd:element>
    <xsd:element name="File_x0020_Type0" ma:index="17" nillable="true" ma:displayName="File Type" ma:internalName="File_x0020_Type0">
      <xsd:simpleType>
        <xsd:restriction base="dms:Text">
          <xsd:maxLength value="255"/>
        </xsd:restriction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B1548D-F407-4E9C-B7F3-CAB6A4D2DF7A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sharepoint/v3"/>
    <ds:schemaRef ds:uri="http://purl.org/dc/dcmitype/"/>
    <ds:schemaRef ds:uri="http://purl.org/dc/terms/"/>
    <ds:schemaRef ds:uri="5d7439e3-80a4-4edc-9d3e-0234b667c127"/>
    <ds:schemaRef ds:uri="22c81239-4916-42f8-981e-bb17659ba66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CE0DA77-B006-468F-8931-705A5C665B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d7439e3-80a4-4edc-9d3e-0234b667c127"/>
    <ds:schemaRef ds:uri="22c81239-4916-42f8-981e-bb17659ba6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916E77-6C74-4024-9362-EE39B3F570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475</Words>
  <Application>Microsoft Macintosh PowerPoint</Application>
  <PresentationFormat>Widescreen</PresentationFormat>
  <Paragraphs>85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TODAY’S OBJECTIVES</vt:lpstr>
      <vt:lpstr>PowerPoint Presentation</vt:lpstr>
      <vt:lpstr>Why SharePoint?</vt:lpstr>
      <vt:lpstr>What is SharePoint?</vt:lpstr>
      <vt:lpstr>What is SharePoint?</vt:lpstr>
      <vt:lpstr>PowerPoint Presentation</vt:lpstr>
      <vt:lpstr>How do you Access SharePoint?</vt:lpstr>
      <vt:lpstr>PRACTICE WITH SHAREPOINT</vt:lpstr>
      <vt:lpstr>Stay N’Sync</vt:lpstr>
      <vt:lpstr>Stay N’Sync</vt:lpstr>
      <vt:lpstr>Next Steps</vt:lpstr>
      <vt:lpstr>References</vt:lpstr>
      <vt:lpstr>What we learned today… any questions?</vt:lpstr>
      <vt:lpstr>PowerPoint Presentation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Lacson, Jessica</dc:creator>
  <cp:lastModifiedBy>Rutledge, Austin</cp:lastModifiedBy>
  <cp:revision>1</cp:revision>
  <dcterms:created xsi:type="dcterms:W3CDTF">2018-08-16T17:48:22Z</dcterms:created>
  <dcterms:modified xsi:type="dcterms:W3CDTF">2019-01-11T20:05:47Z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0x010100354EE8F5754CE74DA1362FF4A382C9BF</vt:lpwstr>
  </property>
  <property fmtid="{D5CDD505-2E9C-101B-9397-08002B2CF9AE}" pid="3" name="Order">
    <vt:r8>732000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  <property fmtid="{D5CDD505-2E9C-101B-9397-08002B2CF9AE}" pid="8" name="AuthorIds_UIVersion_29">
    <vt:lpwstr>3</vt:lpwstr>
  </property>
</Properties>
</file>