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71" r:id="rId5"/>
    <p:sldId id="258" r:id="rId6"/>
    <p:sldId id="295" r:id="rId7"/>
    <p:sldId id="299" r:id="rId8"/>
    <p:sldId id="293" r:id="rId9"/>
    <p:sldId id="294" r:id="rId10"/>
    <p:sldId id="303" r:id="rId11"/>
    <p:sldId id="297" r:id="rId12"/>
    <p:sldId id="300" r:id="rId13"/>
    <p:sldId id="301" r:id="rId14"/>
    <p:sldId id="302" r:id="rId15"/>
    <p:sldId id="296" r:id="rId16"/>
    <p:sldId id="304" r:id="rId17"/>
    <p:sldId id="307" r:id="rId18"/>
    <p:sldId id="306" r:id="rId19"/>
    <p:sldId id="308" r:id="rId20"/>
    <p:sldId id="280" r:id="rId21"/>
    <p:sldId id="281" r:id="rId22"/>
    <p:sldId id="298" r:id="rId23"/>
    <p:sldId id="292" r:id="rId24"/>
  </p:sldIdLst>
  <p:sldSz cx="12192000" cy="6858000"/>
  <p:notesSz cx="6858000" cy="140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C7C7"/>
    <a:srgbClr val="5ECFD2"/>
    <a:srgbClr val="FF9900"/>
    <a:srgbClr val="FF7C19"/>
    <a:srgbClr val="0272C7"/>
    <a:srgbClr val="BEBEBE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F39B8-7359-7449-9F2B-B08BCC6939D3}" v="1575" dt="2019-04-08T19:32:17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ledge, Austin" userId="b6d96f31-8944-4de0-ba77-ea98163d2b42" providerId="ADAL" clId="{B1DFB7FD-D244-374A-A43C-FB903C14502F}"/>
    <pc:docChg chg="undo custSel addSld delSld modSld sldOrd">
      <pc:chgData name="Rutledge, Austin" userId="b6d96f31-8944-4de0-ba77-ea98163d2b42" providerId="ADAL" clId="{B1DFB7FD-D244-374A-A43C-FB903C14502F}" dt="2019-01-07T20:49:01.399" v="2901"/>
      <pc:docMkLst>
        <pc:docMk/>
      </pc:docMkLst>
      <pc:sldChg chg="modSp ord modTransition">
        <pc:chgData name="Rutledge, Austin" userId="b6d96f31-8944-4de0-ba77-ea98163d2b42" providerId="ADAL" clId="{B1DFB7FD-D244-374A-A43C-FB903C14502F}" dt="2019-01-04T22:37:29.687" v="1626"/>
        <pc:sldMkLst>
          <pc:docMk/>
          <pc:sldMk cId="1636725891" sldId="258"/>
        </pc:sldMkLst>
        <pc:spChg chg="mod">
          <ac:chgData name="Rutledge, Austin" userId="b6d96f31-8944-4de0-ba77-ea98163d2b42" providerId="ADAL" clId="{B1DFB7FD-D244-374A-A43C-FB903C14502F}" dt="2019-01-04T21:08:27.670" v="115" actId="20577"/>
          <ac:spMkLst>
            <pc:docMk/>
            <pc:sldMk cId="1636725891" sldId="258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4T21:37:12.899" v="302" actId="114"/>
          <ac:spMkLst>
            <pc:docMk/>
            <pc:sldMk cId="1636725891" sldId="258"/>
            <ac:spMk id="3" creationId="{00000000-0000-0000-0000-000000000000}"/>
          </ac:spMkLst>
        </pc:spChg>
        <pc:picChg chg="mod">
          <ac:chgData name="Rutledge, Austin" userId="b6d96f31-8944-4de0-ba77-ea98163d2b42" providerId="ADAL" clId="{B1DFB7FD-D244-374A-A43C-FB903C14502F}" dt="2019-01-04T22:16:40.381" v="1526"/>
          <ac:picMkLst>
            <pc:docMk/>
            <pc:sldMk cId="1636725891" sldId="258"/>
            <ac:picMk id="6" creationId="{00000000-0000-0000-0000-000000000000}"/>
          </ac:picMkLst>
        </pc:picChg>
      </pc:sldChg>
      <pc:sldChg chg="modSp ord modTransition modNotesTx">
        <pc:chgData name="Rutledge, Austin" userId="b6d96f31-8944-4de0-ba77-ea98163d2b42" providerId="ADAL" clId="{B1DFB7FD-D244-374A-A43C-FB903C14502F}" dt="2019-01-07T19:51:57.149" v="2601" actId="403"/>
        <pc:sldMkLst>
          <pc:docMk/>
          <pc:sldMk cId="1580832070" sldId="263"/>
        </pc:sldMkLst>
        <pc:spChg chg="mod">
          <ac:chgData name="Rutledge, Austin" userId="b6d96f31-8944-4de0-ba77-ea98163d2b42" providerId="ADAL" clId="{B1DFB7FD-D244-374A-A43C-FB903C14502F}" dt="2019-01-07T19:51:57.149" v="2601" actId="403"/>
          <ac:spMkLst>
            <pc:docMk/>
            <pc:sldMk cId="1580832070" sldId="263"/>
            <ac:spMk id="3" creationId="{00000000-0000-0000-0000-000000000000}"/>
          </ac:spMkLst>
        </pc:spChg>
      </pc:sldChg>
      <pc:sldChg chg="addSp delSp modSp modTransition">
        <pc:chgData name="Rutledge, Austin" userId="b6d96f31-8944-4de0-ba77-ea98163d2b42" providerId="ADAL" clId="{B1DFB7FD-D244-374A-A43C-FB903C14502F}" dt="2019-01-04T22:37:29.687" v="1626"/>
        <pc:sldMkLst>
          <pc:docMk/>
          <pc:sldMk cId="2893646276" sldId="271"/>
        </pc:sldMkLst>
        <pc:spChg chg="add del">
          <ac:chgData name="Rutledge, Austin" userId="b6d96f31-8944-4de0-ba77-ea98163d2b42" providerId="ADAL" clId="{B1DFB7FD-D244-374A-A43C-FB903C14502F}" dt="2019-01-04T21:08:04.057" v="95" actId="478"/>
          <ac:spMkLst>
            <pc:docMk/>
            <pc:sldMk cId="2893646276" sldId="271"/>
            <ac:spMk id="7" creationId="{00000000-0000-0000-0000-000000000000}"/>
          </ac:spMkLst>
        </pc:spChg>
        <pc:picChg chg="del mod">
          <ac:chgData name="Rutledge, Austin" userId="b6d96f31-8944-4de0-ba77-ea98163d2b42" providerId="ADAL" clId="{B1DFB7FD-D244-374A-A43C-FB903C14502F}" dt="2019-01-04T21:06:43.309" v="79" actId="478"/>
          <ac:picMkLst>
            <pc:docMk/>
            <pc:sldMk cId="2893646276" sldId="271"/>
            <ac:picMk id="2" creationId="{00000000-0000-0000-0000-000000000000}"/>
          </ac:picMkLst>
        </pc:picChg>
        <pc:picChg chg="add del mod">
          <ac:chgData name="Rutledge, Austin" userId="b6d96f31-8944-4de0-ba77-ea98163d2b42" providerId="ADAL" clId="{B1DFB7FD-D244-374A-A43C-FB903C14502F}" dt="2019-01-04T21:07:59.988" v="94"/>
          <ac:picMkLst>
            <pc:docMk/>
            <pc:sldMk cId="2893646276" sldId="271"/>
            <ac:picMk id="4" creationId="{87F42FCC-58B5-9B44-8ECF-5DDDCDD18D2A}"/>
          </ac:picMkLst>
        </pc:picChg>
      </pc:sldChg>
      <pc:sldChg chg="modSp add modTransition">
        <pc:chgData name="Rutledge, Austin" userId="b6d96f31-8944-4de0-ba77-ea98163d2b42" providerId="ADAL" clId="{B1DFB7FD-D244-374A-A43C-FB903C14502F}" dt="2019-01-07T19:51:18.173" v="2596" actId="20577"/>
        <pc:sldMkLst>
          <pc:docMk/>
          <pc:sldMk cId="916236055" sldId="280"/>
        </pc:sldMkLst>
        <pc:spChg chg="mod">
          <ac:chgData name="Rutledge, Austin" userId="b6d96f31-8944-4de0-ba77-ea98163d2b42" providerId="ADAL" clId="{B1DFB7FD-D244-374A-A43C-FB903C14502F}" dt="2019-01-04T22:04:02.279" v="833" actId="20577"/>
          <ac:spMkLst>
            <pc:docMk/>
            <pc:sldMk cId="916236055" sldId="280"/>
            <ac:spMk id="2" creationId="{519B8519-B88C-6C44-B6EE-FAA59892D3FA}"/>
          </ac:spMkLst>
        </pc:spChg>
        <pc:spChg chg="mod">
          <ac:chgData name="Rutledge, Austin" userId="b6d96f31-8944-4de0-ba77-ea98163d2b42" providerId="ADAL" clId="{B1DFB7FD-D244-374A-A43C-FB903C14502F}" dt="2019-01-07T19:51:18.173" v="2596" actId="20577"/>
          <ac:spMkLst>
            <pc:docMk/>
            <pc:sldMk cId="916236055" sldId="280"/>
            <ac:spMk id="3" creationId="{DEE7326A-7DE0-2343-B84A-789DC52C9603}"/>
          </ac:spMkLst>
        </pc:spChg>
      </pc:sldChg>
      <pc:sldChg chg="modSp add modTransition">
        <pc:chgData name="Rutledge, Austin" userId="b6d96f31-8944-4de0-ba77-ea98163d2b42" providerId="ADAL" clId="{B1DFB7FD-D244-374A-A43C-FB903C14502F}" dt="2019-01-07T19:53:06.466" v="2640" actId="255"/>
        <pc:sldMkLst>
          <pc:docMk/>
          <pc:sldMk cId="3511967804" sldId="281"/>
        </pc:sldMkLst>
        <pc:spChg chg="mod">
          <ac:chgData name="Rutledge, Austin" userId="b6d96f31-8944-4de0-ba77-ea98163d2b42" providerId="ADAL" clId="{B1DFB7FD-D244-374A-A43C-FB903C14502F}" dt="2019-01-04T22:10:39.956" v="1440" actId="20577"/>
          <ac:spMkLst>
            <pc:docMk/>
            <pc:sldMk cId="3511967804" sldId="281"/>
            <ac:spMk id="2" creationId="{00000000-0000-0000-0000-000000000000}"/>
          </ac:spMkLst>
        </pc:spChg>
        <pc:spChg chg="mod">
          <ac:chgData name="Rutledge, Austin" userId="b6d96f31-8944-4de0-ba77-ea98163d2b42" providerId="ADAL" clId="{B1DFB7FD-D244-374A-A43C-FB903C14502F}" dt="2019-01-07T19:53:06.466" v="2640" actId="255"/>
          <ac:spMkLst>
            <pc:docMk/>
            <pc:sldMk cId="3511967804" sldId="281"/>
            <ac:spMk id="3" creationId="{00000000-0000-0000-0000-000000000000}"/>
          </ac:spMkLst>
        </pc:spChg>
      </pc:sldChg>
    </pc:docChg>
  </pc:docChgLst>
  <pc:docChgLst>
    <pc:chgData name="Rutledge, Austin" userId="b6d96f31-8944-4de0-ba77-ea98163d2b42" providerId="ADAL" clId="{18858C05-2F2A-E745-B1FD-2D2660DF68C7}"/>
    <pc:docChg chg="custSel addSld delSld modSld sldOrd">
      <pc:chgData name="Rutledge, Austin" userId="b6d96f31-8944-4de0-ba77-ea98163d2b42" providerId="ADAL" clId="{18858C05-2F2A-E745-B1FD-2D2660DF68C7}" dt="2019-04-02T21:48:44.817" v="762"/>
      <pc:docMkLst>
        <pc:docMk/>
      </pc:docMkLst>
      <pc:sldChg chg="modNotesTx">
        <pc:chgData name="Rutledge, Austin" userId="b6d96f31-8944-4de0-ba77-ea98163d2b42" providerId="ADAL" clId="{18858C05-2F2A-E745-B1FD-2D2660DF68C7}" dt="2019-04-02T21:16:30.477" v="270" actId="20577"/>
        <pc:sldMkLst>
          <pc:docMk/>
          <pc:sldMk cId="1636725891" sldId="258"/>
        </pc:sldMkLst>
      </pc:sldChg>
      <pc:sldChg chg="ord">
        <pc:chgData name="Rutledge, Austin" userId="b6d96f31-8944-4de0-ba77-ea98163d2b42" providerId="ADAL" clId="{18858C05-2F2A-E745-B1FD-2D2660DF68C7}" dt="2019-04-02T21:48:44.817" v="762"/>
        <pc:sldMkLst>
          <pc:docMk/>
          <pc:sldMk cId="1580832070" sldId="263"/>
        </pc:sldMkLst>
      </pc:sldChg>
      <pc:sldChg chg="modSp add modNotesTx">
        <pc:chgData name="Rutledge, Austin" userId="b6d96f31-8944-4de0-ba77-ea98163d2b42" providerId="ADAL" clId="{18858C05-2F2A-E745-B1FD-2D2660DF68C7}" dt="2019-04-02T21:21:54.503" v="602" actId="20577"/>
        <pc:sldMkLst>
          <pc:docMk/>
          <pc:sldMk cId="916236055" sldId="280"/>
        </pc:sldMkLst>
        <pc:spChg chg="mod">
          <ac:chgData name="Rutledge, Austin" userId="b6d96f31-8944-4de0-ba77-ea98163d2b42" providerId="ADAL" clId="{18858C05-2F2A-E745-B1FD-2D2660DF68C7}" dt="2019-04-02T21:17:56.465" v="291"/>
          <ac:spMkLst>
            <pc:docMk/>
            <pc:sldMk cId="916236055" sldId="280"/>
            <ac:spMk id="3" creationId="{DEE7326A-7DE0-2343-B84A-789DC52C9603}"/>
          </ac:spMkLst>
        </pc:spChg>
      </pc:sldChg>
      <pc:sldChg chg="modSp ord">
        <pc:chgData name="Rutledge, Austin" userId="b6d96f31-8944-4de0-ba77-ea98163d2b42" providerId="ADAL" clId="{18858C05-2F2A-E745-B1FD-2D2660DF68C7}" dt="2019-04-02T21:48:35.687" v="760"/>
        <pc:sldMkLst>
          <pc:docMk/>
          <pc:sldMk cId="3511967804" sldId="281"/>
        </pc:sldMkLst>
        <pc:spChg chg="mod">
          <ac:chgData name="Rutledge, Austin" userId="b6d96f31-8944-4de0-ba77-ea98163d2b42" providerId="ADAL" clId="{18858C05-2F2A-E745-B1FD-2D2660DF68C7}" dt="2019-04-02T21:48:04.843" v="759" actId="20577"/>
          <ac:spMkLst>
            <pc:docMk/>
            <pc:sldMk cId="3511967804" sldId="281"/>
            <ac:spMk id="2" creationId="{00000000-0000-0000-0000-000000000000}"/>
          </ac:spMkLst>
        </pc:spChg>
      </pc:sldChg>
      <pc:sldChg chg="delSp del">
        <pc:chgData name="Rutledge, Austin" userId="b6d96f31-8944-4de0-ba77-ea98163d2b42" providerId="ADAL" clId="{18858C05-2F2A-E745-B1FD-2D2660DF68C7}" dt="2019-04-02T21:15:21.390" v="91" actId="2696"/>
        <pc:sldMkLst>
          <pc:docMk/>
          <pc:sldMk cId="2543390481" sldId="291"/>
        </pc:sldMkLst>
        <pc:picChg chg="del">
          <ac:chgData name="Rutledge, Austin" userId="b6d96f31-8944-4de0-ba77-ea98163d2b42" providerId="ADAL" clId="{18858C05-2F2A-E745-B1FD-2D2660DF68C7}" dt="2019-04-02T21:14:25.331" v="0" actId="478"/>
          <ac:picMkLst>
            <pc:docMk/>
            <pc:sldMk cId="2543390481" sldId="291"/>
            <ac:picMk id="2" creationId="{00000000-0000-0000-0000-000000000000}"/>
          </ac:picMkLst>
        </pc:picChg>
      </pc:sldChg>
      <pc:sldChg chg="addSp delSp modSp modAnim modNotesTx">
        <pc:chgData name="Rutledge, Austin" userId="b6d96f31-8944-4de0-ba77-ea98163d2b42" providerId="ADAL" clId="{18858C05-2F2A-E745-B1FD-2D2660DF68C7}" dt="2019-04-02T21:30:29.668" v="711" actId="20577"/>
        <pc:sldMkLst>
          <pc:docMk/>
          <pc:sldMk cId="746995146" sldId="294"/>
        </pc:sldMkLst>
        <pc:spChg chg="mod">
          <ac:chgData name="Rutledge, Austin" userId="b6d96f31-8944-4de0-ba77-ea98163d2b42" providerId="ADAL" clId="{18858C05-2F2A-E745-B1FD-2D2660DF68C7}" dt="2019-04-02T21:30:13.780" v="709" actId="20577"/>
          <ac:spMkLst>
            <pc:docMk/>
            <pc:sldMk cId="746995146" sldId="294"/>
            <ac:spMk id="2" creationId="{00000000-0000-0000-0000-000000000000}"/>
          </ac:spMkLst>
        </pc:spChg>
        <pc:spChg chg="add mod">
          <ac:chgData name="Rutledge, Austin" userId="b6d96f31-8944-4de0-ba77-ea98163d2b42" providerId="ADAL" clId="{18858C05-2F2A-E745-B1FD-2D2660DF68C7}" dt="2019-04-02T21:25:52.231" v="650" actId="1038"/>
          <ac:spMkLst>
            <pc:docMk/>
            <pc:sldMk cId="746995146" sldId="294"/>
            <ac:spMk id="8" creationId="{94629D0E-9135-E444-8BC1-0FFEBFF486B9}"/>
          </ac:spMkLst>
        </pc:spChg>
        <pc:spChg chg="add mod">
          <ac:chgData name="Rutledge, Austin" userId="b6d96f31-8944-4de0-ba77-ea98163d2b42" providerId="ADAL" clId="{18858C05-2F2A-E745-B1FD-2D2660DF68C7}" dt="2019-04-02T21:25:23.977" v="636" actId="1038"/>
          <ac:spMkLst>
            <pc:docMk/>
            <pc:sldMk cId="746995146" sldId="294"/>
            <ac:spMk id="9" creationId="{80B93F15-9AC6-DA45-A949-09EED021E706}"/>
          </ac:spMkLst>
        </pc:spChg>
        <pc:spChg chg="add mod">
          <ac:chgData name="Rutledge, Austin" userId="b6d96f31-8944-4de0-ba77-ea98163d2b42" providerId="ADAL" clId="{18858C05-2F2A-E745-B1FD-2D2660DF68C7}" dt="2019-04-02T21:24:27.396" v="626" actId="1036"/>
          <ac:spMkLst>
            <pc:docMk/>
            <pc:sldMk cId="746995146" sldId="294"/>
            <ac:spMk id="10" creationId="{9352F5CE-0940-094F-9365-0CF53087DE91}"/>
          </ac:spMkLst>
        </pc:spChg>
        <pc:graphicFrameChg chg="mod">
          <ac:chgData name="Rutledge, Austin" userId="b6d96f31-8944-4de0-ba77-ea98163d2b42" providerId="ADAL" clId="{18858C05-2F2A-E745-B1FD-2D2660DF68C7}" dt="2019-04-02T21:25:36.944" v="648"/>
          <ac:graphicFrameMkLst>
            <pc:docMk/>
            <pc:sldMk cId="746995146" sldId="294"/>
            <ac:graphicFrameMk id="6" creationId="{00000000-0000-0000-0000-000000000000}"/>
          </ac:graphicFrameMkLst>
        </pc:graphicFrameChg>
        <pc:picChg chg="add del">
          <ac:chgData name="Rutledge, Austin" userId="b6d96f31-8944-4de0-ba77-ea98163d2b42" providerId="ADAL" clId="{18858C05-2F2A-E745-B1FD-2D2660DF68C7}" dt="2019-04-02T21:17:41.477" v="287" actId="478"/>
          <ac:picMkLst>
            <pc:docMk/>
            <pc:sldMk cId="746995146" sldId="294"/>
            <ac:picMk id="3" creationId="{9C6D7D1C-4489-9E4F-A5D0-BAFB7A52713C}"/>
          </ac:picMkLst>
        </pc:picChg>
        <pc:picChg chg="add del">
          <ac:chgData name="Rutledge, Austin" userId="b6d96f31-8944-4de0-ba77-ea98163d2b42" providerId="ADAL" clId="{18858C05-2F2A-E745-B1FD-2D2660DF68C7}" dt="2019-04-02T21:17:46.289" v="289"/>
          <ac:picMkLst>
            <pc:docMk/>
            <pc:sldMk cId="746995146" sldId="294"/>
            <ac:picMk id="7" creationId="{A0FC1D00-9EF8-244A-B35E-901C5DD5674E}"/>
          </ac:picMkLst>
        </pc:picChg>
      </pc:sldChg>
      <pc:sldChg chg="addSp modSp add ord modNotes">
        <pc:chgData name="Rutledge, Austin" userId="b6d96f31-8944-4de0-ba77-ea98163d2b42" providerId="ADAL" clId="{18858C05-2F2A-E745-B1FD-2D2660DF68C7}" dt="2019-04-02T21:42:22.815" v="727"/>
        <pc:sldMkLst>
          <pc:docMk/>
          <pc:sldMk cId="2294908255" sldId="297"/>
        </pc:sldMkLst>
        <pc:picChg chg="add mod">
          <ac:chgData name="Rutledge, Austin" userId="b6d96f31-8944-4de0-ba77-ea98163d2b42" providerId="ADAL" clId="{18858C05-2F2A-E745-B1FD-2D2660DF68C7}" dt="2019-04-02T21:41:55.715" v="725"/>
          <ac:picMkLst>
            <pc:docMk/>
            <pc:sldMk cId="2294908255" sldId="297"/>
            <ac:picMk id="5" creationId="{8F92FA1E-B573-1749-9135-15794636E776}"/>
          </ac:picMkLst>
        </pc:picChg>
      </pc:sldChg>
      <pc:sldChg chg="addSp modSp add ord modNotes">
        <pc:chgData name="Rutledge, Austin" userId="b6d96f31-8944-4de0-ba77-ea98163d2b42" providerId="ADAL" clId="{18858C05-2F2A-E745-B1FD-2D2660DF68C7}" dt="2019-04-02T21:47:58.838" v="744"/>
        <pc:sldMkLst>
          <pc:docMk/>
          <pc:sldMk cId="1814689288" sldId="298"/>
        </pc:sldMkLst>
        <pc:picChg chg="add mod">
          <ac:chgData name="Rutledge, Austin" userId="b6d96f31-8944-4de0-ba77-ea98163d2b42" providerId="ADAL" clId="{18858C05-2F2A-E745-B1FD-2D2660DF68C7}" dt="2019-04-02T21:47:46.427" v="741"/>
          <ac:picMkLst>
            <pc:docMk/>
            <pc:sldMk cId="1814689288" sldId="298"/>
            <ac:picMk id="5" creationId="{C586E5DC-7956-E944-BCFC-CB470B0E28DD}"/>
          </ac:picMkLst>
        </pc:picChg>
      </pc:sldChg>
    </pc:docChg>
  </pc:docChgLst>
  <pc:docChgLst>
    <pc:chgData name="Rucker, Jessica" userId="S::jessica.lacson@okstate.edu::24249803-7fd4-46af-b8d1-e006f9624165" providerId="AD" clId="Web-{2FD785F8-D18D-647B-9403-18DCAE40ECD6}"/>
    <pc:docChg chg="addSld delSld modSld sldOrd">
      <pc:chgData name="Rucker, Jessica" userId="S::jessica.lacson@okstate.edu::24249803-7fd4-46af-b8d1-e006f9624165" providerId="AD" clId="Web-{2FD785F8-D18D-647B-9403-18DCAE40ECD6}" dt="2019-03-29T19:54:53.492" v="56"/>
      <pc:docMkLst>
        <pc:docMk/>
      </pc:docMkLst>
      <pc:sldChg chg="modSp">
        <pc:chgData name="Rucker, Jessica" userId="S::jessica.lacson@okstate.edu::24249803-7fd4-46af-b8d1-e006f9624165" providerId="AD" clId="Web-{2FD785F8-D18D-647B-9403-18DCAE40ECD6}" dt="2019-03-29T19:53:57.273" v="37" actId="20577"/>
        <pc:sldMkLst>
          <pc:docMk/>
          <pc:sldMk cId="328538250" sldId="293"/>
        </pc:sldMkLst>
        <pc:spChg chg="mod">
          <ac:chgData name="Rucker, Jessica" userId="S::jessica.lacson@okstate.edu::24249803-7fd4-46af-b8d1-e006f9624165" providerId="AD" clId="Web-{2FD785F8-D18D-647B-9403-18DCAE40ECD6}" dt="2019-03-29T19:53:57.273" v="37" actId="20577"/>
          <ac:spMkLst>
            <pc:docMk/>
            <pc:sldMk cId="328538250" sldId="293"/>
            <ac:spMk id="2" creationId="{00000000-0000-0000-0000-000000000000}"/>
          </ac:spMkLst>
        </pc:spChg>
      </pc:sldChg>
      <pc:sldChg chg="modSp">
        <pc:chgData name="Rucker, Jessica" userId="S::jessica.lacson@okstate.edu::24249803-7fd4-46af-b8d1-e006f9624165" providerId="AD" clId="Web-{2FD785F8-D18D-647B-9403-18DCAE40ECD6}" dt="2019-03-29T19:47:07.581" v="12" actId="1076"/>
        <pc:sldMkLst>
          <pc:docMk/>
          <pc:sldMk cId="746995146" sldId="294"/>
        </pc:sldMkLst>
        <pc:spChg chg="mod">
          <ac:chgData name="Rucker, Jessica" userId="S::jessica.lacson@okstate.edu::24249803-7fd4-46af-b8d1-e006f9624165" providerId="AD" clId="Web-{2FD785F8-D18D-647B-9403-18DCAE40ECD6}" dt="2019-03-29T19:47:07.581" v="12" actId="1076"/>
          <ac:spMkLst>
            <pc:docMk/>
            <pc:sldMk cId="746995146" sldId="294"/>
            <ac:spMk id="2" creationId="{00000000-0000-0000-0000-000000000000}"/>
          </ac:spMkLst>
        </pc:spChg>
        <pc:spChg chg="mod">
          <ac:chgData name="Rucker, Jessica" userId="S::jessica.lacson@okstate.edu::24249803-7fd4-46af-b8d1-e006f9624165" providerId="AD" clId="Web-{2FD785F8-D18D-647B-9403-18DCAE40ECD6}" dt="2019-03-29T19:47:04.363" v="11" actId="1076"/>
          <ac:spMkLst>
            <pc:docMk/>
            <pc:sldMk cId="746995146" sldId="294"/>
            <ac:spMk id="5" creationId="{00000000-0000-0000-0000-000000000000}"/>
          </ac:spMkLst>
        </pc:spChg>
      </pc:sldChg>
      <pc:sldChg chg="modSp ord">
        <pc:chgData name="Rucker, Jessica" userId="S::jessica.lacson@okstate.edu::24249803-7fd4-46af-b8d1-e006f9624165" providerId="AD" clId="Web-{2FD785F8-D18D-647B-9403-18DCAE40ECD6}" dt="2019-03-29T19:54:51.711" v="55"/>
        <pc:sldMkLst>
          <pc:docMk/>
          <pc:sldMk cId="130640397" sldId="295"/>
        </pc:sldMkLst>
        <pc:spChg chg="mod">
          <ac:chgData name="Rucker, Jessica" userId="S::jessica.lacson@okstate.edu::24249803-7fd4-46af-b8d1-e006f9624165" providerId="AD" clId="Web-{2FD785F8-D18D-647B-9403-18DCAE40ECD6}" dt="2019-03-29T19:46:53.988" v="7" actId="20577"/>
          <ac:spMkLst>
            <pc:docMk/>
            <pc:sldMk cId="130640397" sldId="295"/>
            <ac:spMk id="2" creationId="{00000000-0000-0000-0000-000000000000}"/>
          </ac:spMkLst>
        </pc:spChg>
      </pc:sldChg>
    </pc:docChg>
  </pc:docChgLst>
  <pc:docChgLst>
    <pc:chgData name="Rucker, Jessica" userId="24249803-7fd4-46af-b8d1-e006f9624165" providerId="ADAL" clId="{4D4F39B8-7359-7449-9F2B-B08BCC6939D3}"/>
    <pc:docChg chg="addSld modSld">
      <pc:chgData name="Rucker, Jessica" userId="24249803-7fd4-46af-b8d1-e006f9624165" providerId="ADAL" clId="{4D4F39B8-7359-7449-9F2B-B08BCC6939D3}" dt="2019-04-08T19:32:17.980" v="1575" actId="20577"/>
      <pc:docMkLst>
        <pc:docMk/>
      </pc:docMkLst>
      <pc:sldChg chg="modSp modNotesTx">
        <pc:chgData name="Rucker, Jessica" userId="24249803-7fd4-46af-b8d1-e006f9624165" providerId="ADAL" clId="{4D4F39B8-7359-7449-9F2B-B08BCC6939D3}" dt="2019-04-04T14:39:17.472" v="1210" actId="21"/>
        <pc:sldMkLst>
          <pc:docMk/>
          <pc:sldMk cId="1636725891" sldId="258"/>
        </pc:sldMkLst>
        <pc:spChg chg="mod">
          <ac:chgData name="Rucker, Jessica" userId="24249803-7fd4-46af-b8d1-e006f9624165" providerId="ADAL" clId="{4D4F39B8-7359-7449-9F2B-B08BCC6939D3}" dt="2019-04-04T14:35:30.692" v="917" actId="20577"/>
          <ac:spMkLst>
            <pc:docMk/>
            <pc:sldMk cId="1636725891" sldId="258"/>
            <ac:spMk id="3" creationId="{00000000-0000-0000-0000-000000000000}"/>
          </ac:spMkLst>
        </pc:spChg>
      </pc:sldChg>
      <pc:sldChg chg="modNotesTx">
        <pc:chgData name="Rucker, Jessica" userId="24249803-7fd4-46af-b8d1-e006f9624165" providerId="ADAL" clId="{4D4F39B8-7359-7449-9F2B-B08BCC6939D3}" dt="2019-04-08T19:32:17.980" v="1575" actId="20577"/>
        <pc:sldMkLst>
          <pc:docMk/>
          <pc:sldMk cId="2893646276" sldId="271"/>
        </pc:sldMkLst>
      </pc:sldChg>
      <pc:sldChg chg="modNotesTx">
        <pc:chgData name="Rucker, Jessica" userId="24249803-7fd4-46af-b8d1-e006f9624165" providerId="ADAL" clId="{4D4F39B8-7359-7449-9F2B-B08BCC6939D3}" dt="2019-04-04T14:48:45.391" v="1528" actId="20577"/>
        <pc:sldMkLst>
          <pc:docMk/>
          <pc:sldMk cId="328538250" sldId="293"/>
        </pc:sldMkLst>
      </pc:sldChg>
      <pc:sldChg chg="modNotesTx">
        <pc:chgData name="Rucker, Jessica" userId="24249803-7fd4-46af-b8d1-e006f9624165" providerId="ADAL" clId="{4D4F39B8-7359-7449-9F2B-B08BCC6939D3}" dt="2019-04-04T14:48:22.682" v="1519" actId="20577"/>
        <pc:sldMkLst>
          <pc:docMk/>
          <pc:sldMk cId="746995146" sldId="294"/>
        </pc:sldMkLst>
      </pc:sldChg>
      <pc:sldChg chg="modNotesTx">
        <pc:chgData name="Rucker, Jessica" userId="24249803-7fd4-46af-b8d1-e006f9624165" providerId="ADAL" clId="{4D4F39B8-7359-7449-9F2B-B08BCC6939D3}" dt="2019-04-04T14:39:25.755" v="1213" actId="22"/>
        <pc:sldMkLst>
          <pc:docMk/>
          <pc:sldMk cId="130640397" sldId="295"/>
        </pc:sldMkLst>
      </pc:sldChg>
      <pc:sldChg chg="new">
        <pc:chgData name="Rucker, Jessica" userId="24249803-7fd4-46af-b8d1-e006f9624165" providerId="ADAL" clId="{4D4F39B8-7359-7449-9F2B-B08BCC6939D3}" dt="2019-04-02T21:21:11.557" v="0" actId="680"/>
        <pc:sldMkLst>
          <pc:docMk/>
          <pc:sldMk cId="42956064" sldId="296"/>
        </pc:sldMkLst>
      </pc:sldChg>
      <pc:sldChg chg="modNotesTx">
        <pc:chgData name="Rucker, Jessica" userId="24249803-7fd4-46af-b8d1-e006f9624165" providerId="ADAL" clId="{4D4F39B8-7359-7449-9F2B-B08BCC6939D3}" dt="2019-04-04T14:45:55.202" v="1510" actId="20577"/>
        <pc:sldMkLst>
          <pc:docMk/>
          <pc:sldMk cId="81615450" sldId="299"/>
        </pc:sldMkLst>
      </pc:sldChg>
    </pc:docChg>
  </pc:docChgLst>
  <pc:docChgLst>
    <pc:chgData name="Zumwalt, Justin" userId="S::justin.zumwalt@okstate.edu::cc428dfe-cbec-4108-ba35-9848f2970585" providerId="AD" clId="Web-{D4D40A43-F92D-4A0C-A39C-74327187F5C8}"/>
    <pc:docChg chg="addSld modSld">
      <pc:chgData name="Zumwalt, Justin" userId="S::justin.zumwalt@okstate.edu::cc428dfe-cbec-4108-ba35-9848f2970585" providerId="AD" clId="Web-{D4D40A43-F92D-4A0C-A39C-74327187F5C8}" dt="2019-04-04T14:54:39.790" v="347" actId="20577"/>
      <pc:docMkLst>
        <pc:docMk/>
      </pc:docMkLst>
      <pc:sldChg chg="modSp">
        <pc:chgData name="Zumwalt, Justin" userId="S::justin.zumwalt@okstate.edu::cc428dfe-cbec-4108-ba35-9848f2970585" providerId="AD" clId="Web-{D4D40A43-F92D-4A0C-A39C-74327187F5C8}" dt="2019-04-04T14:54:37.759" v="345" actId="20577"/>
        <pc:sldMkLst>
          <pc:docMk/>
          <pc:sldMk cId="1636725891" sldId="258"/>
        </pc:sldMkLst>
        <pc:spChg chg="mod">
          <ac:chgData name="Zumwalt, Justin" userId="S::justin.zumwalt@okstate.edu::cc428dfe-cbec-4108-ba35-9848f2970585" providerId="AD" clId="Web-{D4D40A43-F92D-4A0C-A39C-74327187F5C8}" dt="2019-04-04T14:54:37.759" v="345" actId="20577"/>
          <ac:spMkLst>
            <pc:docMk/>
            <pc:sldMk cId="1636725891" sldId="258"/>
            <ac:spMk id="3" creationId="{00000000-0000-0000-0000-000000000000}"/>
          </ac:spMkLst>
        </pc:spChg>
      </pc:sldChg>
      <pc:sldChg chg="modSp new modNotes">
        <pc:chgData name="Zumwalt, Justin" userId="S::justin.zumwalt@okstate.edu::cc428dfe-cbec-4108-ba35-9848f2970585" providerId="AD" clId="Web-{D4D40A43-F92D-4A0C-A39C-74327187F5C8}" dt="2019-04-04T14:43:39.333" v="271"/>
        <pc:sldMkLst>
          <pc:docMk/>
          <pc:sldMk cId="81615450" sldId="299"/>
        </pc:sldMkLst>
        <pc:spChg chg="mod">
          <ac:chgData name="Zumwalt, Justin" userId="S::justin.zumwalt@okstate.edu::cc428dfe-cbec-4108-ba35-9848f2970585" providerId="AD" clId="Web-{D4D40A43-F92D-4A0C-A39C-74327187F5C8}" dt="2019-04-04T14:40:50.629" v="118" actId="20577"/>
          <ac:spMkLst>
            <pc:docMk/>
            <pc:sldMk cId="81615450" sldId="299"/>
            <ac:spMk id="2" creationId="{09D8163A-F74F-43EB-84D4-D35AF390D3CE}"/>
          </ac:spMkLst>
        </pc:spChg>
        <pc:spChg chg="mod">
          <ac:chgData name="Zumwalt, Justin" userId="S::justin.zumwalt@okstate.edu::cc428dfe-cbec-4108-ba35-9848f2970585" providerId="AD" clId="Web-{D4D40A43-F92D-4A0C-A39C-74327187F5C8}" dt="2019-04-04T14:43:03.880" v="259" actId="20577"/>
          <ac:spMkLst>
            <pc:docMk/>
            <pc:sldMk cId="81615450" sldId="299"/>
            <ac:spMk id="3" creationId="{37F9AD59-82A7-4B69-886E-D325AEDBF664}"/>
          </ac:spMkLst>
        </pc:spChg>
      </pc:sldChg>
    </pc:docChg>
  </pc:docChgLst>
  <pc:docChgLst>
    <pc:chgData name="Rucker, Jessica" userId="S::jessica.lacson@okstate.edu::24249803-7fd4-46af-b8d1-e006f9624165" providerId="AD" clId="Web-{369F2660-DCDD-31A9-5201-62A42F400A97}"/>
    <pc:docChg chg="modSld">
      <pc:chgData name="Rucker, Jessica" userId="S::jessica.lacson@okstate.edu::24249803-7fd4-46af-b8d1-e006f9624165" providerId="AD" clId="Web-{369F2660-DCDD-31A9-5201-62A42F400A97}" dt="2019-01-04T20:19:28.578" v="2"/>
      <pc:docMkLst>
        <pc:docMk/>
      </pc:docMkLst>
      <pc:sldChg chg="addSp delSp modSp">
        <pc:chgData name="Rucker, Jessica" userId="S::jessica.lacson@okstate.edu::24249803-7fd4-46af-b8d1-e006f9624165" providerId="AD" clId="Web-{369F2660-DCDD-31A9-5201-62A42F400A97}" dt="2019-01-04T20:19:28.578" v="2"/>
        <pc:sldMkLst>
          <pc:docMk/>
          <pc:sldMk cId="2893646276" sldId="271"/>
        </pc:sldMkLst>
        <pc:picChg chg="del">
          <ac:chgData name="Rucker, Jessica" userId="S::jessica.lacson@okstate.edu::24249803-7fd4-46af-b8d1-e006f9624165" providerId="AD" clId="Web-{369F2660-DCDD-31A9-5201-62A42F400A97}" dt="2019-01-04T20:19:24.063" v="0"/>
          <ac:picMkLst>
            <pc:docMk/>
            <pc:sldMk cId="2893646276" sldId="271"/>
            <ac:picMk id="2" creationId="{00000000-0000-0000-0000-000000000000}"/>
          </ac:picMkLst>
        </pc:picChg>
        <pc:picChg chg="add del mod">
          <ac:chgData name="Rucker, Jessica" userId="S::jessica.lacson@okstate.edu::24249803-7fd4-46af-b8d1-e006f9624165" providerId="AD" clId="Web-{369F2660-DCDD-31A9-5201-62A42F400A97}" dt="2019-01-04T20:19:28.578" v="2"/>
          <ac:picMkLst>
            <pc:docMk/>
            <pc:sldMk cId="2893646276" sldId="271"/>
            <ac:picMk id="3" creationId="{FBB3AD6F-5CAA-4787-AB0B-8DDE0C41EFDE}"/>
          </ac:picMkLst>
        </pc:picChg>
      </pc:sldChg>
    </pc:docChg>
  </pc:docChgLst>
  <pc:docChgLst>
    <pc:chgData name="Zumwalt, Justin" userId="S::justin.zumwalt@okstate.edu::cc428dfe-cbec-4108-ba35-9848f2970585" providerId="AD" clId="Web-{459CCD5D-9727-5E50-5135-4A0EFE033BED}"/>
    <pc:docChg chg="modSld">
      <pc:chgData name="Zumwalt, Justin" userId="S::justin.zumwalt@okstate.edu::cc428dfe-cbec-4108-ba35-9848f2970585" providerId="AD" clId="Web-{459CCD5D-9727-5E50-5135-4A0EFE033BED}" dt="2019-04-02T21:24:25.445" v="58" actId="20577"/>
      <pc:docMkLst>
        <pc:docMk/>
      </pc:docMkLst>
      <pc:sldChg chg="modSp">
        <pc:chgData name="Zumwalt, Justin" userId="S::justin.zumwalt@okstate.edu::cc428dfe-cbec-4108-ba35-9848f2970585" providerId="AD" clId="Web-{459CCD5D-9727-5E50-5135-4A0EFE033BED}" dt="2019-04-02T21:24:25.445" v="57" actId="20577"/>
        <pc:sldMkLst>
          <pc:docMk/>
          <pc:sldMk cId="916236055" sldId="280"/>
        </pc:sldMkLst>
        <pc:spChg chg="mod">
          <ac:chgData name="Zumwalt, Justin" userId="S::justin.zumwalt@okstate.edu::cc428dfe-cbec-4108-ba35-9848f2970585" providerId="AD" clId="Web-{459CCD5D-9727-5E50-5135-4A0EFE033BED}" dt="2019-04-02T21:24:25.445" v="57" actId="20577"/>
          <ac:spMkLst>
            <pc:docMk/>
            <pc:sldMk cId="916236055" sldId="280"/>
            <ac:spMk id="3" creationId="{DEE7326A-7DE0-2343-B84A-789DC52C9603}"/>
          </ac:spMkLst>
        </pc:spChg>
      </pc:sldChg>
    </pc:docChg>
  </pc:docChgLst>
  <pc:docChgLst>
    <pc:chgData name="Rutledge, Austin" userId="S::austin.rutledge@okstate.edu::b6d96f31-8944-4de0-ba77-ea98163d2b42" providerId="AD" clId="Web-{172D7FD8-ED46-9CC7-C89E-5455D0B5D45E}"/>
    <pc:docChg chg="modSld">
      <pc:chgData name="Rutledge, Austin" userId="S::austin.rutledge@okstate.edu::b6d96f31-8944-4de0-ba77-ea98163d2b42" providerId="AD" clId="Web-{172D7FD8-ED46-9CC7-C89E-5455D0B5D45E}" dt="2019-01-08T17:11:31.580" v="29" actId="20577"/>
      <pc:docMkLst>
        <pc:docMk/>
      </pc:docMkLst>
    </pc:docChg>
  </pc:docChgLst>
  <pc:docChgLst>
    <pc:chgData name="Rucker, Jessica" userId="S::jessica.lacson@okstate.edu::24249803-7fd4-46af-b8d1-e006f9624165" providerId="AD" clId="Web-{003B5C3A-D02F-FD4E-DB5F-B3E0D5BDFE71}"/>
    <pc:docChg chg="modSld">
      <pc:chgData name="Rucker, Jessica" userId="S::jessica.lacson@okstate.edu::24249803-7fd4-46af-b8d1-e006f9624165" providerId="AD" clId="Web-{003B5C3A-D02F-FD4E-DB5F-B3E0D5BDFE71}" dt="2019-04-08T14:39:08.369" v="164" actId="20577"/>
      <pc:docMkLst>
        <pc:docMk/>
      </pc:docMkLst>
      <pc:sldChg chg="modSp">
        <pc:chgData name="Rucker, Jessica" userId="S::jessica.lacson@okstate.edu::24249803-7fd4-46af-b8d1-e006f9624165" providerId="AD" clId="Web-{003B5C3A-D02F-FD4E-DB5F-B3E0D5BDFE71}" dt="2019-04-08T14:38:36.619" v="135" actId="20577"/>
        <pc:sldMkLst>
          <pc:docMk/>
          <pc:sldMk cId="916236055" sldId="280"/>
        </pc:sldMkLst>
        <pc:spChg chg="mod">
          <ac:chgData name="Rucker, Jessica" userId="S::jessica.lacson@okstate.edu::24249803-7fd4-46af-b8d1-e006f9624165" providerId="AD" clId="Web-{003B5C3A-D02F-FD4E-DB5F-B3E0D5BDFE71}" dt="2019-04-08T14:38:36.619" v="135" actId="20577"/>
          <ac:spMkLst>
            <pc:docMk/>
            <pc:sldMk cId="916236055" sldId="280"/>
            <ac:spMk id="3" creationId="{DEE7326A-7DE0-2343-B84A-789DC52C9603}"/>
          </ac:spMkLst>
        </pc:spChg>
      </pc:sldChg>
      <pc:sldChg chg="modSp">
        <pc:chgData name="Rucker, Jessica" userId="S::jessica.lacson@okstate.edu::24249803-7fd4-46af-b8d1-e006f9624165" providerId="AD" clId="Web-{003B5C3A-D02F-FD4E-DB5F-B3E0D5BDFE71}" dt="2019-04-08T14:39:08.354" v="163" actId="20577"/>
        <pc:sldMkLst>
          <pc:docMk/>
          <pc:sldMk cId="3511967804" sldId="281"/>
        </pc:sldMkLst>
        <pc:spChg chg="mod">
          <ac:chgData name="Rucker, Jessica" userId="S::jessica.lacson@okstate.edu::24249803-7fd4-46af-b8d1-e006f9624165" providerId="AD" clId="Web-{003B5C3A-D02F-FD4E-DB5F-B3E0D5BDFE71}" dt="2019-04-08T14:39:08.354" v="163" actId="20577"/>
          <ac:spMkLst>
            <pc:docMk/>
            <pc:sldMk cId="3511967804" sldId="281"/>
            <ac:spMk id="3" creationId="{00000000-0000-0000-0000-000000000000}"/>
          </ac:spMkLst>
        </pc:spChg>
      </pc:sldChg>
      <pc:sldChg chg="addSp modSp">
        <pc:chgData name="Rucker, Jessica" userId="S::jessica.lacson@okstate.edu::24249803-7fd4-46af-b8d1-e006f9624165" providerId="AD" clId="Web-{003B5C3A-D02F-FD4E-DB5F-B3E0D5BDFE71}" dt="2019-04-08T14:26:25.228" v="16" actId="1076"/>
        <pc:sldMkLst>
          <pc:docMk/>
          <pc:sldMk cId="130640397" sldId="295"/>
        </pc:sldMkLst>
        <pc:spChg chg="add mod">
          <ac:chgData name="Rucker, Jessica" userId="S::jessica.lacson@okstate.edu::24249803-7fd4-46af-b8d1-e006f9624165" providerId="AD" clId="Web-{003B5C3A-D02F-FD4E-DB5F-B3E0D5BDFE71}" dt="2019-04-08T14:26:25.228" v="16" actId="1076"/>
          <ac:spMkLst>
            <pc:docMk/>
            <pc:sldMk cId="130640397" sldId="295"/>
            <ac:spMk id="22" creationId="{510140F3-BC08-4458-B9F3-078C16811E56}"/>
          </ac:spMkLst>
        </pc:spChg>
      </pc:sldChg>
      <pc:sldChg chg="modSp">
        <pc:chgData name="Rucker, Jessica" userId="S::jessica.lacson@okstate.edu::24249803-7fd4-46af-b8d1-e006f9624165" providerId="AD" clId="Web-{003B5C3A-D02F-FD4E-DB5F-B3E0D5BDFE71}" dt="2019-04-08T14:37:34.088" v="23" actId="20577"/>
        <pc:sldMkLst>
          <pc:docMk/>
          <pc:sldMk cId="3463828799" sldId="308"/>
        </pc:sldMkLst>
        <pc:spChg chg="mod">
          <ac:chgData name="Rucker, Jessica" userId="S::jessica.lacson@okstate.edu::24249803-7fd4-46af-b8d1-e006f9624165" providerId="AD" clId="Web-{003B5C3A-D02F-FD4E-DB5F-B3E0D5BDFE71}" dt="2019-04-08T14:37:34.088" v="23" actId="20577"/>
          <ac:spMkLst>
            <pc:docMk/>
            <pc:sldMk cId="3463828799" sldId="308"/>
            <ac:spMk id="3" creationId="{DEE7326A-7DE0-2343-B84A-789DC52C960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4FC2C-0D34-40B6-A5B3-6BCB375000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E48946-217D-4790-A05D-89D4638A5538}">
      <dgm:prSet phldrT="[Text]"/>
      <dgm:spPr>
        <a:solidFill>
          <a:schemeClr val="bg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>
              <a:cs typeface="Calibri Light"/>
            </a:rPr>
            <a:t>Raised hands</a:t>
          </a:r>
          <a:endParaRPr lang="en-US" dirty="0"/>
        </a:p>
      </dgm:t>
    </dgm:pt>
    <dgm:pt modelId="{08D9EC00-BB35-4E47-9994-9B0ACBBA135B}" type="parTrans" cxnId="{A5D1EFE1-8E0F-41F9-AE51-52F72A83D54B}">
      <dgm:prSet/>
      <dgm:spPr/>
      <dgm:t>
        <a:bodyPr/>
        <a:lstStyle/>
        <a:p>
          <a:endParaRPr lang="en-US"/>
        </a:p>
      </dgm:t>
    </dgm:pt>
    <dgm:pt modelId="{608DF8DA-69D2-4395-B573-250EE5FACCDE}" type="sibTrans" cxnId="{A5D1EFE1-8E0F-41F9-AE51-52F72A83D54B}">
      <dgm:prSet/>
      <dgm:spPr/>
      <dgm:t>
        <a:bodyPr/>
        <a:lstStyle/>
        <a:p>
          <a:endParaRPr lang="en-US"/>
        </a:p>
      </dgm:t>
    </dgm:pt>
    <dgm:pt modelId="{7A370CB5-D927-4A54-BD7A-C500A116E6A0}">
      <dgm:prSet phldrT="[Text]"/>
      <dgm:spPr>
        <a:solidFill>
          <a:schemeClr val="bg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/>
            <a:t>Cards</a:t>
          </a:r>
        </a:p>
      </dgm:t>
    </dgm:pt>
    <dgm:pt modelId="{CC2F4D89-CD22-461F-B202-698E82872A21}" type="parTrans" cxnId="{3EA5C466-32EF-43A5-8B63-6F5FA954AF11}">
      <dgm:prSet/>
      <dgm:spPr/>
      <dgm:t>
        <a:bodyPr/>
        <a:lstStyle/>
        <a:p>
          <a:endParaRPr lang="en-US"/>
        </a:p>
      </dgm:t>
    </dgm:pt>
    <dgm:pt modelId="{CBE77E6F-194A-4A0F-B60F-F82512B85175}" type="sibTrans" cxnId="{3EA5C466-32EF-43A5-8B63-6F5FA954AF11}">
      <dgm:prSet/>
      <dgm:spPr/>
      <dgm:t>
        <a:bodyPr/>
        <a:lstStyle/>
        <a:p>
          <a:endParaRPr lang="en-US"/>
        </a:p>
      </dgm:t>
    </dgm:pt>
    <dgm:pt modelId="{5FCEA00B-63F4-4EBB-AD43-E4DEEBCFF4DF}">
      <dgm:prSet phldrT="[Text]"/>
      <dgm:spPr>
        <a:solidFill>
          <a:schemeClr val="bg1">
            <a:lumMod val="50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>
              <a:cs typeface="Calibri Light"/>
            </a:rPr>
            <a:t>Thumbs up/down</a:t>
          </a:r>
          <a:endParaRPr lang="en-US" dirty="0"/>
        </a:p>
      </dgm:t>
    </dgm:pt>
    <dgm:pt modelId="{57A348AC-F7BE-4C9F-8B5F-614FE9631BC3}" type="parTrans" cxnId="{245F19CE-E09E-446F-BC85-FD84259D5B4F}">
      <dgm:prSet/>
      <dgm:spPr/>
      <dgm:t>
        <a:bodyPr/>
        <a:lstStyle/>
        <a:p>
          <a:endParaRPr lang="en-US"/>
        </a:p>
      </dgm:t>
    </dgm:pt>
    <dgm:pt modelId="{F73FED78-A723-4356-BE25-B7C1E2DF1B75}" type="sibTrans" cxnId="{245F19CE-E09E-446F-BC85-FD84259D5B4F}">
      <dgm:prSet/>
      <dgm:spPr/>
      <dgm:t>
        <a:bodyPr/>
        <a:lstStyle/>
        <a:p>
          <a:endParaRPr lang="en-US"/>
        </a:p>
      </dgm:t>
    </dgm:pt>
    <dgm:pt modelId="{298E2200-313A-46AA-906F-0679BB3A57F1}" type="pres">
      <dgm:prSet presAssocID="{6B84FC2C-0D34-40B6-A5B3-6BCB375000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4E0927-9F77-4EF2-856B-1C7FC953001C}" type="pres">
      <dgm:prSet presAssocID="{57E48946-217D-4790-A05D-89D4638A5538}" presName="parentLin" presStyleCnt="0"/>
      <dgm:spPr/>
    </dgm:pt>
    <dgm:pt modelId="{3C92BAEE-5CEF-44C8-B0E2-7983AFCE4AB3}" type="pres">
      <dgm:prSet presAssocID="{57E48946-217D-4790-A05D-89D4638A55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4328D4A-F321-48AC-9072-07857E7B706E}" type="pres">
      <dgm:prSet presAssocID="{57E48946-217D-4790-A05D-89D4638A55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D6B8F4-520A-4D99-BCB2-4BC8439F9598}" type="pres">
      <dgm:prSet presAssocID="{57E48946-217D-4790-A05D-89D4638A5538}" presName="negativeSpace" presStyleCnt="0"/>
      <dgm:spPr/>
    </dgm:pt>
    <dgm:pt modelId="{A66429BA-1815-46F1-A9AA-2C3B0E1E9B09}" type="pres">
      <dgm:prSet presAssocID="{57E48946-217D-4790-A05D-89D4638A5538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bg1">
              <a:lumMod val="50000"/>
            </a:schemeClr>
          </a:solidFill>
        </a:ln>
      </dgm:spPr>
    </dgm:pt>
    <dgm:pt modelId="{37E643F2-E926-4369-9360-6703D292055F}" type="pres">
      <dgm:prSet presAssocID="{608DF8DA-69D2-4395-B573-250EE5FACCDE}" presName="spaceBetweenRectangles" presStyleCnt="0"/>
      <dgm:spPr/>
    </dgm:pt>
    <dgm:pt modelId="{10078FF0-5202-4CC6-B665-6F4D0FAFC39B}" type="pres">
      <dgm:prSet presAssocID="{7A370CB5-D927-4A54-BD7A-C500A116E6A0}" presName="parentLin" presStyleCnt="0"/>
      <dgm:spPr/>
    </dgm:pt>
    <dgm:pt modelId="{DA582811-9C8E-40E5-8D1F-F7594A02CE7A}" type="pres">
      <dgm:prSet presAssocID="{7A370CB5-D927-4A54-BD7A-C500A116E6A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A77E812-5DDF-4029-BC4A-0AB426D4ACF8}" type="pres">
      <dgm:prSet presAssocID="{7A370CB5-D927-4A54-BD7A-C500A116E6A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AF69F-4847-4684-B751-3FB9EE8B6BFF}" type="pres">
      <dgm:prSet presAssocID="{7A370CB5-D927-4A54-BD7A-C500A116E6A0}" presName="negativeSpace" presStyleCnt="0"/>
      <dgm:spPr/>
    </dgm:pt>
    <dgm:pt modelId="{71505172-9C68-48CE-AC90-CA8C0B5A2F5A}" type="pres">
      <dgm:prSet presAssocID="{7A370CB5-D927-4A54-BD7A-C500A116E6A0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bg1">
              <a:lumMod val="50000"/>
            </a:schemeClr>
          </a:solidFill>
        </a:ln>
      </dgm:spPr>
    </dgm:pt>
    <dgm:pt modelId="{BCE514E2-A971-491F-BECF-1E11C0BB6B4A}" type="pres">
      <dgm:prSet presAssocID="{CBE77E6F-194A-4A0F-B60F-F82512B85175}" presName="spaceBetweenRectangles" presStyleCnt="0"/>
      <dgm:spPr/>
    </dgm:pt>
    <dgm:pt modelId="{6A9BDCE3-C056-46C3-9319-5C9C6D601925}" type="pres">
      <dgm:prSet presAssocID="{5FCEA00B-63F4-4EBB-AD43-E4DEEBCFF4DF}" presName="parentLin" presStyleCnt="0"/>
      <dgm:spPr/>
    </dgm:pt>
    <dgm:pt modelId="{134AD7B4-B658-4356-A72E-2D00A9CF94A3}" type="pres">
      <dgm:prSet presAssocID="{5FCEA00B-63F4-4EBB-AD43-E4DEEBCFF4D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4A4D30F-6192-48CF-B0D4-8EBB317C2151}" type="pres">
      <dgm:prSet presAssocID="{5FCEA00B-63F4-4EBB-AD43-E4DEEBCFF4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21D60-0A3B-4E5D-9E29-0B79A1639361}" type="pres">
      <dgm:prSet presAssocID="{5FCEA00B-63F4-4EBB-AD43-E4DEEBCFF4DF}" presName="negativeSpace" presStyleCnt="0"/>
      <dgm:spPr/>
    </dgm:pt>
    <dgm:pt modelId="{9BEFB757-C485-4DDB-91A0-6958252BDA4C}" type="pres">
      <dgm:prSet presAssocID="{5FCEA00B-63F4-4EBB-AD43-E4DEEBCFF4DF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3EA5C466-32EF-43A5-8B63-6F5FA954AF11}" srcId="{6B84FC2C-0D34-40B6-A5B3-6BCB375000E3}" destId="{7A370CB5-D927-4A54-BD7A-C500A116E6A0}" srcOrd="1" destOrd="0" parTransId="{CC2F4D89-CD22-461F-B202-698E82872A21}" sibTransId="{CBE77E6F-194A-4A0F-B60F-F82512B85175}"/>
    <dgm:cxn modelId="{133B37CA-8CF2-48EC-B6AA-5C8B1CFCA18E}" type="presOf" srcId="{57E48946-217D-4790-A05D-89D4638A5538}" destId="{14328D4A-F321-48AC-9072-07857E7B706E}" srcOrd="1" destOrd="0" presId="urn:microsoft.com/office/officeart/2005/8/layout/list1"/>
    <dgm:cxn modelId="{CD958C82-1A36-45BB-BFB4-490AFE0250FA}" type="presOf" srcId="{6B84FC2C-0D34-40B6-A5B3-6BCB375000E3}" destId="{298E2200-313A-46AA-906F-0679BB3A57F1}" srcOrd="0" destOrd="0" presId="urn:microsoft.com/office/officeart/2005/8/layout/list1"/>
    <dgm:cxn modelId="{6D28FB73-6FFC-4E63-9F35-51E4E00A7564}" type="presOf" srcId="{7A370CB5-D927-4A54-BD7A-C500A116E6A0}" destId="{DA582811-9C8E-40E5-8D1F-F7594A02CE7A}" srcOrd="0" destOrd="0" presId="urn:microsoft.com/office/officeart/2005/8/layout/list1"/>
    <dgm:cxn modelId="{E54BF442-BA5B-4B38-8DA4-161847C312D4}" type="presOf" srcId="{5FCEA00B-63F4-4EBB-AD43-E4DEEBCFF4DF}" destId="{134AD7B4-B658-4356-A72E-2D00A9CF94A3}" srcOrd="0" destOrd="0" presId="urn:microsoft.com/office/officeart/2005/8/layout/list1"/>
    <dgm:cxn modelId="{DA540E2F-6AF3-40AD-87FC-B9129803053F}" type="presOf" srcId="{7A370CB5-D927-4A54-BD7A-C500A116E6A0}" destId="{6A77E812-5DDF-4029-BC4A-0AB426D4ACF8}" srcOrd="1" destOrd="0" presId="urn:microsoft.com/office/officeart/2005/8/layout/list1"/>
    <dgm:cxn modelId="{245F19CE-E09E-446F-BC85-FD84259D5B4F}" srcId="{6B84FC2C-0D34-40B6-A5B3-6BCB375000E3}" destId="{5FCEA00B-63F4-4EBB-AD43-E4DEEBCFF4DF}" srcOrd="2" destOrd="0" parTransId="{57A348AC-F7BE-4C9F-8B5F-614FE9631BC3}" sibTransId="{F73FED78-A723-4356-BE25-B7C1E2DF1B75}"/>
    <dgm:cxn modelId="{DDAA70BC-803F-44B0-BA52-284107576B36}" type="presOf" srcId="{57E48946-217D-4790-A05D-89D4638A5538}" destId="{3C92BAEE-5CEF-44C8-B0E2-7983AFCE4AB3}" srcOrd="0" destOrd="0" presId="urn:microsoft.com/office/officeart/2005/8/layout/list1"/>
    <dgm:cxn modelId="{A5D1EFE1-8E0F-41F9-AE51-52F72A83D54B}" srcId="{6B84FC2C-0D34-40B6-A5B3-6BCB375000E3}" destId="{57E48946-217D-4790-A05D-89D4638A5538}" srcOrd="0" destOrd="0" parTransId="{08D9EC00-BB35-4E47-9994-9B0ACBBA135B}" sibTransId="{608DF8DA-69D2-4395-B573-250EE5FACCDE}"/>
    <dgm:cxn modelId="{D35ABA3F-FFFA-41A3-8F0E-CE5F5451FE56}" type="presOf" srcId="{5FCEA00B-63F4-4EBB-AD43-E4DEEBCFF4DF}" destId="{74A4D30F-6192-48CF-B0D4-8EBB317C2151}" srcOrd="1" destOrd="0" presId="urn:microsoft.com/office/officeart/2005/8/layout/list1"/>
    <dgm:cxn modelId="{767F2533-F490-41AD-A11C-39233ADE52E8}" type="presParOf" srcId="{298E2200-313A-46AA-906F-0679BB3A57F1}" destId="{874E0927-9F77-4EF2-856B-1C7FC953001C}" srcOrd="0" destOrd="0" presId="urn:microsoft.com/office/officeart/2005/8/layout/list1"/>
    <dgm:cxn modelId="{673C5414-0858-4A0C-BBB9-6A56DD75E9B3}" type="presParOf" srcId="{874E0927-9F77-4EF2-856B-1C7FC953001C}" destId="{3C92BAEE-5CEF-44C8-B0E2-7983AFCE4AB3}" srcOrd="0" destOrd="0" presId="urn:microsoft.com/office/officeart/2005/8/layout/list1"/>
    <dgm:cxn modelId="{B3F512E0-CC55-4E9F-A0EE-E2D4B62BD3AA}" type="presParOf" srcId="{874E0927-9F77-4EF2-856B-1C7FC953001C}" destId="{14328D4A-F321-48AC-9072-07857E7B706E}" srcOrd="1" destOrd="0" presId="urn:microsoft.com/office/officeart/2005/8/layout/list1"/>
    <dgm:cxn modelId="{15A3CA4C-7BED-4C75-B02D-D5A582E17844}" type="presParOf" srcId="{298E2200-313A-46AA-906F-0679BB3A57F1}" destId="{92D6B8F4-520A-4D99-BCB2-4BC8439F9598}" srcOrd="1" destOrd="0" presId="urn:microsoft.com/office/officeart/2005/8/layout/list1"/>
    <dgm:cxn modelId="{D793C946-1059-427D-A0B2-6EC4BDBA14B8}" type="presParOf" srcId="{298E2200-313A-46AA-906F-0679BB3A57F1}" destId="{A66429BA-1815-46F1-A9AA-2C3B0E1E9B09}" srcOrd="2" destOrd="0" presId="urn:microsoft.com/office/officeart/2005/8/layout/list1"/>
    <dgm:cxn modelId="{5E27DA31-7972-4696-AF8B-32D2A2E85BB8}" type="presParOf" srcId="{298E2200-313A-46AA-906F-0679BB3A57F1}" destId="{37E643F2-E926-4369-9360-6703D292055F}" srcOrd="3" destOrd="0" presId="urn:microsoft.com/office/officeart/2005/8/layout/list1"/>
    <dgm:cxn modelId="{F551C7AC-0310-4368-A9CD-858ADF9B4B10}" type="presParOf" srcId="{298E2200-313A-46AA-906F-0679BB3A57F1}" destId="{10078FF0-5202-4CC6-B665-6F4D0FAFC39B}" srcOrd="4" destOrd="0" presId="urn:microsoft.com/office/officeart/2005/8/layout/list1"/>
    <dgm:cxn modelId="{7FA5253E-F08B-4E9A-9244-B42A11F31CDB}" type="presParOf" srcId="{10078FF0-5202-4CC6-B665-6F4D0FAFC39B}" destId="{DA582811-9C8E-40E5-8D1F-F7594A02CE7A}" srcOrd="0" destOrd="0" presId="urn:microsoft.com/office/officeart/2005/8/layout/list1"/>
    <dgm:cxn modelId="{E30C565F-4789-402B-BEB9-916A6541FC31}" type="presParOf" srcId="{10078FF0-5202-4CC6-B665-6F4D0FAFC39B}" destId="{6A77E812-5DDF-4029-BC4A-0AB426D4ACF8}" srcOrd="1" destOrd="0" presId="urn:microsoft.com/office/officeart/2005/8/layout/list1"/>
    <dgm:cxn modelId="{A4183B9D-7ECD-4614-A295-CA3CE4808498}" type="presParOf" srcId="{298E2200-313A-46AA-906F-0679BB3A57F1}" destId="{C1CAF69F-4847-4684-B751-3FB9EE8B6BFF}" srcOrd="5" destOrd="0" presId="urn:microsoft.com/office/officeart/2005/8/layout/list1"/>
    <dgm:cxn modelId="{BA8705F6-9BBD-4064-A9A6-90B33C96CBAB}" type="presParOf" srcId="{298E2200-313A-46AA-906F-0679BB3A57F1}" destId="{71505172-9C68-48CE-AC90-CA8C0B5A2F5A}" srcOrd="6" destOrd="0" presId="urn:microsoft.com/office/officeart/2005/8/layout/list1"/>
    <dgm:cxn modelId="{B4F4151F-BC24-428E-AC56-095FE3BA177A}" type="presParOf" srcId="{298E2200-313A-46AA-906F-0679BB3A57F1}" destId="{BCE514E2-A971-491F-BECF-1E11C0BB6B4A}" srcOrd="7" destOrd="0" presId="urn:microsoft.com/office/officeart/2005/8/layout/list1"/>
    <dgm:cxn modelId="{7DBBA532-988B-45A0-A39C-2561B1DD027C}" type="presParOf" srcId="{298E2200-313A-46AA-906F-0679BB3A57F1}" destId="{6A9BDCE3-C056-46C3-9319-5C9C6D601925}" srcOrd="8" destOrd="0" presId="urn:microsoft.com/office/officeart/2005/8/layout/list1"/>
    <dgm:cxn modelId="{EDE7037C-B9F7-4E01-8166-CE1AD580D30C}" type="presParOf" srcId="{6A9BDCE3-C056-46C3-9319-5C9C6D601925}" destId="{134AD7B4-B658-4356-A72E-2D00A9CF94A3}" srcOrd="0" destOrd="0" presId="urn:microsoft.com/office/officeart/2005/8/layout/list1"/>
    <dgm:cxn modelId="{E622F811-D919-4995-8184-68CBEB837263}" type="presParOf" srcId="{6A9BDCE3-C056-46C3-9319-5C9C6D601925}" destId="{74A4D30F-6192-48CF-B0D4-8EBB317C2151}" srcOrd="1" destOrd="0" presId="urn:microsoft.com/office/officeart/2005/8/layout/list1"/>
    <dgm:cxn modelId="{4E46C4E1-1A6F-4C71-8C57-0A5E16DE2884}" type="presParOf" srcId="{298E2200-313A-46AA-906F-0679BB3A57F1}" destId="{82F21D60-0A3B-4E5D-9E29-0B79A1639361}" srcOrd="9" destOrd="0" presId="urn:microsoft.com/office/officeart/2005/8/layout/list1"/>
    <dgm:cxn modelId="{60A04CD8-8AC7-454C-8DD2-3D0460C24EB8}" type="presParOf" srcId="{298E2200-313A-46AA-906F-0679BB3A57F1}" destId="{9BEFB757-C485-4DDB-91A0-6958252BDA4C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0012A-BE34-4E6F-B1E3-DA566C778438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3_4" csCatId="accent3" phldr="1"/>
      <dgm:spPr/>
    </dgm:pt>
    <dgm:pt modelId="{D4AD25E3-81EB-4F5D-B897-F15576F1930D}">
      <dgm:prSet phldrT="[Text]"/>
      <dgm:spPr/>
      <dgm:t>
        <a:bodyPr/>
        <a:lstStyle/>
        <a:p>
          <a:r>
            <a:rPr lang="en-US"/>
            <a:t>Poll Everywhere</a:t>
          </a:r>
        </a:p>
      </dgm:t>
    </dgm:pt>
    <dgm:pt modelId="{4E7AF063-0636-4057-97CC-DA9E2513E473}" type="parTrans" cxnId="{CB5DBB0E-E36B-4390-81A0-7BA8F3394D3F}">
      <dgm:prSet/>
      <dgm:spPr/>
      <dgm:t>
        <a:bodyPr/>
        <a:lstStyle/>
        <a:p>
          <a:endParaRPr lang="en-US"/>
        </a:p>
      </dgm:t>
    </dgm:pt>
    <dgm:pt modelId="{9E1C97F3-56F2-445E-8A68-35E1156C40F8}" type="sibTrans" cxnId="{CB5DBB0E-E36B-4390-81A0-7BA8F3394D3F}">
      <dgm:prSet/>
      <dgm:spPr/>
      <dgm:t>
        <a:bodyPr/>
        <a:lstStyle/>
        <a:p>
          <a:endParaRPr lang="en-US"/>
        </a:p>
      </dgm:t>
    </dgm:pt>
    <dgm:pt modelId="{1EA0EA23-DBBC-4412-90D4-E78AE882A393}">
      <dgm:prSet phldrT="[Text]"/>
      <dgm:spPr/>
      <dgm:t>
        <a:bodyPr/>
        <a:lstStyle/>
        <a:p>
          <a:r>
            <a:rPr lang="en-US"/>
            <a:t>Nearpod</a:t>
          </a:r>
        </a:p>
      </dgm:t>
    </dgm:pt>
    <dgm:pt modelId="{88E3BF89-2A6E-4CB7-AFDA-E76C7B06DB19}" type="parTrans" cxnId="{31F42936-CD5F-428E-BAD8-955914993AC1}">
      <dgm:prSet/>
      <dgm:spPr/>
      <dgm:t>
        <a:bodyPr/>
        <a:lstStyle/>
        <a:p>
          <a:endParaRPr lang="en-US"/>
        </a:p>
      </dgm:t>
    </dgm:pt>
    <dgm:pt modelId="{D0747A55-41DF-481F-BF07-102D3FFE5F7E}" type="sibTrans" cxnId="{31F42936-CD5F-428E-BAD8-955914993AC1}">
      <dgm:prSet/>
      <dgm:spPr/>
      <dgm:t>
        <a:bodyPr/>
        <a:lstStyle/>
        <a:p>
          <a:endParaRPr lang="en-US"/>
        </a:p>
      </dgm:t>
    </dgm:pt>
    <dgm:pt modelId="{FDFC13A1-4611-4868-95E1-8B6ACA8A52A5}">
      <dgm:prSet phldrT="[Text]"/>
      <dgm:spPr/>
      <dgm:t>
        <a:bodyPr/>
        <a:lstStyle/>
        <a:p>
          <a:r>
            <a:rPr lang="en-US"/>
            <a:t>Turning </a:t>
          </a:r>
          <a:br>
            <a:rPr lang="en-US"/>
          </a:br>
          <a:r>
            <a:rPr lang="en-US"/>
            <a:t>Point</a:t>
          </a:r>
        </a:p>
      </dgm:t>
    </dgm:pt>
    <dgm:pt modelId="{BFC31097-0790-488E-BC25-49912D24E4D6}" type="parTrans" cxnId="{EE3FB969-A98F-4C71-9569-BD669F075B0E}">
      <dgm:prSet/>
      <dgm:spPr/>
      <dgm:t>
        <a:bodyPr/>
        <a:lstStyle/>
        <a:p>
          <a:endParaRPr lang="en-US"/>
        </a:p>
      </dgm:t>
    </dgm:pt>
    <dgm:pt modelId="{DC5F20A4-4A11-4466-9635-BD9960763DAB}" type="sibTrans" cxnId="{EE3FB969-A98F-4C71-9569-BD669F075B0E}">
      <dgm:prSet/>
      <dgm:spPr/>
      <dgm:t>
        <a:bodyPr/>
        <a:lstStyle/>
        <a:p>
          <a:endParaRPr lang="en-US"/>
        </a:p>
      </dgm:t>
    </dgm:pt>
    <dgm:pt modelId="{4A9811E0-4F13-43DE-9A42-F2F65209CF86}" type="pres">
      <dgm:prSet presAssocID="{5570012A-BE34-4E6F-B1E3-DA566C778438}" presName="linearFlow" presStyleCnt="0">
        <dgm:presLayoutVars>
          <dgm:dir/>
          <dgm:resizeHandles val="exact"/>
        </dgm:presLayoutVars>
      </dgm:prSet>
      <dgm:spPr/>
    </dgm:pt>
    <dgm:pt modelId="{1EC7DF18-AEFF-42AD-8883-44D2176B3E9C}" type="pres">
      <dgm:prSet presAssocID="{D4AD25E3-81EB-4F5D-B897-F15576F1930D}" presName="comp" presStyleCnt="0"/>
      <dgm:spPr/>
    </dgm:pt>
    <dgm:pt modelId="{D86CC912-4711-45CA-98A4-BB353791AC90}" type="pres">
      <dgm:prSet presAssocID="{D4AD25E3-81EB-4F5D-B897-F15576F1930D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B49A2-7DDD-4229-A37D-6F8E564B88D5}" type="pres">
      <dgm:prSet presAssocID="{D4AD25E3-81EB-4F5D-B897-F15576F1930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B0B778E5-19AD-416B-96AF-3C9640944B20}" type="pres">
      <dgm:prSet presAssocID="{9E1C97F3-56F2-445E-8A68-35E1156C40F8}" presName="sibTrans" presStyleCnt="0"/>
      <dgm:spPr/>
    </dgm:pt>
    <dgm:pt modelId="{C5F07D2A-3526-43F7-9AC5-8CC9572AABEA}" type="pres">
      <dgm:prSet presAssocID="{1EA0EA23-DBBC-4412-90D4-E78AE882A393}" presName="comp" presStyleCnt="0"/>
      <dgm:spPr/>
    </dgm:pt>
    <dgm:pt modelId="{B1F95A8E-EFD9-44BB-9ED3-7492AA691357}" type="pres">
      <dgm:prSet presAssocID="{1EA0EA23-DBBC-4412-90D4-E78AE882A393}" presName="rect2" presStyleLbl="node1" presStyleIdx="1" presStyleCnt="3" custLinFactNeighborX="56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A06B32-EB2C-4951-8267-8EE16B500D9E}" type="pres">
      <dgm:prSet presAssocID="{1EA0EA23-DBBC-4412-90D4-E78AE882A393}" presName="rect1" presStyleLbl="lnNode1" presStyleIdx="1" presStyleCnt="3" custLinFactNeighborX="782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0523BF6C-B6DC-4FFD-A164-B6E8EC647FC8}" type="pres">
      <dgm:prSet presAssocID="{D0747A55-41DF-481F-BF07-102D3FFE5F7E}" presName="sibTrans" presStyleCnt="0"/>
      <dgm:spPr/>
    </dgm:pt>
    <dgm:pt modelId="{43E9166C-9FA6-4EAE-AFC5-059F6B678978}" type="pres">
      <dgm:prSet presAssocID="{FDFC13A1-4611-4868-95E1-8B6ACA8A52A5}" presName="comp" presStyleCnt="0"/>
      <dgm:spPr/>
    </dgm:pt>
    <dgm:pt modelId="{821ECC71-C37B-4594-BF35-479E1443C301}" type="pres">
      <dgm:prSet presAssocID="{FDFC13A1-4611-4868-95E1-8B6ACA8A52A5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E1F14-8FFD-4E92-86AD-06148A9EF987}" type="pres">
      <dgm:prSet presAssocID="{FDFC13A1-4611-4868-95E1-8B6ACA8A52A5}" presName="rect1" presStyleLbl="lnNode1" presStyleIdx="2" presStyleCnt="3" custLinFactNeighborX="-3130" custLinFactNeighborY="-310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139" t="-7505" r="-30462" b="-51208"/>
          </a:stretch>
        </a:blipFill>
      </dgm:spPr>
    </dgm:pt>
  </dgm:ptLst>
  <dgm:cxnLst>
    <dgm:cxn modelId="{EE3FB969-A98F-4C71-9569-BD669F075B0E}" srcId="{5570012A-BE34-4E6F-B1E3-DA566C778438}" destId="{FDFC13A1-4611-4868-95E1-8B6ACA8A52A5}" srcOrd="2" destOrd="0" parTransId="{BFC31097-0790-488E-BC25-49912D24E4D6}" sibTransId="{DC5F20A4-4A11-4466-9635-BD9960763DAB}"/>
    <dgm:cxn modelId="{F0FB577A-0D59-484B-BE32-2008AB9396BC}" type="presOf" srcId="{FDFC13A1-4611-4868-95E1-8B6ACA8A52A5}" destId="{821ECC71-C37B-4594-BF35-479E1443C301}" srcOrd="0" destOrd="0" presId="urn:microsoft.com/office/officeart/2008/layout/AlternatingPictureBlocks"/>
    <dgm:cxn modelId="{CB5DBB0E-E36B-4390-81A0-7BA8F3394D3F}" srcId="{5570012A-BE34-4E6F-B1E3-DA566C778438}" destId="{D4AD25E3-81EB-4F5D-B897-F15576F1930D}" srcOrd="0" destOrd="0" parTransId="{4E7AF063-0636-4057-97CC-DA9E2513E473}" sibTransId="{9E1C97F3-56F2-445E-8A68-35E1156C40F8}"/>
    <dgm:cxn modelId="{2756BC99-6C73-43EB-970C-73F51343770B}" type="presOf" srcId="{D4AD25E3-81EB-4F5D-B897-F15576F1930D}" destId="{D86CC912-4711-45CA-98A4-BB353791AC90}" srcOrd="0" destOrd="0" presId="urn:microsoft.com/office/officeart/2008/layout/AlternatingPictureBlocks"/>
    <dgm:cxn modelId="{3727C715-E449-4438-A920-CA6368DCD82A}" type="presOf" srcId="{5570012A-BE34-4E6F-B1E3-DA566C778438}" destId="{4A9811E0-4F13-43DE-9A42-F2F65209CF86}" srcOrd="0" destOrd="0" presId="urn:microsoft.com/office/officeart/2008/layout/AlternatingPictureBlocks"/>
    <dgm:cxn modelId="{4E58CA14-256A-4A51-8C61-683DF45AD23A}" type="presOf" srcId="{1EA0EA23-DBBC-4412-90D4-E78AE882A393}" destId="{B1F95A8E-EFD9-44BB-9ED3-7492AA691357}" srcOrd="0" destOrd="0" presId="urn:microsoft.com/office/officeart/2008/layout/AlternatingPictureBlocks"/>
    <dgm:cxn modelId="{31F42936-CD5F-428E-BAD8-955914993AC1}" srcId="{5570012A-BE34-4E6F-B1E3-DA566C778438}" destId="{1EA0EA23-DBBC-4412-90D4-E78AE882A393}" srcOrd="1" destOrd="0" parTransId="{88E3BF89-2A6E-4CB7-AFDA-E76C7B06DB19}" sibTransId="{D0747A55-41DF-481F-BF07-102D3FFE5F7E}"/>
    <dgm:cxn modelId="{2151C144-C47E-497C-98F8-A7E26514A4C8}" type="presParOf" srcId="{4A9811E0-4F13-43DE-9A42-F2F65209CF86}" destId="{1EC7DF18-AEFF-42AD-8883-44D2176B3E9C}" srcOrd="0" destOrd="0" presId="urn:microsoft.com/office/officeart/2008/layout/AlternatingPictureBlocks"/>
    <dgm:cxn modelId="{DA6D3942-8AA1-458F-944F-75058D98BE3B}" type="presParOf" srcId="{1EC7DF18-AEFF-42AD-8883-44D2176B3E9C}" destId="{D86CC912-4711-45CA-98A4-BB353791AC90}" srcOrd="0" destOrd="0" presId="urn:microsoft.com/office/officeart/2008/layout/AlternatingPictureBlocks"/>
    <dgm:cxn modelId="{B33A999B-E8AA-4F41-84F9-DA705FD48933}" type="presParOf" srcId="{1EC7DF18-AEFF-42AD-8883-44D2176B3E9C}" destId="{736B49A2-7DDD-4229-A37D-6F8E564B88D5}" srcOrd="1" destOrd="0" presId="urn:microsoft.com/office/officeart/2008/layout/AlternatingPictureBlocks"/>
    <dgm:cxn modelId="{F63D72A1-8A88-4C3A-89FB-CFFC379C381D}" type="presParOf" srcId="{4A9811E0-4F13-43DE-9A42-F2F65209CF86}" destId="{B0B778E5-19AD-416B-96AF-3C9640944B20}" srcOrd="1" destOrd="0" presId="urn:microsoft.com/office/officeart/2008/layout/AlternatingPictureBlocks"/>
    <dgm:cxn modelId="{60B25EB8-DB92-4AA1-A2E7-92D371EB8CFF}" type="presParOf" srcId="{4A9811E0-4F13-43DE-9A42-F2F65209CF86}" destId="{C5F07D2A-3526-43F7-9AC5-8CC9572AABEA}" srcOrd="2" destOrd="0" presId="urn:microsoft.com/office/officeart/2008/layout/AlternatingPictureBlocks"/>
    <dgm:cxn modelId="{2979CE55-D514-489E-8A4D-AC81D9C83023}" type="presParOf" srcId="{C5F07D2A-3526-43F7-9AC5-8CC9572AABEA}" destId="{B1F95A8E-EFD9-44BB-9ED3-7492AA691357}" srcOrd="0" destOrd="0" presId="urn:microsoft.com/office/officeart/2008/layout/AlternatingPictureBlocks"/>
    <dgm:cxn modelId="{DCB2BEEE-523F-45DD-8AD4-B95AB7D59B0F}" type="presParOf" srcId="{C5F07D2A-3526-43F7-9AC5-8CC9572AABEA}" destId="{DBA06B32-EB2C-4951-8267-8EE16B500D9E}" srcOrd="1" destOrd="0" presId="urn:microsoft.com/office/officeart/2008/layout/AlternatingPictureBlocks"/>
    <dgm:cxn modelId="{9203A749-E768-49D7-9AC6-8960D79B2EA4}" type="presParOf" srcId="{4A9811E0-4F13-43DE-9A42-F2F65209CF86}" destId="{0523BF6C-B6DC-4FFD-A164-B6E8EC647FC8}" srcOrd="3" destOrd="0" presId="urn:microsoft.com/office/officeart/2008/layout/AlternatingPictureBlocks"/>
    <dgm:cxn modelId="{78229CC4-D39A-438E-B87A-B9C772686514}" type="presParOf" srcId="{4A9811E0-4F13-43DE-9A42-F2F65209CF86}" destId="{43E9166C-9FA6-4EAE-AFC5-059F6B678978}" srcOrd="4" destOrd="0" presId="urn:microsoft.com/office/officeart/2008/layout/AlternatingPictureBlocks"/>
    <dgm:cxn modelId="{4AD79637-B244-4A4C-BB8E-7856CA23C4F6}" type="presParOf" srcId="{43E9166C-9FA6-4EAE-AFC5-059F6B678978}" destId="{821ECC71-C37B-4594-BF35-479E1443C301}" srcOrd="0" destOrd="0" presId="urn:microsoft.com/office/officeart/2008/layout/AlternatingPictureBlocks"/>
    <dgm:cxn modelId="{49D3559D-7C4F-4005-98BB-F50A92999BB2}" type="presParOf" srcId="{43E9166C-9FA6-4EAE-AFC5-059F6B678978}" destId="{E57E1F14-8FFD-4E92-86AD-06148A9EF98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429BA-1815-46F1-A9AA-2C3B0E1E9B09}">
      <dsp:nvSpPr>
        <dsp:cNvPr id="0" name=""/>
        <dsp:cNvSpPr/>
      </dsp:nvSpPr>
      <dsp:spPr>
        <a:xfrm>
          <a:off x="0" y="506528"/>
          <a:ext cx="482369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28D4A-F321-48AC-9072-07857E7B706E}">
      <dsp:nvSpPr>
        <dsp:cNvPr id="0" name=""/>
        <dsp:cNvSpPr/>
      </dsp:nvSpPr>
      <dsp:spPr>
        <a:xfrm>
          <a:off x="241184" y="19448"/>
          <a:ext cx="3376583" cy="974160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27" tIns="0" rIns="12762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cs typeface="Calibri Light"/>
            </a:rPr>
            <a:t>Raised hands</a:t>
          </a:r>
          <a:endParaRPr lang="en-US" sz="3300" kern="1200" dirty="0"/>
        </a:p>
      </dsp:txBody>
      <dsp:txXfrm>
        <a:off x="288739" y="67003"/>
        <a:ext cx="3281473" cy="879050"/>
      </dsp:txXfrm>
    </dsp:sp>
    <dsp:sp modelId="{71505172-9C68-48CE-AC90-CA8C0B5A2F5A}">
      <dsp:nvSpPr>
        <dsp:cNvPr id="0" name=""/>
        <dsp:cNvSpPr/>
      </dsp:nvSpPr>
      <dsp:spPr>
        <a:xfrm>
          <a:off x="0" y="2003409"/>
          <a:ext cx="482369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7E812-5DDF-4029-BC4A-0AB426D4ACF8}">
      <dsp:nvSpPr>
        <dsp:cNvPr id="0" name=""/>
        <dsp:cNvSpPr/>
      </dsp:nvSpPr>
      <dsp:spPr>
        <a:xfrm>
          <a:off x="241184" y="1516329"/>
          <a:ext cx="3376583" cy="974160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27" tIns="0" rIns="12762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Cards</a:t>
          </a:r>
        </a:p>
      </dsp:txBody>
      <dsp:txXfrm>
        <a:off x="288739" y="1563884"/>
        <a:ext cx="3281473" cy="879050"/>
      </dsp:txXfrm>
    </dsp:sp>
    <dsp:sp modelId="{9BEFB757-C485-4DDB-91A0-6958252BDA4C}">
      <dsp:nvSpPr>
        <dsp:cNvPr id="0" name=""/>
        <dsp:cNvSpPr/>
      </dsp:nvSpPr>
      <dsp:spPr>
        <a:xfrm>
          <a:off x="0" y="3500289"/>
          <a:ext cx="4823691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4D30F-6192-48CF-B0D4-8EBB317C2151}">
      <dsp:nvSpPr>
        <dsp:cNvPr id="0" name=""/>
        <dsp:cNvSpPr/>
      </dsp:nvSpPr>
      <dsp:spPr>
        <a:xfrm>
          <a:off x="241184" y="3013209"/>
          <a:ext cx="3376583" cy="974160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noFill/>
          <a:prstDash val="solid"/>
          <a:miter lim="800000"/>
        </a:ln>
        <a:effectLst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27" tIns="0" rIns="127627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cs typeface="Calibri Light"/>
            </a:rPr>
            <a:t>Thumbs up/down</a:t>
          </a:r>
          <a:endParaRPr lang="en-US" sz="3300" kern="1200" dirty="0"/>
        </a:p>
      </dsp:txBody>
      <dsp:txXfrm>
        <a:off x="288739" y="3060764"/>
        <a:ext cx="3281473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CC912-4711-45CA-98A4-BB353791AC90}">
      <dsp:nvSpPr>
        <dsp:cNvPr id="0" name=""/>
        <dsp:cNvSpPr/>
      </dsp:nvSpPr>
      <dsp:spPr>
        <a:xfrm>
          <a:off x="2261781" y="1816"/>
          <a:ext cx="2836413" cy="1282864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Poll Everywhere</a:t>
          </a:r>
        </a:p>
      </dsp:txBody>
      <dsp:txXfrm>
        <a:off x="2261781" y="1816"/>
        <a:ext cx="2836413" cy="1282864"/>
      </dsp:txXfrm>
    </dsp:sp>
    <dsp:sp modelId="{736B49A2-7DDD-4229-A37D-6F8E564B88D5}">
      <dsp:nvSpPr>
        <dsp:cNvPr id="0" name=""/>
        <dsp:cNvSpPr/>
      </dsp:nvSpPr>
      <dsp:spPr>
        <a:xfrm>
          <a:off x="864742" y="1816"/>
          <a:ext cx="1270035" cy="1282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95A8E-EFD9-44BB-9ED3-7492AA691357}">
      <dsp:nvSpPr>
        <dsp:cNvPr id="0" name=""/>
        <dsp:cNvSpPr/>
      </dsp:nvSpPr>
      <dsp:spPr>
        <a:xfrm>
          <a:off x="1023808" y="1496353"/>
          <a:ext cx="2836413" cy="1282864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Nearpod</a:t>
          </a:r>
        </a:p>
      </dsp:txBody>
      <dsp:txXfrm>
        <a:off x="1023808" y="1496353"/>
        <a:ext cx="2836413" cy="1282864"/>
      </dsp:txXfrm>
    </dsp:sp>
    <dsp:sp modelId="{DBA06B32-EB2C-4951-8267-8EE16B500D9E}">
      <dsp:nvSpPr>
        <dsp:cNvPr id="0" name=""/>
        <dsp:cNvSpPr/>
      </dsp:nvSpPr>
      <dsp:spPr>
        <a:xfrm>
          <a:off x="3927539" y="1496353"/>
          <a:ext cx="1270035" cy="1282864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ECC71-C37B-4594-BF35-479E1443C301}">
      <dsp:nvSpPr>
        <dsp:cNvPr id="0" name=""/>
        <dsp:cNvSpPr/>
      </dsp:nvSpPr>
      <dsp:spPr>
        <a:xfrm>
          <a:off x="2261781" y="2990890"/>
          <a:ext cx="2836413" cy="1282864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Turning </a:t>
          </a:r>
          <a:br>
            <a:rPr lang="en-US" sz="3600" kern="1200"/>
          </a:br>
          <a:r>
            <a:rPr lang="en-US" sz="3600" kern="1200"/>
            <a:t>Point</a:t>
          </a:r>
        </a:p>
      </dsp:txBody>
      <dsp:txXfrm>
        <a:off x="2261781" y="2990890"/>
        <a:ext cx="2836413" cy="1282864"/>
      </dsp:txXfrm>
    </dsp:sp>
    <dsp:sp modelId="{E57E1F14-8FFD-4E92-86AD-06148A9EF987}">
      <dsp:nvSpPr>
        <dsp:cNvPr id="0" name=""/>
        <dsp:cNvSpPr/>
      </dsp:nvSpPr>
      <dsp:spPr>
        <a:xfrm>
          <a:off x="824990" y="2951122"/>
          <a:ext cx="1270035" cy="128286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139" t="-7505" r="-30462" b="-5120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0F32-9269-4A0B-A427-8BDA8E48892D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B8B12-F050-4C92-AA18-17475F84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/>
              <a:t> </a:t>
            </a:r>
            <a:r>
              <a:rPr lang="en-US" dirty="0"/>
              <a:t>sure to set up </a:t>
            </a:r>
            <a:r>
              <a:rPr lang="en-US" dirty="0" err="1"/>
              <a:t>Panopto</a:t>
            </a:r>
            <a:r>
              <a:rPr lang="en-US" dirty="0"/>
              <a:t> recording </a:t>
            </a:r>
            <a:r>
              <a:rPr lang="en-US"/>
              <a:t>(Dave</a:t>
            </a:r>
            <a:r>
              <a:rPr lang="en-US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(Clinical case presentation) What the first test you would run as a physician for this patient?
https://www.polleverywhere.com/discourses/T13jHBFf115WQjvpVZ92T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99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Which planet is closest to the sun?
https://www.polleverywhere.com/multiple_choice_polls/TyKDGvW9772F6k9fVb5vi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2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do you think is most important to medical students right now? Rank the following from most important (top) to least important (bottom).
https://www.polleverywhere.com/ranking_polls/hyFr9LB5Gxvn5t3iW25Gw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Which would you rather have?
https://www.polleverywhere.com/multiple_choice_polls/5Auh3XhjRSuwbDofAZsfz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7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</a:t>
            </a:r>
            <a:r>
              <a:rPr lang="en-US" baseline="0" dirty="0"/>
              <a:t> Poll Everywhere can assign students to teams based on their response to the first question (What team are you on?). You can then host a competition, awarding points to teams for correct responses to further questions, or you can simply display team responses for everyone to see (no points awarded).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2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 lot of other tools. If Poll Everywhere or Nearpod doesn’t work for a special situation, we’ll help find the tool that will.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3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Questions?... About Poll Everywhere? Audience response strategies? Who will win the Game of Thrones?</a:t>
            </a:r>
          </a:p>
          <a:p>
            <a:r>
              <a:rPr lang="en-US"/>
              <a:t>https://www.polleverywhere.com/discourses/CpNhul5pI0ZnoTACFxvSc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Presentation feedback
https://www.polleverywhere.com/surveys/2Q7ckh6vQFULEGw9GZd98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no-tech audience response strategies: “raise hands” (Raise your hand if you have ever used an audience response tool) and then “thumbs up/down” to gauge knowledge and familiarity of audience response tools.</a:t>
            </a:r>
          </a:p>
          <a:p>
            <a:endParaRPr lang="en-US" dirty="0"/>
          </a:p>
          <a:p>
            <a:r>
              <a:rPr lang="en-US" dirty="0"/>
              <a:t>Thumbs up if you have heard of Poll Everywhere, thumbs down if not.</a:t>
            </a:r>
          </a:p>
          <a:p>
            <a:endParaRPr lang="en-US" dirty="0"/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6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all three methods in three “cases”? Then discuss advantages/disadvantages? This will lead</a:t>
            </a:r>
            <a:r>
              <a:rPr lang="en-US" baseline="0" dirty="0"/>
              <a:t> into the why you should consider going digital</a:t>
            </a:r>
          </a:p>
          <a:p>
            <a:endParaRPr lang="en-US" baseline="0" dirty="0"/>
          </a:p>
          <a:p>
            <a:r>
              <a:rPr lang="en-US" dirty="0"/>
              <a:t>If a large group, can turn discussion (advantages/disadvantages) into a TPS</a:t>
            </a:r>
          </a:p>
          <a:p>
            <a:endParaRPr lang="en-US" dirty="0"/>
          </a:p>
          <a:p>
            <a:r>
              <a:rPr lang="en-US" dirty="0"/>
              <a:t>Bonus: Four-five finger 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Card exercise </a:t>
            </a:r>
          </a:p>
          <a:p>
            <a:r>
              <a:rPr lang="en-US">
                <a:cs typeface="Calibri"/>
              </a:rPr>
              <a:t>Now that you’ve seen three different no-tech audience response strategies (and there are many others but those are the most common), what are the advantages and disadvantages?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(Disadvantages then lead into the why for the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3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(Jessica)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4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(Justin) Give them the history of our audience response tools… why are we at this point at OSU-CHS?</a:t>
            </a:r>
          </a:p>
          <a:p>
            <a:endParaRPr lang="en-US"/>
          </a:p>
          <a:p>
            <a:r>
              <a:rPr lang="en-US"/>
              <a:t>Turning Point had poor customer service and added cost to the students.</a:t>
            </a:r>
          </a:p>
          <a:p>
            <a:endParaRPr lang="en-US"/>
          </a:p>
          <a:p>
            <a:r>
              <a:rPr lang="en-US"/>
              <a:t>We found Nearpod as an alternative to Turning Point, seemed like it would engage students, we liked the interactive components. But it wasn’t as user-friendly, and there were limitations with file size and editing PowerPoint slides that we did not anticipate. Students also do not like </a:t>
            </a:r>
            <a:r>
              <a:rPr lang="en-US" err="1"/>
              <a:t>Nearpod</a:t>
            </a:r>
            <a:r>
              <a:rPr lang="en-US"/>
              <a:t> as much because they cannot take notes.</a:t>
            </a:r>
          </a:p>
          <a:p>
            <a:endParaRPr lang="en-US"/>
          </a:p>
          <a:p>
            <a:r>
              <a:rPr lang="en-US"/>
              <a:t>Poll Everywhere seems to be a much better alternative to Nearpod- it has a PowerPoint plug-in as well as web-based management. We have received quite a bit of positive feedback about Poll Everywhere, so we are looking to obtain a widespread campus license for faculty to obtain their own accounts. </a:t>
            </a:r>
          </a:p>
          <a:p>
            <a:endParaRPr lang="en-US"/>
          </a:p>
          <a:p>
            <a:r>
              <a:rPr lang="en-US"/>
              <a:t>We will still support </a:t>
            </a:r>
            <a:r>
              <a:rPr lang="en-US" err="1"/>
              <a:t>Nearpod</a:t>
            </a:r>
            <a:r>
              <a:rPr lang="en-US"/>
              <a:t>, however, for those that are still interested in using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are you feeling today?</a:t>
            </a:r>
          </a:p>
          <a:p>
            <a:r>
              <a:rPr lang="en-US"/>
              <a:t>https://www.polleverywhere.com/clickable_images/abkgfQXxiaoDnQtOUrbGZ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Identify a columnar cell
https://www.polleverywhere.com/clickable_images/Nkold2O3CtqsWSOuiip3J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is one word that comes to your mind when we mention "technology"?
https://www.polleverywhere.com/free_text_polls/ccZfXntGiinAXXyI71ZVI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B8B12-F050-4C92-AA18-17475F84853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3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9900">
                <a:alpha val="50000"/>
              </a:srgbClr>
            </a:gs>
            <a:gs pos="100000">
              <a:srgbClr val="FF7C19">
                <a:alpha val="5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78478" y="277090"/>
            <a:ext cx="11635041" cy="62902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7081-6893-4331-A498-377E46F8CDF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5732-0E4F-4444-8605-201CC6759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hyperlink" Target="http://www.polleverywhere.co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notesSlide" Target="../notesSlides/notesSlide16.xml"/><Relationship Id="rId7" Type="http://schemas.openxmlformats.org/officeDocument/2006/relationships/hyperlink" Target="http://twitter.com/oedch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hyperlink" Target="http://health.okstate.edu/oed" TargetMode="External"/><Relationship Id="rId5" Type="http://schemas.openxmlformats.org/officeDocument/2006/relationships/hyperlink" Target="mailto:jessica.lacson@okstate.edu" TargetMode="External"/><Relationship Id="rId4" Type="http://schemas.openxmlformats.org/officeDocument/2006/relationships/hyperlink" Target="mailto:justin.zumwalt@okstate.ed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7262" y="2620108"/>
            <a:ext cx="383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(Graphic from Millie)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91"/>
            <a:ext cx="12192000" cy="6882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364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91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859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C5C-4447-D646-854B-59EE2E2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Choice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1BAD-6676-5645-AFFD-D8E8A169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result representations</a:t>
            </a:r>
          </a:p>
          <a:p>
            <a:endParaRPr lang="en-US" dirty="0"/>
          </a:p>
          <a:p>
            <a:r>
              <a:rPr lang="en-US" dirty="0"/>
              <a:t>Rankings (place answers in order)</a:t>
            </a:r>
          </a:p>
          <a:p>
            <a:endParaRPr lang="en-US" dirty="0"/>
          </a:p>
          <a:p>
            <a:r>
              <a:rPr lang="en-US" dirty="0"/>
              <a:t>Leader board (shows top 5 answers)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199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782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39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519-B88C-6C44-B6EE-FAA59892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 with Poll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326A-7DE0-2343-B84A-789DC52C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Segmented Responses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Competitions (like Kahoot)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Surveys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82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8519-B88C-6C44-B6EE-FAA59892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326A-7DE0-2343-B84A-789DC52C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Visit </a:t>
            </a:r>
            <a:r>
              <a:rPr lang="en-US" dirty="0">
                <a:hlinkClick r:id="rId4"/>
              </a:rPr>
              <a:t>www.polleverywhere.com</a:t>
            </a:r>
            <a:r>
              <a:rPr lang="en-US" dirty="0"/>
              <a:t> for more information.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Contact OED if you would like to use Poll Everywhere in your classroom! We will offer a more in-depth training this summer.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23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learned 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Explain </a:t>
            </a:r>
            <a:r>
              <a:rPr lang="en-US" i="1" dirty="0"/>
              <a:t>WHAT</a:t>
            </a:r>
            <a:r>
              <a:rPr lang="en-US" dirty="0"/>
              <a:t> audience response tools are and what they can do</a:t>
            </a:r>
          </a:p>
          <a:p>
            <a:pPr marL="0" indent="0">
              <a:buNone/>
            </a:pPr>
            <a:r>
              <a:rPr lang="en-US" dirty="0"/>
              <a:t>Describe </a:t>
            </a:r>
            <a:r>
              <a:rPr lang="en-US" i="1" dirty="0"/>
              <a:t>WHY</a:t>
            </a:r>
            <a:r>
              <a:rPr lang="en-US" dirty="0"/>
              <a:t> audience response tools can be useful</a:t>
            </a:r>
          </a:p>
          <a:p>
            <a:pPr marL="0" indent="0">
              <a:buNone/>
            </a:pPr>
            <a:r>
              <a:rPr lang="en-US" dirty="0"/>
              <a:t>Demonstrate </a:t>
            </a:r>
            <a:r>
              <a:rPr lang="en-US" i="1" dirty="0"/>
              <a:t>HOW </a:t>
            </a:r>
            <a:r>
              <a:rPr lang="en-US" dirty="0"/>
              <a:t>you can use Poll Everywhere in your classroom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Justin Zumwalt</a:t>
            </a:r>
            <a:r>
              <a:rPr lang="en-US"/>
              <a:t>, </a:t>
            </a:r>
            <a:r>
              <a:rPr lang="en-US">
                <a:hlinkClick r:id="rId4"/>
              </a:rPr>
              <a:t>justin.zumwalt@okstate.edu</a:t>
            </a:r>
            <a:r>
              <a:rPr lang="en-US"/>
              <a:t> 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Jessica Rucker, </a:t>
            </a:r>
            <a:r>
              <a:rPr lang="en-US" dirty="0">
                <a:hlinkClick r:id="rId5"/>
              </a:rPr>
              <a:t>jessica.lacson@okstate.edu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Find us online: </a:t>
            </a:r>
            <a:r>
              <a:rPr lang="en-US" dirty="0">
                <a:hlinkClick r:id="rId6"/>
              </a:rPr>
              <a:t>http</a:t>
            </a:r>
            <a:r>
              <a:rPr lang="en-US">
                <a:hlinkClick r:id="rId6"/>
              </a:rPr>
              <a:t>://health.okstate.edu/oed</a:t>
            </a:r>
            <a:r>
              <a:rPr lang="en-US"/>
              <a:t> 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We Tweet! </a:t>
            </a:r>
            <a:r>
              <a:rPr lang="en-US" dirty="0">
                <a:hlinkClick r:id="rId7"/>
              </a:rPr>
              <a:t>@oedchs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19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69D8-662A-4545-91CF-7B2A6CEC2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6C91-AA71-2148-80EE-E04364676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discourses/CpNhul5pI0ZnoTACFxvSc">
            <a:extLst>
              <a:ext uri="{FF2B5EF4-FFF2-40B4-BE49-F238E27FC236}">
                <a16:creationId xmlns:a16="http://schemas.microsoft.com/office/drawing/2014/main" id="{C586E5DC-7956-E944-BCFC-CB470B0E28D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6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00">
                <a:alpha val="50000"/>
              </a:srgbClr>
            </a:gs>
            <a:gs pos="100000">
              <a:srgbClr val="FF7C19">
                <a:alpha val="5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TODAY’S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Explain </a:t>
            </a:r>
            <a:r>
              <a:rPr lang="en-US" i="1" dirty="0"/>
              <a:t>WHAT</a:t>
            </a:r>
            <a:r>
              <a:rPr lang="en-US" dirty="0"/>
              <a:t> audience response tools are and what they can do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Describe </a:t>
            </a:r>
            <a:r>
              <a:rPr lang="en-US" i="1" dirty="0"/>
              <a:t>WHY</a:t>
            </a:r>
            <a:r>
              <a:rPr lang="en-US" dirty="0"/>
              <a:t> audience response tools can be useful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Demonstrate </a:t>
            </a:r>
            <a:r>
              <a:rPr lang="en-US" i="1" dirty="0"/>
              <a:t>HOW </a:t>
            </a:r>
            <a:r>
              <a:rPr lang="en-US" dirty="0"/>
              <a:t>you can use Poll Everywhere in your classroom*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*This is not a training session (stay tuned for one this summer!)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8478" y="277090"/>
            <a:ext cx="11635041" cy="62902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36" y="5377874"/>
            <a:ext cx="944706" cy="9612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72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2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792" y="0"/>
            <a:ext cx="1220079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8792" y="-8803"/>
            <a:ext cx="5689156" cy="6866803"/>
          </a:xfrm>
          <a:prstGeom prst="rect">
            <a:avLst/>
          </a:prstGeom>
          <a:gradFill flip="none" rotWithShape="1">
            <a:gsLst>
              <a:gs pos="0">
                <a:srgbClr val="FF9900">
                  <a:alpha val="50000"/>
                </a:srgbClr>
              </a:gs>
              <a:gs pos="100000">
                <a:srgbClr val="FF7C19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1" y="166615"/>
            <a:ext cx="4574310" cy="4908839"/>
          </a:xfrm>
        </p:spPr>
        <p:txBody>
          <a:bodyPr>
            <a:normAutofit/>
          </a:bodyPr>
          <a:lstStyle/>
          <a:p>
            <a:r>
              <a:rPr lang="en-US" b="1"/>
              <a:t>Our Top 3</a:t>
            </a:r>
            <a:br>
              <a:rPr lang="en-US" b="1"/>
            </a:br>
            <a:r>
              <a:rPr lang="en-US" b="1"/>
              <a:t>No-Tech </a:t>
            </a:r>
            <a:br>
              <a:rPr lang="en-US" b="1"/>
            </a:br>
            <a:r>
              <a:rPr lang="en-US" b="1"/>
              <a:t>Audience Response Tools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45544"/>
              </p:ext>
            </p:extLst>
          </p:nvPr>
        </p:nvGraphicFramePr>
        <p:xfrm>
          <a:off x="6638636" y="1147329"/>
          <a:ext cx="48236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10140F3-BC08-4458-B9F3-078C16811E56}"/>
              </a:ext>
            </a:extLst>
          </p:cNvPr>
          <p:cNvSpPr txBox="1"/>
          <p:nvPr/>
        </p:nvSpPr>
        <p:spPr>
          <a:xfrm>
            <a:off x="6962019" y="6296781"/>
            <a:ext cx="3976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See your handout for more tools!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163A-F74F-43EB-84D4-D35AF390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How hungry are you right now?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9AD59-82A7-4B69-886E-D325AEDB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lphaUcPeriod"/>
            </a:pPr>
            <a:r>
              <a:rPr lang="en-US">
                <a:cs typeface="Calibri" panose="020F0502020204030204"/>
              </a:rPr>
              <a:t>I already ate</a:t>
            </a:r>
          </a:p>
          <a:p>
            <a:pPr marL="514350" indent="-514350">
              <a:buAutoNum type="alphaU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lphaUcPeriod"/>
            </a:pPr>
            <a:r>
              <a:rPr lang="en-US">
                <a:cs typeface="Calibri" panose="020F0502020204030204"/>
              </a:rPr>
              <a:t>I'm getting hungry</a:t>
            </a:r>
          </a:p>
          <a:p>
            <a:pPr marL="514350" indent="-514350">
              <a:buAutoNum type="alphaU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lphaUcPeriod"/>
            </a:pPr>
            <a:r>
              <a:rPr lang="en-US">
                <a:cs typeface="Calibri" panose="020F0502020204030204"/>
              </a:rPr>
              <a:t>I would like to be eating right now</a:t>
            </a:r>
          </a:p>
          <a:p>
            <a:pPr marL="514350" indent="-514350">
              <a:buAutoNum type="alphaUcPeriod"/>
            </a:pPr>
            <a:endParaRPr lang="en-US">
              <a:cs typeface="Calibri" panose="020F0502020204030204"/>
            </a:endParaRPr>
          </a:p>
          <a:p>
            <a:pPr marL="514350" indent="-514350">
              <a:buAutoNum type="alphaUcPeriod"/>
            </a:pPr>
            <a:r>
              <a:rPr lang="en-US">
                <a:cs typeface="Calibri" panose="020F0502020204030204"/>
              </a:rPr>
              <a:t>I do not eat lunch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1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61546"/>
            <a:ext cx="12192000" cy="6919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in class raising hand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53" y="0"/>
            <a:ext cx="93311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638" y="43406"/>
            <a:ext cx="8244772" cy="1325563"/>
          </a:xfrm>
        </p:spPr>
        <p:txBody>
          <a:bodyPr/>
          <a:lstStyle/>
          <a:p>
            <a:pPr algn="ctr"/>
            <a:r>
              <a:rPr lang="en-US" b="1"/>
              <a:t>Why go digital </a:t>
            </a:r>
            <a:br>
              <a:rPr lang="en-US" b="1"/>
            </a:br>
            <a:r>
              <a:rPr lang="en-US" b="1"/>
              <a:t>to collect audience response?</a:t>
            </a:r>
            <a:endParaRPr lang="en-US"/>
          </a:p>
        </p:txBody>
      </p:sp>
      <p:sp>
        <p:nvSpPr>
          <p:cNvPr id="5" name="Flowchart: Preparation 4"/>
          <p:cNvSpPr/>
          <p:nvPr/>
        </p:nvSpPr>
        <p:spPr>
          <a:xfrm>
            <a:off x="1620934" y="1748345"/>
            <a:ext cx="2400300" cy="1055077"/>
          </a:xfrm>
          <a:prstGeom prst="flowChartPrepa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767" y="2008182"/>
            <a:ext cx="1855176" cy="5477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Anonymity</a:t>
            </a:r>
          </a:p>
          <a:p>
            <a:endParaRPr lang="en-US" dirty="0"/>
          </a:p>
        </p:txBody>
      </p:sp>
      <p:sp>
        <p:nvSpPr>
          <p:cNvPr id="9" name="Flowchart: Preparation 8"/>
          <p:cNvSpPr/>
          <p:nvPr/>
        </p:nvSpPr>
        <p:spPr>
          <a:xfrm>
            <a:off x="4794735" y="1748344"/>
            <a:ext cx="2400300" cy="1055077"/>
          </a:xfrm>
          <a:prstGeom prst="flowChartPrepa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254868" y="2008181"/>
            <a:ext cx="1855176" cy="54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Efficiency</a:t>
            </a:r>
          </a:p>
          <a:p>
            <a:endParaRPr lang="en-US"/>
          </a:p>
        </p:txBody>
      </p:sp>
      <p:sp>
        <p:nvSpPr>
          <p:cNvPr id="11" name="Flowchart: Preparation 10"/>
          <p:cNvSpPr/>
          <p:nvPr/>
        </p:nvSpPr>
        <p:spPr>
          <a:xfrm>
            <a:off x="7968536" y="1748345"/>
            <a:ext cx="2400300" cy="1055077"/>
          </a:xfrm>
          <a:prstGeom prst="flowChartPreparat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67125" y="2008182"/>
            <a:ext cx="1855176" cy="547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</a:rPr>
              <a:t>Versatility</a:t>
            </a:r>
          </a:p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-64311"/>
            <a:ext cx="1037709" cy="6922311"/>
          </a:xfrm>
          <a:prstGeom prst="rect">
            <a:avLst/>
          </a:prstGeom>
          <a:gradFill flip="none" rotWithShape="1">
            <a:gsLst>
              <a:gs pos="0">
                <a:srgbClr val="FF9900">
                  <a:alpha val="50000"/>
                </a:srgbClr>
              </a:gs>
              <a:gs pos="100000">
                <a:srgbClr val="FF7C19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154291" y="-64312"/>
            <a:ext cx="1037709" cy="6922311"/>
          </a:xfrm>
          <a:prstGeom prst="rect">
            <a:avLst/>
          </a:prstGeom>
          <a:gradFill flip="none" rotWithShape="1">
            <a:gsLst>
              <a:gs pos="0">
                <a:srgbClr val="FF9900">
                  <a:alpha val="50000"/>
                </a:srgbClr>
              </a:gs>
              <a:gs pos="100000">
                <a:srgbClr val="FF7C19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792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8792" y="0"/>
            <a:ext cx="5699725" cy="6858000"/>
          </a:xfrm>
          <a:prstGeom prst="rect">
            <a:avLst/>
          </a:prstGeom>
          <a:gradFill flip="none" rotWithShape="1">
            <a:gsLst>
              <a:gs pos="0">
                <a:srgbClr val="FF9900">
                  <a:alpha val="50000"/>
                </a:srgbClr>
              </a:gs>
              <a:gs pos="100000">
                <a:srgbClr val="FF7C19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6" y="719704"/>
            <a:ext cx="4756728" cy="3897748"/>
          </a:xfrm>
        </p:spPr>
        <p:txBody>
          <a:bodyPr>
            <a:normAutofit/>
          </a:bodyPr>
          <a:lstStyle/>
          <a:p>
            <a:r>
              <a:rPr lang="en-US" b="1"/>
              <a:t>Our Top 3 </a:t>
            </a:r>
            <a:br>
              <a:rPr lang="en-US" b="1"/>
            </a:br>
            <a:r>
              <a:rPr lang="en-US" b="1"/>
              <a:t>High-Tech</a:t>
            </a:r>
            <a:br>
              <a:rPr lang="en-US" b="1"/>
            </a:br>
            <a:r>
              <a:rPr lang="en-US" b="1"/>
              <a:t>Audience Response Tools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250231"/>
              </p:ext>
            </p:extLst>
          </p:nvPr>
        </p:nvGraphicFramePr>
        <p:xfrm>
          <a:off x="5955601" y="1291214"/>
          <a:ext cx="5962938" cy="427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4629D0E-9135-E444-8BC1-0FFEBFF486B9}"/>
              </a:ext>
            </a:extLst>
          </p:cNvPr>
          <p:cNvSpPr/>
          <p:nvPr/>
        </p:nvSpPr>
        <p:spPr>
          <a:xfrm>
            <a:off x="6858442" y="4173993"/>
            <a:ext cx="4293704" cy="15107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93F15-9AC6-DA45-A949-09EED021E706}"/>
              </a:ext>
            </a:extLst>
          </p:cNvPr>
          <p:cNvSpPr/>
          <p:nvPr/>
        </p:nvSpPr>
        <p:spPr>
          <a:xfrm>
            <a:off x="6851371" y="2676939"/>
            <a:ext cx="4293704" cy="15107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2F5CE-0940-094F-9365-0CF53087DE91}"/>
              </a:ext>
            </a:extLst>
          </p:cNvPr>
          <p:cNvSpPr/>
          <p:nvPr/>
        </p:nvSpPr>
        <p:spPr>
          <a:xfrm>
            <a:off x="6858000" y="1172817"/>
            <a:ext cx="4293704" cy="151074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9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Clickable Image</a:t>
            </a:r>
          </a:p>
          <a:p>
            <a:endParaRPr lang="en-US" dirty="0"/>
          </a:p>
          <a:p>
            <a:r>
              <a:rPr lang="en-US" dirty="0"/>
              <a:t>Word Cloud/Text Wall/Cluster/Spotlight</a:t>
            </a:r>
          </a:p>
          <a:p>
            <a:endParaRPr lang="en-US" dirty="0"/>
          </a:p>
          <a:p>
            <a:r>
              <a:rPr lang="en-US" dirty="0" err="1"/>
              <a:t>Upvote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4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5982-2E02-334B-9C79-6DB80783F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36A9-DEB2-1140-BF81-9557C85B8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lickable_images/abkgfQXxiaoDnQtOUrbGZ">
            <a:extLst>
              <a:ext uri="{FF2B5EF4-FFF2-40B4-BE49-F238E27FC236}">
                <a16:creationId xmlns:a16="http://schemas.microsoft.com/office/drawing/2014/main" id="{8F92FA1E-B573-1749-9135-15794636E77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4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54000"/>
            <a:ext cx="11684000" cy="635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77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4fd054d-279f-415f-9fe5-1a4939e5b71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711b945-0ac0-413a-9250-c0429d8703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aa9ecee0-e24a-47a7-8911-634d4e07e99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bcb556c-86ae-42db-b46d-305549e4db5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88b2c6f8-315e-4f83-a4c4-ed47d234eb4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7b2a1b23-1d46-4f1a-8890-afcd9bfc97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fe5b6ebb-b088-4bda-8cd1-cb0fe5121f1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e30e304-db5c-4501-8a39-d02cc01ee8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d1e615a2-ed3c-47e5-a3e1-295747c96f2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_x0020_Type0 xmlns="22c81239-4916-42f8-981e-bb17659ba664" xsi:nil="true"/>
    <PublishingExpirationDate xmlns="http://schemas.microsoft.com/sharepoint/v3" xsi:nil="true"/>
    <date xmlns="22c81239-4916-42f8-981e-bb17659ba664" xsi:nil="true"/>
    <PublishingStartDate xmlns="http://schemas.microsoft.com/sharepoint/v3" xsi:nil="true"/>
    <SharedWithUsers xmlns="5d7439e3-80a4-4edc-9d3e-0234b667c127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EE8F5754CE74DA1362FF4A382C9BF" ma:contentTypeVersion="13" ma:contentTypeDescription="Create a new document." ma:contentTypeScope="" ma:versionID="46bb28aba48f45b43ff86ec6a49772c2">
  <xsd:schema xmlns:xsd="http://www.w3.org/2001/XMLSchema" xmlns:xs="http://www.w3.org/2001/XMLSchema" xmlns:p="http://schemas.microsoft.com/office/2006/metadata/properties" xmlns:ns1="http://schemas.microsoft.com/sharepoint/v3" xmlns:ns2="5d7439e3-80a4-4edc-9d3e-0234b667c127" xmlns:ns3="22c81239-4916-42f8-981e-bb17659ba664" targetNamespace="http://schemas.microsoft.com/office/2006/metadata/properties" ma:root="true" ma:fieldsID="26b464d718c12f03fd3e7c1693c8317c" ns1:_="" ns2:_="" ns3:_="">
    <xsd:import namespace="http://schemas.microsoft.com/sharepoint/v3"/>
    <xsd:import namespace="5d7439e3-80a4-4edc-9d3e-0234b667c127"/>
    <xsd:import namespace="22c81239-4916-42f8-981e-bb17659ba66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date" minOccurs="0"/>
                <xsd:element ref="ns3:File_x0020_Type0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439e3-80a4-4edc-9d3e-0234b667c1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81239-4916-42f8-981e-bb17659ba6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date" ma:index="16" nillable="true" ma:displayName="date" ma:format="DateOnly" ma:internalName="date">
      <xsd:simpleType>
        <xsd:restriction base="dms:DateTime"/>
      </xsd:simpleType>
    </xsd:element>
    <xsd:element name="File_x0020_Type0" ma:index="17" nillable="true" ma:displayName="File Type" ma:internalName="File_x0020_Type0">
      <xsd:simpleType>
        <xsd:restriction base="dms:Text">
          <xsd:maxLength value="255"/>
        </xsd:restriction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B1548D-F407-4E9C-B7F3-CAB6A4D2DF7A}">
  <ds:schemaRefs>
    <ds:schemaRef ds:uri="http://purl.org/dc/elements/1.1/"/>
    <ds:schemaRef ds:uri="http://www.w3.org/XML/1998/namespace"/>
    <ds:schemaRef ds:uri="http://schemas.microsoft.com/sharepoint/v3"/>
    <ds:schemaRef ds:uri="http://purl.org/dc/dcmitype/"/>
    <ds:schemaRef ds:uri="http://purl.org/dc/terms/"/>
    <ds:schemaRef ds:uri="5d7439e3-80a4-4edc-9d3e-0234b667c12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2c81239-4916-42f8-981e-bb17659ba66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916E77-6C74-4024-9362-EE39B3F570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E0DA77-B006-468F-8931-705A5C665B28}">
  <ds:schemaRefs>
    <ds:schemaRef ds:uri="22c81239-4916-42f8-981e-bb17659ba664"/>
    <ds:schemaRef ds:uri="5d7439e3-80a4-4edc-9d3e-0234b667c1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291</TotalTime>
  <Words>571</Words>
  <Application>Microsoft Office PowerPoint</Application>
  <PresentationFormat>Widescreen</PresentationFormat>
  <Paragraphs>119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TODAY’S OBJECTIVES</vt:lpstr>
      <vt:lpstr>Our Top 3 No-Tech  Audience Response Tools</vt:lpstr>
      <vt:lpstr>How hungry are you right now?</vt:lpstr>
      <vt:lpstr>Why go digital  to collect audience response?</vt:lpstr>
      <vt:lpstr>Our Top 3  High-Tech Audience Response Tools</vt:lpstr>
      <vt:lpstr>Open-Ended Questions</vt:lpstr>
      <vt:lpstr>PowerPoint Presentation</vt:lpstr>
      <vt:lpstr>PowerPoint Presentation</vt:lpstr>
      <vt:lpstr>PowerPoint Presentation</vt:lpstr>
      <vt:lpstr>PowerPoint Presentation</vt:lpstr>
      <vt:lpstr>Multiple Choice Questions</vt:lpstr>
      <vt:lpstr>PowerPoint Presentation</vt:lpstr>
      <vt:lpstr>PowerPoint Presentation</vt:lpstr>
      <vt:lpstr>PowerPoint Presentation</vt:lpstr>
      <vt:lpstr>Other Options with Poll Everywhere</vt:lpstr>
      <vt:lpstr>Next Steps</vt:lpstr>
      <vt:lpstr>What we learned today…</vt:lpstr>
      <vt:lpstr>PowerPoint Presentation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Lacson, Jessica</dc:creator>
  <cp:lastModifiedBy>Zumwalt, Justin</cp:lastModifiedBy>
  <cp:revision>52</cp:revision>
  <dcterms:created xsi:type="dcterms:W3CDTF">2018-08-16T17:48:22Z</dcterms:created>
  <dcterms:modified xsi:type="dcterms:W3CDTF">2019-04-08T19:46:33Z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0x010100354EE8F5754CE74DA1362FF4A382C9BF</vt:lpwstr>
  </property>
  <property fmtid="{D5CDD505-2E9C-101B-9397-08002B2CF9AE}" pid="3" name="Order">
    <vt:r8>732000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  <property fmtid="{D5CDD505-2E9C-101B-9397-08002B2CF9AE}" pid="8" name="AuthorIds_UIVersion_29">
    <vt:lpwstr>3</vt:lpwstr>
  </property>
</Properties>
</file>