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2.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3.xml" ContentType="application/vnd.openxmlformats-officedocument.presentationml.tags+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8"/>
  </p:notesMasterIdLst>
  <p:sldIdLst>
    <p:sldId id="271" r:id="rId6"/>
    <p:sldId id="291" r:id="rId7"/>
    <p:sldId id="308" r:id="rId8"/>
    <p:sldId id="306" r:id="rId9"/>
    <p:sldId id="309" r:id="rId10"/>
    <p:sldId id="274" r:id="rId11"/>
    <p:sldId id="304" r:id="rId12"/>
    <p:sldId id="293" r:id="rId13"/>
    <p:sldId id="302" r:id="rId14"/>
    <p:sldId id="296" r:id="rId15"/>
    <p:sldId id="297" r:id="rId16"/>
    <p:sldId id="298" r:id="rId17"/>
    <p:sldId id="299" r:id="rId18"/>
    <p:sldId id="300" r:id="rId19"/>
    <p:sldId id="301" r:id="rId20"/>
    <p:sldId id="303" r:id="rId21"/>
    <p:sldId id="294" r:id="rId22"/>
    <p:sldId id="295" r:id="rId23"/>
    <p:sldId id="280" r:id="rId24"/>
    <p:sldId id="263" r:id="rId25"/>
    <p:sldId id="28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BEBE"/>
    <a:srgbClr val="FF7C19"/>
    <a:srgbClr val="0272C7"/>
    <a:srgbClr val="FF99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0" autoAdjust="0"/>
    <p:restoredTop sz="79641" autoAdjust="0"/>
  </p:normalViewPr>
  <p:slideViewPr>
    <p:cSldViewPr snapToGrid="0">
      <p:cViewPr varScale="1">
        <p:scale>
          <a:sx n="92" d="100"/>
          <a:sy n="92" d="100"/>
        </p:scale>
        <p:origin x="12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diagrams/_rels/data10.xml.rels><?xml version="1.0" encoding="UTF-8" standalone="yes"?>
<Relationships xmlns="http://schemas.openxmlformats.org/package/2006/relationships"><Relationship Id="rId3" Type="http://schemas.openxmlformats.org/officeDocument/2006/relationships/hyperlink" Target="http://www.mysimpleshow.com/" TargetMode="External"/><Relationship Id="rId2" Type="http://schemas.openxmlformats.org/officeDocument/2006/relationships/hyperlink" Target="http://www.edpuzzle.com/" TargetMode="External"/><Relationship Id="rId1" Type="http://schemas.openxmlformats.org/officeDocument/2006/relationships/hyperlink" Target="http://www.animoto.com/" TargetMode="External"/></Relationships>
</file>

<file path=ppt/diagrams/_rels/data11.xml.rels><?xml version="1.0" encoding="UTF-8" standalone="yes"?>
<Relationships xmlns="http://schemas.openxmlformats.org/package/2006/relationships"><Relationship Id="rId1" Type="http://schemas.openxmlformats.org/officeDocument/2006/relationships/hyperlink" Target="https://insertlearning.com/v1/share/c174h5t8" TargetMode="External"/></Relationships>
</file>

<file path=ppt/diagrams/_rels/data6.xml.rels><?xml version="1.0" encoding="UTF-8" standalone="yes"?>
<Relationships xmlns="http://schemas.openxmlformats.org/package/2006/relationships"><Relationship Id="rId3" Type="http://schemas.openxmlformats.org/officeDocument/2006/relationships/hyperlink" Target="http://www.socrative.com/" TargetMode="External"/><Relationship Id="rId2" Type="http://schemas.openxmlformats.org/officeDocument/2006/relationships/hyperlink" Target="http://www.quizizz.com/" TargetMode="External"/><Relationship Id="rId1" Type="http://schemas.openxmlformats.org/officeDocument/2006/relationships/hyperlink" Target="http://www.kahoot.com/" TargetMode="External"/></Relationships>
</file>

<file path=ppt/diagrams/_rels/data7.xml.rels><?xml version="1.0" encoding="UTF-8" standalone="yes"?>
<Relationships xmlns="http://schemas.openxmlformats.org/package/2006/relationships"><Relationship Id="rId3" Type="http://schemas.openxmlformats.org/officeDocument/2006/relationships/hyperlink" Target="https://www.mindmeister.com/" TargetMode="External"/><Relationship Id="rId2" Type="http://schemas.openxmlformats.org/officeDocument/2006/relationships/hyperlink" Target="https://bubbl.us/" TargetMode="External"/><Relationship Id="rId1" Type="http://schemas.openxmlformats.org/officeDocument/2006/relationships/hyperlink" Target="http://popplet.com/" TargetMode="External"/><Relationship Id="rId5" Type="http://schemas.openxmlformats.org/officeDocument/2006/relationships/hyperlink" Target="https://coggle.it/" TargetMode="External"/><Relationship Id="rId4" Type="http://schemas.openxmlformats.org/officeDocument/2006/relationships/hyperlink" Target="https://www.mindomo.com/" TargetMode="External"/></Relationships>
</file>

<file path=ppt/diagrams/_rels/data8.xml.rels><?xml version="1.0" encoding="UTF-8" standalone="yes"?>
<Relationships xmlns="http://schemas.openxmlformats.org/package/2006/relationships"><Relationship Id="rId3" Type="http://schemas.openxmlformats.org/officeDocument/2006/relationships/hyperlink" Target="http://www.piktochart.com/" TargetMode="External"/><Relationship Id="rId2" Type="http://schemas.openxmlformats.org/officeDocument/2006/relationships/hyperlink" Target="http://www.flipgrid.com/" TargetMode="External"/><Relationship Id="rId1" Type="http://schemas.openxmlformats.org/officeDocument/2006/relationships/hyperlink" Target="http://www.powtoon.com/" TargetMode="External"/></Relationships>
</file>

<file path=ppt/diagrams/_rels/drawing10.xml.rels><?xml version="1.0" encoding="UTF-8" standalone="yes"?>
<Relationships xmlns="http://schemas.openxmlformats.org/package/2006/relationships"><Relationship Id="rId3" Type="http://schemas.openxmlformats.org/officeDocument/2006/relationships/hyperlink" Target="http://www.mysimpleshow.com/" TargetMode="External"/><Relationship Id="rId2" Type="http://schemas.openxmlformats.org/officeDocument/2006/relationships/hyperlink" Target="http://www.edpuzzle.com/" TargetMode="External"/><Relationship Id="rId1" Type="http://schemas.openxmlformats.org/officeDocument/2006/relationships/hyperlink" Target="http://www.animoto.com/"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insertlearning.com/v1/share/c174h5t8"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www.socrative.com/" TargetMode="External"/><Relationship Id="rId2" Type="http://schemas.openxmlformats.org/officeDocument/2006/relationships/hyperlink" Target="http://www.quizizz.com/" TargetMode="External"/><Relationship Id="rId1" Type="http://schemas.openxmlformats.org/officeDocument/2006/relationships/hyperlink" Target="http://www.kahoot.com/" TargetMode="External"/></Relationships>
</file>

<file path=ppt/diagrams/_rels/drawing7.xml.rels><?xml version="1.0" encoding="UTF-8" standalone="yes"?>
<Relationships xmlns="http://schemas.openxmlformats.org/package/2006/relationships"><Relationship Id="rId3" Type="http://schemas.openxmlformats.org/officeDocument/2006/relationships/hyperlink" Target="https://coggle.it/" TargetMode="External"/><Relationship Id="rId2" Type="http://schemas.openxmlformats.org/officeDocument/2006/relationships/hyperlink" Target="https://www.mindomo.com/" TargetMode="External"/><Relationship Id="rId1" Type="http://schemas.openxmlformats.org/officeDocument/2006/relationships/hyperlink" Target="http://popplet.com/" TargetMode="External"/><Relationship Id="rId5" Type="http://schemas.openxmlformats.org/officeDocument/2006/relationships/hyperlink" Target="https://www.mindmeister.com/" TargetMode="External"/><Relationship Id="rId4" Type="http://schemas.openxmlformats.org/officeDocument/2006/relationships/hyperlink" Target="https://bubbl.us/" TargetMode="External"/></Relationships>
</file>

<file path=ppt/diagrams/_rels/drawing8.xml.rels><?xml version="1.0" encoding="UTF-8" standalone="yes"?>
<Relationships xmlns="http://schemas.openxmlformats.org/package/2006/relationships"><Relationship Id="rId3" Type="http://schemas.openxmlformats.org/officeDocument/2006/relationships/hyperlink" Target="http://www.piktochart.com/" TargetMode="External"/><Relationship Id="rId2" Type="http://schemas.openxmlformats.org/officeDocument/2006/relationships/hyperlink" Target="http://www.flipgrid.com/" TargetMode="External"/><Relationship Id="rId1" Type="http://schemas.openxmlformats.org/officeDocument/2006/relationships/hyperlink" Target="http://www.powtoon.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B89D8-9981-47D0-85C2-0E59E1830AB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15636F65-EBE3-49BD-BBA7-0610D3622644}">
      <dgm:prSet/>
      <dgm:spPr/>
      <dgm:t>
        <a:bodyPr/>
        <a:lstStyle/>
        <a:p>
          <a:r>
            <a:rPr lang="en-US" dirty="0"/>
            <a:t>DEFINE</a:t>
          </a:r>
        </a:p>
      </dgm:t>
    </dgm:pt>
    <dgm:pt modelId="{CB6D2DA3-FCDF-4477-B0FD-C37269449FF1}" type="parTrans" cxnId="{DBF48D30-D73D-430B-96CF-F2247F43BB31}">
      <dgm:prSet/>
      <dgm:spPr/>
      <dgm:t>
        <a:bodyPr/>
        <a:lstStyle/>
        <a:p>
          <a:endParaRPr lang="en-US"/>
        </a:p>
      </dgm:t>
    </dgm:pt>
    <dgm:pt modelId="{39F95011-5D3B-4AC7-907F-4CABD8CCBBA2}" type="sibTrans" cxnId="{DBF48D30-D73D-430B-96CF-F2247F43BB31}">
      <dgm:prSet/>
      <dgm:spPr/>
      <dgm:t>
        <a:bodyPr/>
        <a:lstStyle/>
        <a:p>
          <a:endParaRPr lang="en-US"/>
        </a:p>
      </dgm:t>
    </dgm:pt>
    <dgm:pt modelId="{366DCA51-141A-48E5-A041-505C27300F71}">
      <dgm:prSet/>
      <dgm:spPr/>
      <dgm:t>
        <a:bodyPr/>
        <a:lstStyle/>
        <a:p>
          <a:r>
            <a:rPr lang="en-US" dirty="0"/>
            <a:t>Define student engagement</a:t>
          </a:r>
        </a:p>
      </dgm:t>
    </dgm:pt>
    <dgm:pt modelId="{0DEED7A6-9786-42F5-9031-699DE37EF5BB}" type="parTrans" cxnId="{55AC7785-73B4-4FFF-8800-FDCDAEDD5805}">
      <dgm:prSet/>
      <dgm:spPr/>
      <dgm:t>
        <a:bodyPr/>
        <a:lstStyle/>
        <a:p>
          <a:endParaRPr lang="en-US"/>
        </a:p>
      </dgm:t>
    </dgm:pt>
    <dgm:pt modelId="{08E433FC-7247-41F4-A657-350792CDC42C}" type="sibTrans" cxnId="{55AC7785-73B4-4FFF-8800-FDCDAEDD5805}">
      <dgm:prSet/>
      <dgm:spPr/>
      <dgm:t>
        <a:bodyPr/>
        <a:lstStyle/>
        <a:p>
          <a:endParaRPr lang="en-US"/>
        </a:p>
      </dgm:t>
    </dgm:pt>
    <dgm:pt modelId="{2948D816-30B8-480D-955F-F23F49780F81}">
      <dgm:prSet/>
      <dgm:spPr/>
      <dgm:t>
        <a:bodyPr/>
        <a:lstStyle/>
        <a:p>
          <a:r>
            <a:rPr lang="en-US" dirty="0"/>
            <a:t>RECOGNIZE</a:t>
          </a:r>
        </a:p>
      </dgm:t>
    </dgm:pt>
    <dgm:pt modelId="{8DAC71DA-DFA4-4D7F-905C-53130508D37F}" type="parTrans" cxnId="{AF3035C5-1649-4E21-8A26-7ECC710D419A}">
      <dgm:prSet/>
      <dgm:spPr/>
      <dgm:t>
        <a:bodyPr/>
        <a:lstStyle/>
        <a:p>
          <a:endParaRPr lang="en-US"/>
        </a:p>
      </dgm:t>
    </dgm:pt>
    <dgm:pt modelId="{D09030CD-5FA1-43E0-9846-481B1BD4B7AC}" type="sibTrans" cxnId="{AF3035C5-1649-4E21-8A26-7ECC710D419A}">
      <dgm:prSet/>
      <dgm:spPr/>
      <dgm:t>
        <a:bodyPr/>
        <a:lstStyle/>
        <a:p>
          <a:endParaRPr lang="en-US"/>
        </a:p>
      </dgm:t>
    </dgm:pt>
    <dgm:pt modelId="{1104E8EC-23BB-4DC1-8A7B-356D063D91FC}">
      <dgm:prSet/>
      <dgm:spPr/>
      <dgm:t>
        <a:bodyPr/>
        <a:lstStyle/>
        <a:p>
          <a:r>
            <a:rPr lang="en-US" dirty="0"/>
            <a:t>Recognize WHEN students are engaged</a:t>
          </a:r>
        </a:p>
      </dgm:t>
    </dgm:pt>
    <dgm:pt modelId="{07E40FE6-6C53-4C2C-98D0-D41E5B9E7CA4}" type="parTrans" cxnId="{E0D3A079-2EAB-4853-B103-42366843148A}">
      <dgm:prSet/>
      <dgm:spPr/>
      <dgm:t>
        <a:bodyPr/>
        <a:lstStyle/>
        <a:p>
          <a:endParaRPr lang="en-US"/>
        </a:p>
      </dgm:t>
    </dgm:pt>
    <dgm:pt modelId="{5F314970-FD9A-494E-9B9F-4EAD03A8F9E1}" type="sibTrans" cxnId="{E0D3A079-2EAB-4853-B103-42366843148A}">
      <dgm:prSet/>
      <dgm:spPr/>
      <dgm:t>
        <a:bodyPr/>
        <a:lstStyle/>
        <a:p>
          <a:endParaRPr lang="en-US"/>
        </a:p>
      </dgm:t>
    </dgm:pt>
    <dgm:pt modelId="{2C7CA503-AAA3-4F36-BB43-A3AE9A5188E2}">
      <dgm:prSet/>
      <dgm:spPr/>
      <dgm:t>
        <a:bodyPr/>
        <a:lstStyle/>
        <a:p>
          <a:r>
            <a:rPr lang="en-US" dirty="0"/>
            <a:t>DESCRIBE</a:t>
          </a:r>
        </a:p>
      </dgm:t>
    </dgm:pt>
    <dgm:pt modelId="{4D48D650-66C5-4AB0-83F3-EC6FE56D6AA4}" type="parTrans" cxnId="{8B17B004-EB90-40F1-B2DB-48E2B4B0D758}">
      <dgm:prSet/>
      <dgm:spPr/>
      <dgm:t>
        <a:bodyPr/>
        <a:lstStyle/>
        <a:p>
          <a:endParaRPr lang="en-US"/>
        </a:p>
      </dgm:t>
    </dgm:pt>
    <dgm:pt modelId="{2F2DD6A5-18B0-44BF-BF1B-C562804AB22C}" type="sibTrans" cxnId="{8B17B004-EB90-40F1-B2DB-48E2B4B0D758}">
      <dgm:prSet/>
      <dgm:spPr/>
      <dgm:t>
        <a:bodyPr/>
        <a:lstStyle/>
        <a:p>
          <a:endParaRPr lang="en-US"/>
        </a:p>
      </dgm:t>
    </dgm:pt>
    <dgm:pt modelId="{FB884B84-D472-4BA5-8673-F8D9DE7BB002}">
      <dgm:prSet/>
      <dgm:spPr/>
      <dgm:t>
        <a:bodyPr/>
        <a:lstStyle/>
        <a:p>
          <a:r>
            <a:rPr lang="en-US"/>
            <a:t>Describe WHY student engagement matters</a:t>
          </a:r>
        </a:p>
      </dgm:t>
    </dgm:pt>
    <dgm:pt modelId="{9AACB0E7-3BD5-447F-923E-9F4B1D538E77}" type="parTrans" cxnId="{4DD32C9C-1D23-42BE-A5EA-B0DA064DBD98}">
      <dgm:prSet/>
      <dgm:spPr/>
      <dgm:t>
        <a:bodyPr/>
        <a:lstStyle/>
        <a:p>
          <a:endParaRPr lang="en-US"/>
        </a:p>
      </dgm:t>
    </dgm:pt>
    <dgm:pt modelId="{5BE2557A-D53B-4844-8AE5-0367ADECEFD7}" type="sibTrans" cxnId="{4DD32C9C-1D23-42BE-A5EA-B0DA064DBD98}">
      <dgm:prSet/>
      <dgm:spPr/>
      <dgm:t>
        <a:bodyPr/>
        <a:lstStyle/>
        <a:p>
          <a:endParaRPr lang="en-US"/>
        </a:p>
      </dgm:t>
    </dgm:pt>
    <dgm:pt modelId="{FAEACA9F-18C0-4186-85A9-AE68A67D61F0}">
      <dgm:prSet/>
      <dgm:spPr/>
      <dgm:t>
        <a:bodyPr/>
        <a:lstStyle/>
        <a:p>
          <a:r>
            <a:rPr lang="en-US" dirty="0"/>
            <a:t>IDENTIFY</a:t>
          </a:r>
        </a:p>
      </dgm:t>
    </dgm:pt>
    <dgm:pt modelId="{523199D0-4A84-4E04-8E4E-B1B728C1EE36}" type="parTrans" cxnId="{89FCF301-80BC-4DD2-AB83-043FD9A506D3}">
      <dgm:prSet/>
      <dgm:spPr/>
      <dgm:t>
        <a:bodyPr/>
        <a:lstStyle/>
        <a:p>
          <a:endParaRPr lang="en-US"/>
        </a:p>
      </dgm:t>
    </dgm:pt>
    <dgm:pt modelId="{AE1B5FE3-A7B5-4F20-ADC7-3F4FB720C7D5}" type="sibTrans" cxnId="{89FCF301-80BC-4DD2-AB83-043FD9A506D3}">
      <dgm:prSet/>
      <dgm:spPr/>
      <dgm:t>
        <a:bodyPr/>
        <a:lstStyle/>
        <a:p>
          <a:endParaRPr lang="en-US"/>
        </a:p>
      </dgm:t>
    </dgm:pt>
    <dgm:pt modelId="{7E343270-357F-4C10-B148-0EC1252DAEBA}">
      <dgm:prSet/>
      <dgm:spPr/>
      <dgm:t>
        <a:bodyPr/>
        <a:lstStyle/>
        <a:p>
          <a:r>
            <a:rPr lang="en-US" dirty="0"/>
            <a:t>Identify WHAT tools and strategies help boost student engagement</a:t>
          </a:r>
        </a:p>
      </dgm:t>
    </dgm:pt>
    <dgm:pt modelId="{1DCFDDFE-D3B2-4C78-BC72-ED474CCA3F27}" type="parTrans" cxnId="{DDBE005D-A3C4-4814-8A82-462BBBBC2FB7}">
      <dgm:prSet/>
      <dgm:spPr/>
      <dgm:t>
        <a:bodyPr/>
        <a:lstStyle/>
        <a:p>
          <a:endParaRPr lang="en-US"/>
        </a:p>
      </dgm:t>
    </dgm:pt>
    <dgm:pt modelId="{64CFBBF0-88F0-4DD2-829C-18B9BF5DF5E3}" type="sibTrans" cxnId="{DDBE005D-A3C4-4814-8A82-462BBBBC2FB7}">
      <dgm:prSet/>
      <dgm:spPr/>
      <dgm:t>
        <a:bodyPr/>
        <a:lstStyle/>
        <a:p>
          <a:endParaRPr lang="en-US"/>
        </a:p>
      </dgm:t>
    </dgm:pt>
    <dgm:pt modelId="{6FDE7C82-48E2-40E3-B9E7-F810A94D9D7B}" type="pres">
      <dgm:prSet presAssocID="{ECAB89D8-9981-47D0-85C2-0E59E1830AB7}" presName="Name0" presStyleCnt="0">
        <dgm:presLayoutVars>
          <dgm:dir/>
          <dgm:animLvl val="lvl"/>
          <dgm:resizeHandles val="exact"/>
        </dgm:presLayoutVars>
      </dgm:prSet>
      <dgm:spPr/>
      <dgm:t>
        <a:bodyPr/>
        <a:lstStyle/>
        <a:p>
          <a:endParaRPr lang="en-US"/>
        </a:p>
      </dgm:t>
    </dgm:pt>
    <dgm:pt modelId="{E50AF0E3-383F-48A8-B13E-54DB9795040F}" type="pres">
      <dgm:prSet presAssocID="{15636F65-EBE3-49BD-BBA7-0610D3622644}" presName="linNode" presStyleCnt="0"/>
      <dgm:spPr/>
    </dgm:pt>
    <dgm:pt modelId="{96497F0F-BAAA-4421-A217-92EDBF9FE329}" type="pres">
      <dgm:prSet presAssocID="{15636F65-EBE3-49BD-BBA7-0610D3622644}" presName="parentText" presStyleLbl="node1" presStyleIdx="0" presStyleCnt="4">
        <dgm:presLayoutVars>
          <dgm:chMax val="1"/>
          <dgm:bulletEnabled val="1"/>
        </dgm:presLayoutVars>
      </dgm:prSet>
      <dgm:spPr/>
      <dgm:t>
        <a:bodyPr/>
        <a:lstStyle/>
        <a:p>
          <a:endParaRPr lang="en-US"/>
        </a:p>
      </dgm:t>
    </dgm:pt>
    <dgm:pt modelId="{9535C9B8-06B4-4C2D-8551-99D89C3B1444}" type="pres">
      <dgm:prSet presAssocID="{15636F65-EBE3-49BD-BBA7-0610D3622644}" presName="descendantText" presStyleLbl="alignAccFollowNode1" presStyleIdx="0" presStyleCnt="4">
        <dgm:presLayoutVars>
          <dgm:bulletEnabled val="1"/>
        </dgm:presLayoutVars>
      </dgm:prSet>
      <dgm:spPr/>
      <dgm:t>
        <a:bodyPr/>
        <a:lstStyle/>
        <a:p>
          <a:endParaRPr lang="en-US"/>
        </a:p>
      </dgm:t>
    </dgm:pt>
    <dgm:pt modelId="{B277843D-72B6-4CB1-AEA6-ED9CE62CB30B}" type="pres">
      <dgm:prSet presAssocID="{39F95011-5D3B-4AC7-907F-4CABD8CCBBA2}" presName="sp" presStyleCnt="0"/>
      <dgm:spPr/>
    </dgm:pt>
    <dgm:pt modelId="{CA046C36-E026-4CD7-B434-DD86A0F3D90A}" type="pres">
      <dgm:prSet presAssocID="{2948D816-30B8-480D-955F-F23F49780F81}" presName="linNode" presStyleCnt="0"/>
      <dgm:spPr/>
    </dgm:pt>
    <dgm:pt modelId="{9D36F4C6-D2B4-4CDC-BBF2-00CEFB68E14D}" type="pres">
      <dgm:prSet presAssocID="{2948D816-30B8-480D-955F-F23F49780F81}" presName="parentText" presStyleLbl="node1" presStyleIdx="1" presStyleCnt="4">
        <dgm:presLayoutVars>
          <dgm:chMax val="1"/>
          <dgm:bulletEnabled val="1"/>
        </dgm:presLayoutVars>
      </dgm:prSet>
      <dgm:spPr/>
      <dgm:t>
        <a:bodyPr/>
        <a:lstStyle/>
        <a:p>
          <a:endParaRPr lang="en-US"/>
        </a:p>
      </dgm:t>
    </dgm:pt>
    <dgm:pt modelId="{1A1448EA-4B0D-4468-AA60-6B96E575EFE6}" type="pres">
      <dgm:prSet presAssocID="{2948D816-30B8-480D-955F-F23F49780F81}" presName="descendantText" presStyleLbl="alignAccFollowNode1" presStyleIdx="1" presStyleCnt="4">
        <dgm:presLayoutVars>
          <dgm:bulletEnabled val="1"/>
        </dgm:presLayoutVars>
      </dgm:prSet>
      <dgm:spPr/>
      <dgm:t>
        <a:bodyPr/>
        <a:lstStyle/>
        <a:p>
          <a:endParaRPr lang="en-US"/>
        </a:p>
      </dgm:t>
    </dgm:pt>
    <dgm:pt modelId="{74CA1F6D-D4FA-406F-8679-72E22E820DFB}" type="pres">
      <dgm:prSet presAssocID="{D09030CD-5FA1-43E0-9846-481B1BD4B7AC}" presName="sp" presStyleCnt="0"/>
      <dgm:spPr/>
    </dgm:pt>
    <dgm:pt modelId="{BF7E1BCA-8052-4330-BEF4-12A4255AFC6D}" type="pres">
      <dgm:prSet presAssocID="{2C7CA503-AAA3-4F36-BB43-A3AE9A5188E2}" presName="linNode" presStyleCnt="0"/>
      <dgm:spPr/>
    </dgm:pt>
    <dgm:pt modelId="{9786C15F-9EB8-45AE-A834-CEB14A7E15BC}" type="pres">
      <dgm:prSet presAssocID="{2C7CA503-AAA3-4F36-BB43-A3AE9A5188E2}" presName="parentText" presStyleLbl="node1" presStyleIdx="2" presStyleCnt="4">
        <dgm:presLayoutVars>
          <dgm:chMax val="1"/>
          <dgm:bulletEnabled val="1"/>
        </dgm:presLayoutVars>
      </dgm:prSet>
      <dgm:spPr/>
      <dgm:t>
        <a:bodyPr/>
        <a:lstStyle/>
        <a:p>
          <a:endParaRPr lang="en-US"/>
        </a:p>
      </dgm:t>
    </dgm:pt>
    <dgm:pt modelId="{3894D6C7-D8E0-42EB-92C6-0A8D093BBB22}" type="pres">
      <dgm:prSet presAssocID="{2C7CA503-AAA3-4F36-BB43-A3AE9A5188E2}" presName="descendantText" presStyleLbl="alignAccFollowNode1" presStyleIdx="2" presStyleCnt="4">
        <dgm:presLayoutVars>
          <dgm:bulletEnabled val="1"/>
        </dgm:presLayoutVars>
      </dgm:prSet>
      <dgm:spPr/>
      <dgm:t>
        <a:bodyPr/>
        <a:lstStyle/>
        <a:p>
          <a:endParaRPr lang="en-US"/>
        </a:p>
      </dgm:t>
    </dgm:pt>
    <dgm:pt modelId="{E9C6D7E3-E70B-4B19-8561-462B7E4A0511}" type="pres">
      <dgm:prSet presAssocID="{2F2DD6A5-18B0-44BF-BF1B-C562804AB22C}" presName="sp" presStyleCnt="0"/>
      <dgm:spPr/>
    </dgm:pt>
    <dgm:pt modelId="{F58E3801-496E-4DB6-A222-D2C0CB868853}" type="pres">
      <dgm:prSet presAssocID="{FAEACA9F-18C0-4186-85A9-AE68A67D61F0}" presName="linNode" presStyleCnt="0"/>
      <dgm:spPr/>
    </dgm:pt>
    <dgm:pt modelId="{CF544D92-3C98-47B3-9D7A-F1A50A83A2E2}" type="pres">
      <dgm:prSet presAssocID="{FAEACA9F-18C0-4186-85A9-AE68A67D61F0}" presName="parentText" presStyleLbl="node1" presStyleIdx="3" presStyleCnt="4">
        <dgm:presLayoutVars>
          <dgm:chMax val="1"/>
          <dgm:bulletEnabled val="1"/>
        </dgm:presLayoutVars>
      </dgm:prSet>
      <dgm:spPr/>
      <dgm:t>
        <a:bodyPr/>
        <a:lstStyle/>
        <a:p>
          <a:endParaRPr lang="en-US"/>
        </a:p>
      </dgm:t>
    </dgm:pt>
    <dgm:pt modelId="{0D09D8D5-1137-480A-8BEE-331EA3B90731}" type="pres">
      <dgm:prSet presAssocID="{FAEACA9F-18C0-4186-85A9-AE68A67D61F0}" presName="descendantText" presStyleLbl="alignAccFollowNode1" presStyleIdx="3" presStyleCnt="4">
        <dgm:presLayoutVars>
          <dgm:bulletEnabled val="1"/>
        </dgm:presLayoutVars>
      </dgm:prSet>
      <dgm:spPr/>
      <dgm:t>
        <a:bodyPr/>
        <a:lstStyle/>
        <a:p>
          <a:endParaRPr lang="en-US"/>
        </a:p>
      </dgm:t>
    </dgm:pt>
  </dgm:ptLst>
  <dgm:cxnLst>
    <dgm:cxn modelId="{AF3035C5-1649-4E21-8A26-7ECC710D419A}" srcId="{ECAB89D8-9981-47D0-85C2-0E59E1830AB7}" destId="{2948D816-30B8-480D-955F-F23F49780F81}" srcOrd="1" destOrd="0" parTransId="{8DAC71DA-DFA4-4D7F-905C-53130508D37F}" sibTransId="{D09030CD-5FA1-43E0-9846-481B1BD4B7AC}"/>
    <dgm:cxn modelId="{55AC7785-73B4-4FFF-8800-FDCDAEDD5805}" srcId="{15636F65-EBE3-49BD-BBA7-0610D3622644}" destId="{366DCA51-141A-48E5-A041-505C27300F71}" srcOrd="0" destOrd="0" parTransId="{0DEED7A6-9786-42F5-9031-699DE37EF5BB}" sibTransId="{08E433FC-7247-41F4-A657-350792CDC42C}"/>
    <dgm:cxn modelId="{BA0B1681-0E38-4632-B9A8-93E45A67B3F6}" type="presOf" srcId="{FAEACA9F-18C0-4186-85A9-AE68A67D61F0}" destId="{CF544D92-3C98-47B3-9D7A-F1A50A83A2E2}" srcOrd="0" destOrd="0" presId="urn:microsoft.com/office/officeart/2005/8/layout/vList5"/>
    <dgm:cxn modelId="{F2C33A55-10DA-4803-A63B-57921C548873}" type="presOf" srcId="{15636F65-EBE3-49BD-BBA7-0610D3622644}" destId="{96497F0F-BAAA-4421-A217-92EDBF9FE329}" srcOrd="0" destOrd="0" presId="urn:microsoft.com/office/officeart/2005/8/layout/vList5"/>
    <dgm:cxn modelId="{33499A78-67F8-4E62-A810-AD005FA7D8DF}" type="presOf" srcId="{ECAB89D8-9981-47D0-85C2-0E59E1830AB7}" destId="{6FDE7C82-48E2-40E3-B9E7-F810A94D9D7B}" srcOrd="0" destOrd="0" presId="urn:microsoft.com/office/officeart/2005/8/layout/vList5"/>
    <dgm:cxn modelId="{DDBE005D-A3C4-4814-8A82-462BBBBC2FB7}" srcId="{FAEACA9F-18C0-4186-85A9-AE68A67D61F0}" destId="{7E343270-357F-4C10-B148-0EC1252DAEBA}" srcOrd="0" destOrd="0" parTransId="{1DCFDDFE-D3B2-4C78-BC72-ED474CCA3F27}" sibTransId="{64CFBBF0-88F0-4DD2-829C-18B9BF5DF5E3}"/>
    <dgm:cxn modelId="{8B17B004-EB90-40F1-B2DB-48E2B4B0D758}" srcId="{ECAB89D8-9981-47D0-85C2-0E59E1830AB7}" destId="{2C7CA503-AAA3-4F36-BB43-A3AE9A5188E2}" srcOrd="2" destOrd="0" parTransId="{4D48D650-66C5-4AB0-83F3-EC6FE56D6AA4}" sibTransId="{2F2DD6A5-18B0-44BF-BF1B-C562804AB22C}"/>
    <dgm:cxn modelId="{1573BEC9-7599-4B12-AB46-B7A1DD232FD7}" type="presOf" srcId="{2948D816-30B8-480D-955F-F23F49780F81}" destId="{9D36F4C6-D2B4-4CDC-BBF2-00CEFB68E14D}" srcOrd="0" destOrd="0" presId="urn:microsoft.com/office/officeart/2005/8/layout/vList5"/>
    <dgm:cxn modelId="{89FCF301-80BC-4DD2-AB83-043FD9A506D3}" srcId="{ECAB89D8-9981-47D0-85C2-0E59E1830AB7}" destId="{FAEACA9F-18C0-4186-85A9-AE68A67D61F0}" srcOrd="3" destOrd="0" parTransId="{523199D0-4A84-4E04-8E4E-B1B728C1EE36}" sibTransId="{AE1B5FE3-A7B5-4F20-ADC7-3F4FB720C7D5}"/>
    <dgm:cxn modelId="{E0D3A079-2EAB-4853-B103-42366843148A}" srcId="{2948D816-30B8-480D-955F-F23F49780F81}" destId="{1104E8EC-23BB-4DC1-8A7B-356D063D91FC}" srcOrd="0" destOrd="0" parTransId="{07E40FE6-6C53-4C2C-98D0-D41E5B9E7CA4}" sibTransId="{5F314970-FD9A-494E-9B9F-4EAD03A8F9E1}"/>
    <dgm:cxn modelId="{DBF48D30-D73D-430B-96CF-F2247F43BB31}" srcId="{ECAB89D8-9981-47D0-85C2-0E59E1830AB7}" destId="{15636F65-EBE3-49BD-BBA7-0610D3622644}" srcOrd="0" destOrd="0" parTransId="{CB6D2DA3-FCDF-4477-B0FD-C37269449FF1}" sibTransId="{39F95011-5D3B-4AC7-907F-4CABD8CCBBA2}"/>
    <dgm:cxn modelId="{30DB0ACF-B856-4863-916F-76665636D2E3}" type="presOf" srcId="{FB884B84-D472-4BA5-8673-F8D9DE7BB002}" destId="{3894D6C7-D8E0-42EB-92C6-0A8D093BBB22}" srcOrd="0" destOrd="0" presId="urn:microsoft.com/office/officeart/2005/8/layout/vList5"/>
    <dgm:cxn modelId="{CED8DEC8-BDFB-475F-A92A-42ABA0474A28}" type="presOf" srcId="{7E343270-357F-4C10-B148-0EC1252DAEBA}" destId="{0D09D8D5-1137-480A-8BEE-331EA3B90731}" srcOrd="0" destOrd="0" presId="urn:microsoft.com/office/officeart/2005/8/layout/vList5"/>
    <dgm:cxn modelId="{0C7535D7-8CE4-4BBC-8FCE-F9D99308DC63}" type="presOf" srcId="{2C7CA503-AAA3-4F36-BB43-A3AE9A5188E2}" destId="{9786C15F-9EB8-45AE-A834-CEB14A7E15BC}" srcOrd="0" destOrd="0" presId="urn:microsoft.com/office/officeart/2005/8/layout/vList5"/>
    <dgm:cxn modelId="{4F7F6A7C-A177-4A4D-90C5-F67D11EDF7A0}" type="presOf" srcId="{366DCA51-141A-48E5-A041-505C27300F71}" destId="{9535C9B8-06B4-4C2D-8551-99D89C3B1444}" srcOrd="0" destOrd="0" presId="urn:microsoft.com/office/officeart/2005/8/layout/vList5"/>
    <dgm:cxn modelId="{4DD32C9C-1D23-42BE-A5EA-B0DA064DBD98}" srcId="{2C7CA503-AAA3-4F36-BB43-A3AE9A5188E2}" destId="{FB884B84-D472-4BA5-8673-F8D9DE7BB002}" srcOrd="0" destOrd="0" parTransId="{9AACB0E7-3BD5-447F-923E-9F4B1D538E77}" sibTransId="{5BE2557A-D53B-4844-8AE5-0367ADECEFD7}"/>
    <dgm:cxn modelId="{55675467-7C96-43C4-9D3A-2632374598CA}" type="presOf" srcId="{1104E8EC-23BB-4DC1-8A7B-356D063D91FC}" destId="{1A1448EA-4B0D-4468-AA60-6B96E575EFE6}" srcOrd="0" destOrd="0" presId="urn:microsoft.com/office/officeart/2005/8/layout/vList5"/>
    <dgm:cxn modelId="{50A842CA-A889-4130-BC6C-1B528AEE0406}" type="presParOf" srcId="{6FDE7C82-48E2-40E3-B9E7-F810A94D9D7B}" destId="{E50AF0E3-383F-48A8-B13E-54DB9795040F}" srcOrd="0" destOrd="0" presId="urn:microsoft.com/office/officeart/2005/8/layout/vList5"/>
    <dgm:cxn modelId="{D0E5D6B4-CBBF-47B2-8CCB-6A4FE5097D4D}" type="presParOf" srcId="{E50AF0E3-383F-48A8-B13E-54DB9795040F}" destId="{96497F0F-BAAA-4421-A217-92EDBF9FE329}" srcOrd="0" destOrd="0" presId="urn:microsoft.com/office/officeart/2005/8/layout/vList5"/>
    <dgm:cxn modelId="{84E687F2-34C4-4091-A54E-427DC7E096DC}" type="presParOf" srcId="{E50AF0E3-383F-48A8-B13E-54DB9795040F}" destId="{9535C9B8-06B4-4C2D-8551-99D89C3B1444}" srcOrd="1" destOrd="0" presId="urn:microsoft.com/office/officeart/2005/8/layout/vList5"/>
    <dgm:cxn modelId="{186B75F4-F429-4E60-84E1-64A63653EE6A}" type="presParOf" srcId="{6FDE7C82-48E2-40E3-B9E7-F810A94D9D7B}" destId="{B277843D-72B6-4CB1-AEA6-ED9CE62CB30B}" srcOrd="1" destOrd="0" presId="urn:microsoft.com/office/officeart/2005/8/layout/vList5"/>
    <dgm:cxn modelId="{9B7D7272-C916-4CD6-840A-67E56F24C7BE}" type="presParOf" srcId="{6FDE7C82-48E2-40E3-B9E7-F810A94D9D7B}" destId="{CA046C36-E026-4CD7-B434-DD86A0F3D90A}" srcOrd="2" destOrd="0" presId="urn:microsoft.com/office/officeart/2005/8/layout/vList5"/>
    <dgm:cxn modelId="{AF182C32-6678-4179-B787-FAD7B5076A2A}" type="presParOf" srcId="{CA046C36-E026-4CD7-B434-DD86A0F3D90A}" destId="{9D36F4C6-D2B4-4CDC-BBF2-00CEFB68E14D}" srcOrd="0" destOrd="0" presId="urn:microsoft.com/office/officeart/2005/8/layout/vList5"/>
    <dgm:cxn modelId="{0B9C9B9A-1DF7-4975-A860-2D36EDE7364C}" type="presParOf" srcId="{CA046C36-E026-4CD7-B434-DD86A0F3D90A}" destId="{1A1448EA-4B0D-4468-AA60-6B96E575EFE6}" srcOrd="1" destOrd="0" presId="urn:microsoft.com/office/officeart/2005/8/layout/vList5"/>
    <dgm:cxn modelId="{43AEA935-A38C-4643-A039-D3CFB7791A14}" type="presParOf" srcId="{6FDE7C82-48E2-40E3-B9E7-F810A94D9D7B}" destId="{74CA1F6D-D4FA-406F-8679-72E22E820DFB}" srcOrd="3" destOrd="0" presId="urn:microsoft.com/office/officeart/2005/8/layout/vList5"/>
    <dgm:cxn modelId="{6EC38B6B-6467-4B34-A4F4-67768BA7A74A}" type="presParOf" srcId="{6FDE7C82-48E2-40E3-B9E7-F810A94D9D7B}" destId="{BF7E1BCA-8052-4330-BEF4-12A4255AFC6D}" srcOrd="4" destOrd="0" presId="urn:microsoft.com/office/officeart/2005/8/layout/vList5"/>
    <dgm:cxn modelId="{A53D90D0-B3F0-4CAC-9FF7-F7982B70DABD}" type="presParOf" srcId="{BF7E1BCA-8052-4330-BEF4-12A4255AFC6D}" destId="{9786C15F-9EB8-45AE-A834-CEB14A7E15BC}" srcOrd="0" destOrd="0" presId="urn:microsoft.com/office/officeart/2005/8/layout/vList5"/>
    <dgm:cxn modelId="{8821A390-B0E1-43B8-B35C-7E7F7F05A256}" type="presParOf" srcId="{BF7E1BCA-8052-4330-BEF4-12A4255AFC6D}" destId="{3894D6C7-D8E0-42EB-92C6-0A8D093BBB22}" srcOrd="1" destOrd="0" presId="urn:microsoft.com/office/officeart/2005/8/layout/vList5"/>
    <dgm:cxn modelId="{ABF23F32-6E63-4DA5-9ADB-6F69B7F2BC9F}" type="presParOf" srcId="{6FDE7C82-48E2-40E3-B9E7-F810A94D9D7B}" destId="{E9C6D7E3-E70B-4B19-8561-462B7E4A0511}" srcOrd="5" destOrd="0" presId="urn:microsoft.com/office/officeart/2005/8/layout/vList5"/>
    <dgm:cxn modelId="{086D3D1B-FC37-409E-9445-372AE7A0B06B}" type="presParOf" srcId="{6FDE7C82-48E2-40E3-B9E7-F810A94D9D7B}" destId="{F58E3801-496E-4DB6-A222-D2C0CB868853}" srcOrd="6" destOrd="0" presId="urn:microsoft.com/office/officeart/2005/8/layout/vList5"/>
    <dgm:cxn modelId="{918DA382-14A9-44D7-A1B3-2B278A9E6DD9}" type="presParOf" srcId="{F58E3801-496E-4DB6-A222-D2C0CB868853}" destId="{CF544D92-3C98-47B3-9D7A-F1A50A83A2E2}" srcOrd="0" destOrd="0" presId="urn:microsoft.com/office/officeart/2005/8/layout/vList5"/>
    <dgm:cxn modelId="{ABF38247-6F1F-441A-925C-932106DD764D}" type="presParOf" srcId="{F58E3801-496E-4DB6-A222-D2C0CB868853}" destId="{0D09D8D5-1137-480A-8BEE-331EA3B9073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237337D-2051-4F7B-A32A-11BCA3E70F21}" type="doc">
      <dgm:prSet loTypeId="urn:microsoft.com/office/officeart/2016/7/layout/BasicLinearProcessNumbered" loCatId="process" qsTypeId="urn:microsoft.com/office/officeart/2005/8/quickstyle/simple4" qsCatId="simple" csTypeId="urn:microsoft.com/office/officeart/2005/8/colors/colorful1" csCatId="colorful" phldr="1"/>
      <dgm:spPr/>
      <dgm:t>
        <a:bodyPr/>
        <a:lstStyle/>
        <a:p>
          <a:endParaRPr lang="en-US"/>
        </a:p>
      </dgm:t>
    </dgm:pt>
    <dgm:pt modelId="{40A25267-7A82-4BE9-9A3F-71FF00D8254A}">
      <dgm:prSet/>
      <dgm:spPr/>
      <dgm:t>
        <a:bodyPr/>
        <a:lstStyle/>
        <a:p>
          <a:r>
            <a:rPr lang="en-US" dirty="0" err="1">
              <a:hlinkClick xmlns:r="http://schemas.openxmlformats.org/officeDocument/2006/relationships" r:id="rId1"/>
            </a:rPr>
            <a:t>Animoto</a:t>
          </a:r>
          <a:endParaRPr lang="en-US" dirty="0"/>
        </a:p>
      </dgm:t>
    </dgm:pt>
    <dgm:pt modelId="{07F95C09-6735-4F7F-ACF4-8C52A7007184}" type="parTrans" cxnId="{CFFD73F2-E367-4584-A7B6-7F390AC85B47}">
      <dgm:prSet/>
      <dgm:spPr/>
      <dgm:t>
        <a:bodyPr/>
        <a:lstStyle/>
        <a:p>
          <a:endParaRPr lang="en-US"/>
        </a:p>
      </dgm:t>
    </dgm:pt>
    <dgm:pt modelId="{26D9400B-72FE-40E6-8705-C38BCF755646}" type="sibTrans" cxnId="{CFFD73F2-E367-4584-A7B6-7F390AC85B47}">
      <dgm:prSet phldrT="1" phldr="0"/>
      <dgm:spPr/>
      <dgm:t>
        <a:bodyPr/>
        <a:lstStyle/>
        <a:p>
          <a:r>
            <a:rPr lang="en-US"/>
            <a:t>1</a:t>
          </a:r>
          <a:endParaRPr lang="en-US" dirty="0"/>
        </a:p>
      </dgm:t>
    </dgm:pt>
    <dgm:pt modelId="{E68D93DA-5EAB-4009-AD33-E3DC8DCB92F2}">
      <dgm:prSet/>
      <dgm:spPr/>
      <dgm:t>
        <a:bodyPr/>
        <a:lstStyle/>
        <a:p>
          <a:r>
            <a:rPr lang="en-US" dirty="0" err="1">
              <a:hlinkClick xmlns:r="http://schemas.openxmlformats.org/officeDocument/2006/relationships" r:id="rId2"/>
            </a:rPr>
            <a:t>EDpuzzle</a:t>
          </a:r>
          <a:endParaRPr lang="en-US" dirty="0"/>
        </a:p>
      </dgm:t>
    </dgm:pt>
    <dgm:pt modelId="{0DE0C827-8155-4462-96F7-A5AA474B0C03}" type="parTrans" cxnId="{A4477950-6ADC-46E0-A021-C5A3DF4642B8}">
      <dgm:prSet/>
      <dgm:spPr/>
      <dgm:t>
        <a:bodyPr/>
        <a:lstStyle/>
        <a:p>
          <a:endParaRPr lang="en-US"/>
        </a:p>
      </dgm:t>
    </dgm:pt>
    <dgm:pt modelId="{2E00B284-B540-4FA5-8C83-9FE136FA17D3}" type="sibTrans" cxnId="{A4477950-6ADC-46E0-A021-C5A3DF4642B8}">
      <dgm:prSet phldrT="2" phldr="0"/>
      <dgm:spPr/>
      <dgm:t>
        <a:bodyPr/>
        <a:lstStyle/>
        <a:p>
          <a:r>
            <a:rPr lang="en-US"/>
            <a:t>2</a:t>
          </a:r>
        </a:p>
      </dgm:t>
    </dgm:pt>
    <dgm:pt modelId="{A6E323B2-1A8E-466B-940A-D1DB25C2007B}">
      <dgm:prSet/>
      <dgm:spPr/>
      <dgm:t>
        <a:bodyPr/>
        <a:lstStyle/>
        <a:p>
          <a:pPr algn="ctr"/>
          <a:r>
            <a:rPr lang="en-US">
              <a:hlinkClick xmlns:r="http://schemas.openxmlformats.org/officeDocument/2006/relationships" r:id="rId3"/>
            </a:rPr>
            <a:t>My Simple Show</a:t>
          </a:r>
          <a:endParaRPr lang="en-US" dirty="0"/>
        </a:p>
      </dgm:t>
    </dgm:pt>
    <dgm:pt modelId="{28186888-9271-4A73-951C-B55C241F0B46}" type="parTrans" cxnId="{F44AA377-4A9F-483D-9665-C8503BB76D55}">
      <dgm:prSet/>
      <dgm:spPr/>
      <dgm:t>
        <a:bodyPr/>
        <a:lstStyle/>
        <a:p>
          <a:endParaRPr lang="en-US"/>
        </a:p>
      </dgm:t>
    </dgm:pt>
    <dgm:pt modelId="{A9F93103-E669-4DB1-992A-35B02C795819}" type="sibTrans" cxnId="{F44AA377-4A9F-483D-9665-C8503BB76D55}">
      <dgm:prSet phldrT="3" phldr="0"/>
      <dgm:spPr/>
      <dgm:t>
        <a:bodyPr/>
        <a:lstStyle/>
        <a:p>
          <a:r>
            <a:rPr lang="en-US"/>
            <a:t>3</a:t>
          </a:r>
        </a:p>
      </dgm:t>
    </dgm:pt>
    <dgm:pt modelId="{759072AE-711B-47C8-A5A3-E75A39F9B97D}" type="pres">
      <dgm:prSet presAssocID="{A237337D-2051-4F7B-A32A-11BCA3E70F21}" presName="Name0" presStyleCnt="0">
        <dgm:presLayoutVars>
          <dgm:animLvl val="lvl"/>
          <dgm:resizeHandles val="exact"/>
        </dgm:presLayoutVars>
      </dgm:prSet>
      <dgm:spPr/>
      <dgm:t>
        <a:bodyPr/>
        <a:lstStyle/>
        <a:p>
          <a:endParaRPr lang="en-US"/>
        </a:p>
      </dgm:t>
    </dgm:pt>
    <dgm:pt modelId="{83458BD8-722A-4A8E-85DE-90C1F937CE67}" type="pres">
      <dgm:prSet presAssocID="{40A25267-7A82-4BE9-9A3F-71FF00D8254A}" presName="compositeNode" presStyleCnt="0">
        <dgm:presLayoutVars>
          <dgm:bulletEnabled val="1"/>
        </dgm:presLayoutVars>
      </dgm:prSet>
      <dgm:spPr/>
    </dgm:pt>
    <dgm:pt modelId="{3EAC8779-AA20-4239-9F94-47F61FEA4A73}" type="pres">
      <dgm:prSet presAssocID="{40A25267-7A82-4BE9-9A3F-71FF00D8254A}" presName="bgRect" presStyleLbl="bgAccFollowNode1" presStyleIdx="0" presStyleCnt="3" custLinFactNeighborX="-1554"/>
      <dgm:spPr/>
      <dgm:t>
        <a:bodyPr/>
        <a:lstStyle/>
        <a:p>
          <a:endParaRPr lang="en-US"/>
        </a:p>
      </dgm:t>
    </dgm:pt>
    <dgm:pt modelId="{3F9E7FD8-0575-4C34-B23A-5D09A9543779}" type="pres">
      <dgm:prSet presAssocID="{26D9400B-72FE-40E6-8705-C38BCF755646}" presName="sibTransNodeCircle" presStyleLbl="alignNode1" presStyleIdx="0" presStyleCnt="6" custLinFactNeighborX="-925" custLinFactNeighborY="-6119">
        <dgm:presLayoutVars>
          <dgm:chMax val="0"/>
          <dgm:bulletEnabled/>
        </dgm:presLayoutVars>
      </dgm:prSet>
      <dgm:spPr/>
      <dgm:t>
        <a:bodyPr/>
        <a:lstStyle/>
        <a:p>
          <a:endParaRPr lang="en-US"/>
        </a:p>
      </dgm:t>
    </dgm:pt>
    <dgm:pt modelId="{4E5CBA9B-7DFF-41E9-B3F6-F3E1249C455C}" type="pres">
      <dgm:prSet presAssocID="{40A25267-7A82-4BE9-9A3F-71FF00D8254A}" presName="bottomLine" presStyleLbl="alignNode1" presStyleIdx="1" presStyleCnt="6">
        <dgm:presLayoutVars/>
      </dgm:prSet>
      <dgm:spPr/>
    </dgm:pt>
    <dgm:pt modelId="{AFC1918C-ACD8-472F-BE81-501FEFE99C5A}" type="pres">
      <dgm:prSet presAssocID="{40A25267-7A82-4BE9-9A3F-71FF00D8254A}" presName="nodeText" presStyleLbl="bgAccFollowNode1" presStyleIdx="0" presStyleCnt="3">
        <dgm:presLayoutVars>
          <dgm:bulletEnabled val="1"/>
        </dgm:presLayoutVars>
      </dgm:prSet>
      <dgm:spPr/>
      <dgm:t>
        <a:bodyPr/>
        <a:lstStyle/>
        <a:p>
          <a:endParaRPr lang="en-US"/>
        </a:p>
      </dgm:t>
    </dgm:pt>
    <dgm:pt modelId="{8CD97112-83F6-4D53-8137-869264365856}" type="pres">
      <dgm:prSet presAssocID="{26D9400B-72FE-40E6-8705-C38BCF755646}" presName="sibTrans" presStyleCnt="0"/>
      <dgm:spPr/>
    </dgm:pt>
    <dgm:pt modelId="{6CB200C6-E9B3-411B-9767-5643E9CDF491}" type="pres">
      <dgm:prSet presAssocID="{E68D93DA-5EAB-4009-AD33-E3DC8DCB92F2}" presName="compositeNode" presStyleCnt="0">
        <dgm:presLayoutVars>
          <dgm:bulletEnabled val="1"/>
        </dgm:presLayoutVars>
      </dgm:prSet>
      <dgm:spPr/>
    </dgm:pt>
    <dgm:pt modelId="{5441BD92-5915-4C7C-BF5F-1B7CFC53CB2B}" type="pres">
      <dgm:prSet presAssocID="{E68D93DA-5EAB-4009-AD33-E3DC8DCB92F2}" presName="bgRect" presStyleLbl="bgAccFollowNode1" presStyleIdx="1" presStyleCnt="3"/>
      <dgm:spPr/>
      <dgm:t>
        <a:bodyPr/>
        <a:lstStyle/>
        <a:p>
          <a:endParaRPr lang="en-US"/>
        </a:p>
      </dgm:t>
    </dgm:pt>
    <dgm:pt modelId="{C1818638-6DDF-459B-A516-66FE45A1A8E3}" type="pres">
      <dgm:prSet presAssocID="{2E00B284-B540-4FA5-8C83-9FE136FA17D3}" presName="sibTransNodeCircle" presStyleLbl="alignNode1" presStyleIdx="2" presStyleCnt="6">
        <dgm:presLayoutVars>
          <dgm:chMax val="0"/>
          <dgm:bulletEnabled/>
        </dgm:presLayoutVars>
      </dgm:prSet>
      <dgm:spPr/>
      <dgm:t>
        <a:bodyPr/>
        <a:lstStyle/>
        <a:p>
          <a:endParaRPr lang="en-US"/>
        </a:p>
      </dgm:t>
    </dgm:pt>
    <dgm:pt modelId="{8E6C90D6-1754-41DC-B3A6-ABDA9A655DA9}" type="pres">
      <dgm:prSet presAssocID="{E68D93DA-5EAB-4009-AD33-E3DC8DCB92F2}" presName="bottomLine" presStyleLbl="alignNode1" presStyleIdx="3" presStyleCnt="6">
        <dgm:presLayoutVars/>
      </dgm:prSet>
      <dgm:spPr/>
    </dgm:pt>
    <dgm:pt modelId="{1DFFE9E6-84BB-40D8-A824-D8B517337ECA}" type="pres">
      <dgm:prSet presAssocID="{E68D93DA-5EAB-4009-AD33-E3DC8DCB92F2}" presName="nodeText" presStyleLbl="bgAccFollowNode1" presStyleIdx="1" presStyleCnt="3">
        <dgm:presLayoutVars>
          <dgm:bulletEnabled val="1"/>
        </dgm:presLayoutVars>
      </dgm:prSet>
      <dgm:spPr/>
      <dgm:t>
        <a:bodyPr/>
        <a:lstStyle/>
        <a:p>
          <a:endParaRPr lang="en-US"/>
        </a:p>
      </dgm:t>
    </dgm:pt>
    <dgm:pt modelId="{CEE4A07C-1626-43F1-8151-6B03CDE97047}" type="pres">
      <dgm:prSet presAssocID="{2E00B284-B540-4FA5-8C83-9FE136FA17D3}" presName="sibTrans" presStyleCnt="0"/>
      <dgm:spPr/>
    </dgm:pt>
    <dgm:pt modelId="{76F374B1-166D-4349-82BA-CB82EF1F7A76}" type="pres">
      <dgm:prSet presAssocID="{A6E323B2-1A8E-466B-940A-D1DB25C2007B}" presName="compositeNode" presStyleCnt="0">
        <dgm:presLayoutVars>
          <dgm:bulletEnabled val="1"/>
        </dgm:presLayoutVars>
      </dgm:prSet>
      <dgm:spPr/>
    </dgm:pt>
    <dgm:pt modelId="{FFAC5038-25ED-440F-9258-5999ABB1788C}" type="pres">
      <dgm:prSet presAssocID="{A6E323B2-1A8E-466B-940A-D1DB25C2007B}" presName="bgRect" presStyleLbl="bgAccFollowNode1" presStyleIdx="2" presStyleCnt="3"/>
      <dgm:spPr/>
      <dgm:t>
        <a:bodyPr/>
        <a:lstStyle/>
        <a:p>
          <a:endParaRPr lang="en-US"/>
        </a:p>
      </dgm:t>
    </dgm:pt>
    <dgm:pt modelId="{4238E383-DE77-4E0A-8BF7-9AE40893FE6D}" type="pres">
      <dgm:prSet presAssocID="{A9F93103-E669-4DB1-992A-35B02C795819}" presName="sibTransNodeCircle" presStyleLbl="alignNode1" presStyleIdx="4" presStyleCnt="6">
        <dgm:presLayoutVars>
          <dgm:chMax val="0"/>
          <dgm:bulletEnabled/>
        </dgm:presLayoutVars>
      </dgm:prSet>
      <dgm:spPr/>
      <dgm:t>
        <a:bodyPr/>
        <a:lstStyle/>
        <a:p>
          <a:endParaRPr lang="en-US"/>
        </a:p>
      </dgm:t>
    </dgm:pt>
    <dgm:pt modelId="{6BE3DEE5-B5F6-49AB-9A1D-159EB7A586C0}" type="pres">
      <dgm:prSet presAssocID="{A6E323B2-1A8E-466B-940A-D1DB25C2007B}" presName="bottomLine" presStyleLbl="alignNode1" presStyleIdx="5" presStyleCnt="6">
        <dgm:presLayoutVars/>
      </dgm:prSet>
      <dgm:spPr/>
    </dgm:pt>
    <dgm:pt modelId="{DD8CEB86-A323-48C3-873A-A9848E19BE80}" type="pres">
      <dgm:prSet presAssocID="{A6E323B2-1A8E-466B-940A-D1DB25C2007B}" presName="nodeText" presStyleLbl="bgAccFollowNode1" presStyleIdx="2" presStyleCnt="3">
        <dgm:presLayoutVars>
          <dgm:bulletEnabled val="1"/>
        </dgm:presLayoutVars>
      </dgm:prSet>
      <dgm:spPr/>
      <dgm:t>
        <a:bodyPr/>
        <a:lstStyle/>
        <a:p>
          <a:endParaRPr lang="en-US"/>
        </a:p>
      </dgm:t>
    </dgm:pt>
  </dgm:ptLst>
  <dgm:cxnLst>
    <dgm:cxn modelId="{6A12B58B-6025-4C32-AF3B-5EEBB878D06F}" type="presOf" srcId="{26D9400B-72FE-40E6-8705-C38BCF755646}" destId="{3F9E7FD8-0575-4C34-B23A-5D09A9543779}" srcOrd="0" destOrd="0" presId="urn:microsoft.com/office/officeart/2016/7/layout/BasicLinearProcessNumbered"/>
    <dgm:cxn modelId="{CFFD73F2-E367-4584-A7B6-7F390AC85B47}" srcId="{A237337D-2051-4F7B-A32A-11BCA3E70F21}" destId="{40A25267-7A82-4BE9-9A3F-71FF00D8254A}" srcOrd="0" destOrd="0" parTransId="{07F95C09-6735-4F7F-ACF4-8C52A7007184}" sibTransId="{26D9400B-72FE-40E6-8705-C38BCF755646}"/>
    <dgm:cxn modelId="{F44AA377-4A9F-483D-9665-C8503BB76D55}" srcId="{A237337D-2051-4F7B-A32A-11BCA3E70F21}" destId="{A6E323B2-1A8E-466B-940A-D1DB25C2007B}" srcOrd="2" destOrd="0" parTransId="{28186888-9271-4A73-951C-B55C241F0B46}" sibTransId="{A9F93103-E669-4DB1-992A-35B02C795819}"/>
    <dgm:cxn modelId="{205FF6E5-239E-4DBB-A8F4-0C193C5E15E5}" type="presOf" srcId="{E68D93DA-5EAB-4009-AD33-E3DC8DCB92F2}" destId="{1DFFE9E6-84BB-40D8-A824-D8B517337ECA}" srcOrd="1" destOrd="0" presId="urn:microsoft.com/office/officeart/2016/7/layout/BasicLinearProcessNumbered"/>
    <dgm:cxn modelId="{F49ADA7F-64A7-4D20-BBFB-6FE67344CE87}" type="presOf" srcId="{40A25267-7A82-4BE9-9A3F-71FF00D8254A}" destId="{3EAC8779-AA20-4239-9F94-47F61FEA4A73}" srcOrd="0" destOrd="0" presId="urn:microsoft.com/office/officeart/2016/7/layout/BasicLinearProcessNumbered"/>
    <dgm:cxn modelId="{06C28DF5-32B2-4900-B0DE-F42A7DA15E1B}" type="presOf" srcId="{E68D93DA-5EAB-4009-AD33-E3DC8DCB92F2}" destId="{5441BD92-5915-4C7C-BF5F-1B7CFC53CB2B}" srcOrd="0" destOrd="0" presId="urn:microsoft.com/office/officeart/2016/7/layout/BasicLinearProcessNumbered"/>
    <dgm:cxn modelId="{8DD0CF47-2309-48D8-8DF7-62A0BB97DCF6}" type="presOf" srcId="{A237337D-2051-4F7B-A32A-11BCA3E70F21}" destId="{759072AE-711B-47C8-A5A3-E75A39F9B97D}" srcOrd="0" destOrd="0" presId="urn:microsoft.com/office/officeart/2016/7/layout/BasicLinearProcessNumbered"/>
    <dgm:cxn modelId="{A4477950-6ADC-46E0-A021-C5A3DF4642B8}" srcId="{A237337D-2051-4F7B-A32A-11BCA3E70F21}" destId="{E68D93DA-5EAB-4009-AD33-E3DC8DCB92F2}" srcOrd="1" destOrd="0" parTransId="{0DE0C827-8155-4462-96F7-A5AA474B0C03}" sibTransId="{2E00B284-B540-4FA5-8C83-9FE136FA17D3}"/>
    <dgm:cxn modelId="{F5C597AE-5807-4D05-97D5-2FAB41396D81}" type="presOf" srcId="{40A25267-7A82-4BE9-9A3F-71FF00D8254A}" destId="{AFC1918C-ACD8-472F-BE81-501FEFE99C5A}" srcOrd="1" destOrd="0" presId="urn:microsoft.com/office/officeart/2016/7/layout/BasicLinearProcessNumbered"/>
    <dgm:cxn modelId="{7BDA6A85-557D-4B3E-9A3E-AD32B529EC83}" type="presOf" srcId="{A6E323B2-1A8E-466B-940A-D1DB25C2007B}" destId="{FFAC5038-25ED-440F-9258-5999ABB1788C}" srcOrd="0" destOrd="0" presId="urn:microsoft.com/office/officeart/2016/7/layout/BasicLinearProcessNumbered"/>
    <dgm:cxn modelId="{3502656C-7CB3-4C0C-874A-3692A099181E}" type="presOf" srcId="{A6E323B2-1A8E-466B-940A-D1DB25C2007B}" destId="{DD8CEB86-A323-48C3-873A-A9848E19BE80}" srcOrd="1" destOrd="0" presId="urn:microsoft.com/office/officeart/2016/7/layout/BasicLinearProcessNumbered"/>
    <dgm:cxn modelId="{15526C2C-465B-4466-A4FB-F4F1206525D2}" type="presOf" srcId="{A9F93103-E669-4DB1-992A-35B02C795819}" destId="{4238E383-DE77-4E0A-8BF7-9AE40893FE6D}" srcOrd="0" destOrd="0" presId="urn:microsoft.com/office/officeart/2016/7/layout/BasicLinearProcessNumbered"/>
    <dgm:cxn modelId="{391BE2A5-06D9-481D-8758-6172E2561518}" type="presOf" srcId="{2E00B284-B540-4FA5-8C83-9FE136FA17D3}" destId="{C1818638-6DDF-459B-A516-66FE45A1A8E3}" srcOrd="0" destOrd="0" presId="urn:microsoft.com/office/officeart/2016/7/layout/BasicLinearProcessNumbered"/>
    <dgm:cxn modelId="{EC6354C1-EADB-4B81-A812-4D66ABE7CCB2}" type="presParOf" srcId="{759072AE-711B-47C8-A5A3-E75A39F9B97D}" destId="{83458BD8-722A-4A8E-85DE-90C1F937CE67}" srcOrd="0" destOrd="0" presId="urn:microsoft.com/office/officeart/2016/7/layout/BasicLinearProcessNumbered"/>
    <dgm:cxn modelId="{20D717B1-948C-4F32-9806-1363E5796C44}" type="presParOf" srcId="{83458BD8-722A-4A8E-85DE-90C1F937CE67}" destId="{3EAC8779-AA20-4239-9F94-47F61FEA4A73}" srcOrd="0" destOrd="0" presId="urn:microsoft.com/office/officeart/2016/7/layout/BasicLinearProcessNumbered"/>
    <dgm:cxn modelId="{B5C2F2E0-13E8-4411-B8D7-09D63A541C0D}" type="presParOf" srcId="{83458BD8-722A-4A8E-85DE-90C1F937CE67}" destId="{3F9E7FD8-0575-4C34-B23A-5D09A9543779}" srcOrd="1" destOrd="0" presId="urn:microsoft.com/office/officeart/2016/7/layout/BasicLinearProcessNumbered"/>
    <dgm:cxn modelId="{6E0B34FF-9720-4AEA-B79E-336153C6B078}" type="presParOf" srcId="{83458BD8-722A-4A8E-85DE-90C1F937CE67}" destId="{4E5CBA9B-7DFF-41E9-B3F6-F3E1249C455C}" srcOrd="2" destOrd="0" presId="urn:microsoft.com/office/officeart/2016/7/layout/BasicLinearProcessNumbered"/>
    <dgm:cxn modelId="{85FBEFEE-6156-4BA7-BBE7-09A4D13B16B9}" type="presParOf" srcId="{83458BD8-722A-4A8E-85DE-90C1F937CE67}" destId="{AFC1918C-ACD8-472F-BE81-501FEFE99C5A}" srcOrd="3" destOrd="0" presId="urn:microsoft.com/office/officeart/2016/7/layout/BasicLinearProcessNumbered"/>
    <dgm:cxn modelId="{B202EF84-B3A4-4F06-A3FE-172F6CF5EF22}" type="presParOf" srcId="{759072AE-711B-47C8-A5A3-E75A39F9B97D}" destId="{8CD97112-83F6-4D53-8137-869264365856}" srcOrd="1" destOrd="0" presId="urn:microsoft.com/office/officeart/2016/7/layout/BasicLinearProcessNumbered"/>
    <dgm:cxn modelId="{11DA5C55-C7AD-4C4C-BE3F-5D0458BAFBED}" type="presParOf" srcId="{759072AE-711B-47C8-A5A3-E75A39F9B97D}" destId="{6CB200C6-E9B3-411B-9767-5643E9CDF491}" srcOrd="2" destOrd="0" presId="urn:microsoft.com/office/officeart/2016/7/layout/BasicLinearProcessNumbered"/>
    <dgm:cxn modelId="{52D8C4E1-ADFF-4932-8677-9C5F76D4C1EB}" type="presParOf" srcId="{6CB200C6-E9B3-411B-9767-5643E9CDF491}" destId="{5441BD92-5915-4C7C-BF5F-1B7CFC53CB2B}" srcOrd="0" destOrd="0" presId="urn:microsoft.com/office/officeart/2016/7/layout/BasicLinearProcessNumbered"/>
    <dgm:cxn modelId="{01CC46AC-CB6A-4AE9-95EA-B45576456414}" type="presParOf" srcId="{6CB200C6-E9B3-411B-9767-5643E9CDF491}" destId="{C1818638-6DDF-459B-A516-66FE45A1A8E3}" srcOrd="1" destOrd="0" presId="urn:microsoft.com/office/officeart/2016/7/layout/BasicLinearProcessNumbered"/>
    <dgm:cxn modelId="{D2F118FD-64F1-4DAB-8988-168886B32268}" type="presParOf" srcId="{6CB200C6-E9B3-411B-9767-5643E9CDF491}" destId="{8E6C90D6-1754-41DC-B3A6-ABDA9A655DA9}" srcOrd="2" destOrd="0" presId="urn:microsoft.com/office/officeart/2016/7/layout/BasicLinearProcessNumbered"/>
    <dgm:cxn modelId="{658A1892-5E9C-48E7-B4D1-B9EAF10EAA47}" type="presParOf" srcId="{6CB200C6-E9B3-411B-9767-5643E9CDF491}" destId="{1DFFE9E6-84BB-40D8-A824-D8B517337ECA}" srcOrd="3" destOrd="0" presId="urn:microsoft.com/office/officeart/2016/7/layout/BasicLinearProcessNumbered"/>
    <dgm:cxn modelId="{D328C441-72D2-48A4-BA13-70B0BBDF3E02}" type="presParOf" srcId="{759072AE-711B-47C8-A5A3-E75A39F9B97D}" destId="{CEE4A07C-1626-43F1-8151-6B03CDE97047}" srcOrd="3" destOrd="0" presId="urn:microsoft.com/office/officeart/2016/7/layout/BasicLinearProcessNumbered"/>
    <dgm:cxn modelId="{D3A3FB1A-9F4C-48C9-9ADB-F567355EB40A}" type="presParOf" srcId="{759072AE-711B-47C8-A5A3-E75A39F9B97D}" destId="{76F374B1-166D-4349-82BA-CB82EF1F7A76}" srcOrd="4" destOrd="0" presId="urn:microsoft.com/office/officeart/2016/7/layout/BasicLinearProcessNumbered"/>
    <dgm:cxn modelId="{07653F83-CB67-4C2B-90CD-3F5D56A5E070}" type="presParOf" srcId="{76F374B1-166D-4349-82BA-CB82EF1F7A76}" destId="{FFAC5038-25ED-440F-9258-5999ABB1788C}" srcOrd="0" destOrd="0" presId="urn:microsoft.com/office/officeart/2016/7/layout/BasicLinearProcessNumbered"/>
    <dgm:cxn modelId="{FBE271C5-498B-4136-AAA7-CF015104AE4E}" type="presParOf" srcId="{76F374B1-166D-4349-82BA-CB82EF1F7A76}" destId="{4238E383-DE77-4E0A-8BF7-9AE40893FE6D}" srcOrd="1" destOrd="0" presId="urn:microsoft.com/office/officeart/2016/7/layout/BasicLinearProcessNumbered"/>
    <dgm:cxn modelId="{6D371DFC-A4DE-41EA-A87D-8FEF473D7033}" type="presParOf" srcId="{76F374B1-166D-4349-82BA-CB82EF1F7A76}" destId="{6BE3DEE5-B5F6-49AB-9A1D-159EB7A586C0}" srcOrd="2" destOrd="0" presId="urn:microsoft.com/office/officeart/2016/7/layout/BasicLinearProcessNumbered"/>
    <dgm:cxn modelId="{B29692C9-D8A5-4A2B-992D-B67DF232A88F}" type="presParOf" srcId="{76F374B1-166D-4349-82BA-CB82EF1F7A76}" destId="{DD8CEB86-A323-48C3-873A-A9848E19BE80}" srcOrd="3" destOrd="0" presId="urn:microsoft.com/office/officeart/2016/7/layout/BasicLinearProcessNumbered"/>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C3A6411-F3A5-483E-86CD-93BAB88E863A}" type="doc">
      <dgm:prSet loTypeId="urn:microsoft.com/office/officeart/2016/7/layout/LinearBlockProcessNumbered" loCatId="process" qsTypeId="urn:microsoft.com/office/officeart/2005/8/quickstyle/simple5" qsCatId="simple" csTypeId="urn:microsoft.com/office/officeart/2005/8/colors/colorful1" csCatId="colorful" phldr="1"/>
      <dgm:spPr/>
      <dgm:t>
        <a:bodyPr/>
        <a:lstStyle/>
        <a:p>
          <a:endParaRPr lang="en-US"/>
        </a:p>
      </dgm:t>
    </dgm:pt>
    <dgm:pt modelId="{F89DB8DE-4B35-4A8F-9ABA-92D865BE0470}">
      <dgm:prSet/>
      <dgm:spPr/>
      <dgm:t>
        <a:bodyPr/>
        <a:lstStyle/>
        <a:p>
          <a:r>
            <a:rPr lang="en-US"/>
            <a:t>10:2 Method</a:t>
          </a:r>
        </a:p>
      </dgm:t>
    </dgm:pt>
    <dgm:pt modelId="{FB60038E-C5F6-40E1-A752-B0F2AE5E56E5}" type="parTrans" cxnId="{35025692-FD76-4FD4-A4EE-4F20B65A5322}">
      <dgm:prSet/>
      <dgm:spPr/>
      <dgm:t>
        <a:bodyPr/>
        <a:lstStyle/>
        <a:p>
          <a:endParaRPr lang="en-US"/>
        </a:p>
      </dgm:t>
    </dgm:pt>
    <dgm:pt modelId="{873C80AF-C34B-407B-9B02-CC48B6426E79}" type="sibTrans" cxnId="{35025692-FD76-4FD4-A4EE-4F20B65A5322}">
      <dgm:prSet phldrT="01" phldr="0"/>
      <dgm:spPr/>
      <dgm:t>
        <a:bodyPr/>
        <a:lstStyle/>
        <a:p>
          <a:r>
            <a:rPr lang="en-US"/>
            <a:t>01</a:t>
          </a:r>
        </a:p>
      </dgm:t>
    </dgm:pt>
    <dgm:pt modelId="{60F07388-38C5-4B93-BD3E-5FFBC030DAA5}">
      <dgm:prSet/>
      <dgm:spPr/>
      <dgm:t>
        <a:bodyPr/>
        <a:lstStyle/>
        <a:p>
          <a:r>
            <a:rPr lang="en-US" dirty="0"/>
            <a:t>Background Knowledge Probe</a:t>
          </a:r>
        </a:p>
      </dgm:t>
    </dgm:pt>
    <dgm:pt modelId="{18C12E59-263F-4176-82D0-A2242E6FDDBF}" type="parTrans" cxnId="{A19D1BB8-7897-4FF6-9C4C-86ED589E3589}">
      <dgm:prSet/>
      <dgm:spPr/>
      <dgm:t>
        <a:bodyPr/>
        <a:lstStyle/>
        <a:p>
          <a:endParaRPr lang="en-US"/>
        </a:p>
      </dgm:t>
    </dgm:pt>
    <dgm:pt modelId="{C7D7B703-558C-41EF-B935-5188EF55DAB2}" type="sibTrans" cxnId="{A19D1BB8-7897-4FF6-9C4C-86ED589E3589}">
      <dgm:prSet phldrT="02" phldr="0"/>
      <dgm:spPr/>
      <dgm:t>
        <a:bodyPr/>
        <a:lstStyle/>
        <a:p>
          <a:r>
            <a:rPr lang="en-US"/>
            <a:t>02</a:t>
          </a:r>
        </a:p>
      </dgm:t>
    </dgm:pt>
    <dgm:pt modelId="{F8DED325-A889-448F-8589-1C0534BF8D20}">
      <dgm:prSet/>
      <dgm:spPr/>
      <dgm:t>
        <a:bodyPr/>
        <a:lstStyle/>
        <a:p>
          <a:r>
            <a:rPr lang="en-US" dirty="0"/>
            <a:t>Use incomplete handouts</a:t>
          </a:r>
        </a:p>
      </dgm:t>
    </dgm:pt>
    <dgm:pt modelId="{D371E55B-74E5-422F-8BE7-ED81C831F4DB}" type="parTrans" cxnId="{715EEAEA-010E-4347-8A0C-9EFAF06EC2C7}">
      <dgm:prSet/>
      <dgm:spPr/>
      <dgm:t>
        <a:bodyPr/>
        <a:lstStyle/>
        <a:p>
          <a:endParaRPr lang="en-US"/>
        </a:p>
      </dgm:t>
    </dgm:pt>
    <dgm:pt modelId="{0076DB25-6616-4992-A905-2BBBAAC389E2}" type="sibTrans" cxnId="{715EEAEA-010E-4347-8A0C-9EFAF06EC2C7}">
      <dgm:prSet phldrT="03" phldr="0"/>
      <dgm:spPr/>
      <dgm:t>
        <a:bodyPr/>
        <a:lstStyle/>
        <a:p>
          <a:r>
            <a:rPr lang="en-US"/>
            <a:t>03</a:t>
          </a:r>
        </a:p>
      </dgm:t>
    </dgm:pt>
    <dgm:pt modelId="{7E5AC9B1-016B-446B-8018-C0310E209199}">
      <dgm:prSet/>
      <dgm:spPr/>
      <dgm:t>
        <a:bodyPr/>
        <a:lstStyle/>
        <a:p>
          <a:r>
            <a:rPr lang="en-US" dirty="0"/>
            <a:t>Focused Listing</a:t>
          </a:r>
        </a:p>
      </dgm:t>
    </dgm:pt>
    <dgm:pt modelId="{5D06B647-B85C-4E13-AA6D-1C8C6C3FC741}" type="parTrans" cxnId="{8CB0E40D-0C71-427C-8917-CCD410502166}">
      <dgm:prSet/>
      <dgm:spPr/>
      <dgm:t>
        <a:bodyPr/>
        <a:lstStyle/>
        <a:p>
          <a:endParaRPr lang="en-US"/>
        </a:p>
      </dgm:t>
    </dgm:pt>
    <dgm:pt modelId="{2C7B07B4-01FB-4074-A847-4FAB5F3C1190}" type="sibTrans" cxnId="{8CB0E40D-0C71-427C-8917-CCD410502166}">
      <dgm:prSet phldrT="04" phldr="0"/>
      <dgm:spPr/>
      <dgm:t>
        <a:bodyPr/>
        <a:lstStyle/>
        <a:p>
          <a:r>
            <a:rPr lang="en-US"/>
            <a:t>04</a:t>
          </a:r>
        </a:p>
      </dgm:t>
    </dgm:pt>
    <dgm:pt modelId="{690C9A91-ECD3-4D42-971E-C7F054ADD91F}">
      <dgm:prSet/>
      <dgm:spPr/>
      <dgm:t>
        <a:bodyPr/>
        <a:lstStyle/>
        <a:p>
          <a:r>
            <a:rPr lang="en-US" dirty="0">
              <a:hlinkClick xmlns:r="http://schemas.openxmlformats.org/officeDocument/2006/relationships" r:id="rId1"/>
            </a:rPr>
            <a:t>Insert Learning</a:t>
          </a:r>
          <a:endParaRPr lang="en-US" dirty="0"/>
        </a:p>
      </dgm:t>
    </dgm:pt>
    <dgm:pt modelId="{5DCBB0B3-6FCA-4862-9833-871ED537F89A}" type="parTrans" cxnId="{0AF98DAA-10F2-473C-8AFD-341AEE60F85F}">
      <dgm:prSet/>
      <dgm:spPr/>
      <dgm:t>
        <a:bodyPr/>
        <a:lstStyle/>
        <a:p>
          <a:endParaRPr lang="en-US"/>
        </a:p>
      </dgm:t>
    </dgm:pt>
    <dgm:pt modelId="{4F704443-EA39-4FEC-AF73-4490D4AC3360}" type="sibTrans" cxnId="{0AF98DAA-10F2-473C-8AFD-341AEE60F85F}">
      <dgm:prSet phldrT="05" phldr="0"/>
      <dgm:spPr/>
      <dgm:t>
        <a:bodyPr/>
        <a:lstStyle/>
        <a:p>
          <a:r>
            <a:rPr lang="en-US"/>
            <a:t>05</a:t>
          </a:r>
        </a:p>
      </dgm:t>
    </dgm:pt>
    <dgm:pt modelId="{217F2751-3713-463B-B513-0EABCA885C13}" type="pres">
      <dgm:prSet presAssocID="{AC3A6411-F3A5-483E-86CD-93BAB88E863A}" presName="Name0" presStyleCnt="0">
        <dgm:presLayoutVars>
          <dgm:animLvl val="lvl"/>
          <dgm:resizeHandles val="exact"/>
        </dgm:presLayoutVars>
      </dgm:prSet>
      <dgm:spPr/>
      <dgm:t>
        <a:bodyPr/>
        <a:lstStyle/>
        <a:p>
          <a:endParaRPr lang="en-US"/>
        </a:p>
      </dgm:t>
    </dgm:pt>
    <dgm:pt modelId="{66449EAE-7956-4FD1-95F2-116201A6AA7F}" type="pres">
      <dgm:prSet presAssocID="{F89DB8DE-4B35-4A8F-9ABA-92D865BE0470}" presName="compositeNode" presStyleCnt="0">
        <dgm:presLayoutVars>
          <dgm:bulletEnabled val="1"/>
        </dgm:presLayoutVars>
      </dgm:prSet>
      <dgm:spPr/>
    </dgm:pt>
    <dgm:pt modelId="{E2EA6EFA-3D1C-4B47-81FC-37EF85CA1B84}" type="pres">
      <dgm:prSet presAssocID="{F89DB8DE-4B35-4A8F-9ABA-92D865BE0470}" presName="bgRect" presStyleLbl="alignNode1" presStyleIdx="0" presStyleCnt="5"/>
      <dgm:spPr/>
      <dgm:t>
        <a:bodyPr/>
        <a:lstStyle/>
        <a:p>
          <a:endParaRPr lang="en-US"/>
        </a:p>
      </dgm:t>
    </dgm:pt>
    <dgm:pt modelId="{89546430-7353-4F4E-A609-0C8A6E8F0650}" type="pres">
      <dgm:prSet presAssocID="{873C80AF-C34B-407B-9B02-CC48B6426E79}" presName="sibTransNodeRect" presStyleLbl="alignNode1" presStyleIdx="0" presStyleCnt="5">
        <dgm:presLayoutVars>
          <dgm:chMax val="0"/>
          <dgm:bulletEnabled val="1"/>
        </dgm:presLayoutVars>
      </dgm:prSet>
      <dgm:spPr/>
      <dgm:t>
        <a:bodyPr/>
        <a:lstStyle/>
        <a:p>
          <a:endParaRPr lang="en-US"/>
        </a:p>
      </dgm:t>
    </dgm:pt>
    <dgm:pt modelId="{F2A2BFD2-7BDB-4563-9F33-18A5C5433715}" type="pres">
      <dgm:prSet presAssocID="{F89DB8DE-4B35-4A8F-9ABA-92D865BE0470}" presName="nodeRect" presStyleLbl="alignNode1" presStyleIdx="0" presStyleCnt="5">
        <dgm:presLayoutVars>
          <dgm:bulletEnabled val="1"/>
        </dgm:presLayoutVars>
      </dgm:prSet>
      <dgm:spPr/>
      <dgm:t>
        <a:bodyPr/>
        <a:lstStyle/>
        <a:p>
          <a:endParaRPr lang="en-US"/>
        </a:p>
      </dgm:t>
    </dgm:pt>
    <dgm:pt modelId="{09387474-E7BF-499F-B757-499419A80163}" type="pres">
      <dgm:prSet presAssocID="{873C80AF-C34B-407B-9B02-CC48B6426E79}" presName="sibTrans" presStyleCnt="0"/>
      <dgm:spPr/>
    </dgm:pt>
    <dgm:pt modelId="{ECBE4FC5-8E29-4E24-89E9-973ADF33A3B3}" type="pres">
      <dgm:prSet presAssocID="{60F07388-38C5-4B93-BD3E-5FFBC030DAA5}" presName="compositeNode" presStyleCnt="0">
        <dgm:presLayoutVars>
          <dgm:bulletEnabled val="1"/>
        </dgm:presLayoutVars>
      </dgm:prSet>
      <dgm:spPr/>
    </dgm:pt>
    <dgm:pt modelId="{6AFD8329-2F30-41DB-972D-4733E3F8FE9E}" type="pres">
      <dgm:prSet presAssocID="{60F07388-38C5-4B93-BD3E-5FFBC030DAA5}" presName="bgRect" presStyleLbl="alignNode1" presStyleIdx="1" presStyleCnt="5"/>
      <dgm:spPr/>
      <dgm:t>
        <a:bodyPr/>
        <a:lstStyle/>
        <a:p>
          <a:endParaRPr lang="en-US"/>
        </a:p>
      </dgm:t>
    </dgm:pt>
    <dgm:pt modelId="{B09ACD9A-BC53-476B-8C10-6D8E669A6921}" type="pres">
      <dgm:prSet presAssocID="{C7D7B703-558C-41EF-B935-5188EF55DAB2}" presName="sibTransNodeRect" presStyleLbl="alignNode1" presStyleIdx="1" presStyleCnt="5">
        <dgm:presLayoutVars>
          <dgm:chMax val="0"/>
          <dgm:bulletEnabled val="1"/>
        </dgm:presLayoutVars>
      </dgm:prSet>
      <dgm:spPr/>
      <dgm:t>
        <a:bodyPr/>
        <a:lstStyle/>
        <a:p>
          <a:endParaRPr lang="en-US"/>
        </a:p>
      </dgm:t>
    </dgm:pt>
    <dgm:pt modelId="{2BC6A41E-BE28-4990-AF97-FB8E72F3D9D4}" type="pres">
      <dgm:prSet presAssocID="{60F07388-38C5-4B93-BD3E-5FFBC030DAA5}" presName="nodeRect" presStyleLbl="alignNode1" presStyleIdx="1" presStyleCnt="5">
        <dgm:presLayoutVars>
          <dgm:bulletEnabled val="1"/>
        </dgm:presLayoutVars>
      </dgm:prSet>
      <dgm:spPr/>
      <dgm:t>
        <a:bodyPr/>
        <a:lstStyle/>
        <a:p>
          <a:endParaRPr lang="en-US"/>
        </a:p>
      </dgm:t>
    </dgm:pt>
    <dgm:pt modelId="{EB68393D-45FC-446C-A751-60208DF96E6E}" type="pres">
      <dgm:prSet presAssocID="{C7D7B703-558C-41EF-B935-5188EF55DAB2}" presName="sibTrans" presStyleCnt="0"/>
      <dgm:spPr/>
    </dgm:pt>
    <dgm:pt modelId="{340F20D6-CCA0-4742-8E33-F683A1236C49}" type="pres">
      <dgm:prSet presAssocID="{F8DED325-A889-448F-8589-1C0534BF8D20}" presName="compositeNode" presStyleCnt="0">
        <dgm:presLayoutVars>
          <dgm:bulletEnabled val="1"/>
        </dgm:presLayoutVars>
      </dgm:prSet>
      <dgm:spPr/>
    </dgm:pt>
    <dgm:pt modelId="{79D9B0CB-C787-452D-86EA-FDAFBCB017A8}" type="pres">
      <dgm:prSet presAssocID="{F8DED325-A889-448F-8589-1C0534BF8D20}" presName="bgRect" presStyleLbl="alignNode1" presStyleIdx="2" presStyleCnt="5"/>
      <dgm:spPr/>
      <dgm:t>
        <a:bodyPr/>
        <a:lstStyle/>
        <a:p>
          <a:endParaRPr lang="en-US"/>
        </a:p>
      </dgm:t>
    </dgm:pt>
    <dgm:pt modelId="{4D444C91-401B-44D7-ACE5-12598784145E}" type="pres">
      <dgm:prSet presAssocID="{0076DB25-6616-4992-A905-2BBBAAC389E2}" presName="sibTransNodeRect" presStyleLbl="alignNode1" presStyleIdx="2" presStyleCnt="5">
        <dgm:presLayoutVars>
          <dgm:chMax val="0"/>
          <dgm:bulletEnabled val="1"/>
        </dgm:presLayoutVars>
      </dgm:prSet>
      <dgm:spPr/>
      <dgm:t>
        <a:bodyPr/>
        <a:lstStyle/>
        <a:p>
          <a:endParaRPr lang="en-US"/>
        </a:p>
      </dgm:t>
    </dgm:pt>
    <dgm:pt modelId="{689741F5-7D2D-4C65-B1DF-919CC3733EC3}" type="pres">
      <dgm:prSet presAssocID="{F8DED325-A889-448F-8589-1C0534BF8D20}" presName="nodeRect" presStyleLbl="alignNode1" presStyleIdx="2" presStyleCnt="5">
        <dgm:presLayoutVars>
          <dgm:bulletEnabled val="1"/>
        </dgm:presLayoutVars>
      </dgm:prSet>
      <dgm:spPr/>
      <dgm:t>
        <a:bodyPr/>
        <a:lstStyle/>
        <a:p>
          <a:endParaRPr lang="en-US"/>
        </a:p>
      </dgm:t>
    </dgm:pt>
    <dgm:pt modelId="{6818CB29-2EF6-45D7-95A5-C37C0C744C99}" type="pres">
      <dgm:prSet presAssocID="{0076DB25-6616-4992-A905-2BBBAAC389E2}" presName="sibTrans" presStyleCnt="0"/>
      <dgm:spPr/>
    </dgm:pt>
    <dgm:pt modelId="{8B4894D7-85A1-4CCD-BEFA-0AF24D41891C}" type="pres">
      <dgm:prSet presAssocID="{7E5AC9B1-016B-446B-8018-C0310E209199}" presName="compositeNode" presStyleCnt="0">
        <dgm:presLayoutVars>
          <dgm:bulletEnabled val="1"/>
        </dgm:presLayoutVars>
      </dgm:prSet>
      <dgm:spPr/>
    </dgm:pt>
    <dgm:pt modelId="{307AABF6-A5FA-4D7B-A4AE-0B2C87BAABCF}" type="pres">
      <dgm:prSet presAssocID="{7E5AC9B1-016B-446B-8018-C0310E209199}" presName="bgRect" presStyleLbl="alignNode1" presStyleIdx="3" presStyleCnt="5"/>
      <dgm:spPr/>
      <dgm:t>
        <a:bodyPr/>
        <a:lstStyle/>
        <a:p>
          <a:endParaRPr lang="en-US"/>
        </a:p>
      </dgm:t>
    </dgm:pt>
    <dgm:pt modelId="{0699A243-F0F3-4CC1-BEAF-0018B839F6FC}" type="pres">
      <dgm:prSet presAssocID="{2C7B07B4-01FB-4074-A847-4FAB5F3C1190}" presName="sibTransNodeRect" presStyleLbl="alignNode1" presStyleIdx="3" presStyleCnt="5">
        <dgm:presLayoutVars>
          <dgm:chMax val="0"/>
          <dgm:bulletEnabled val="1"/>
        </dgm:presLayoutVars>
      </dgm:prSet>
      <dgm:spPr/>
      <dgm:t>
        <a:bodyPr/>
        <a:lstStyle/>
        <a:p>
          <a:endParaRPr lang="en-US"/>
        </a:p>
      </dgm:t>
    </dgm:pt>
    <dgm:pt modelId="{FCB60404-6FF9-4443-B6B1-A979B24CC805}" type="pres">
      <dgm:prSet presAssocID="{7E5AC9B1-016B-446B-8018-C0310E209199}" presName="nodeRect" presStyleLbl="alignNode1" presStyleIdx="3" presStyleCnt="5">
        <dgm:presLayoutVars>
          <dgm:bulletEnabled val="1"/>
        </dgm:presLayoutVars>
      </dgm:prSet>
      <dgm:spPr/>
      <dgm:t>
        <a:bodyPr/>
        <a:lstStyle/>
        <a:p>
          <a:endParaRPr lang="en-US"/>
        </a:p>
      </dgm:t>
    </dgm:pt>
    <dgm:pt modelId="{AECFCC2B-9DFA-4A27-9054-53ACA90555AF}" type="pres">
      <dgm:prSet presAssocID="{2C7B07B4-01FB-4074-A847-4FAB5F3C1190}" presName="sibTrans" presStyleCnt="0"/>
      <dgm:spPr/>
    </dgm:pt>
    <dgm:pt modelId="{9E38BC68-8647-4BFF-BB48-D10D98D1C529}" type="pres">
      <dgm:prSet presAssocID="{690C9A91-ECD3-4D42-971E-C7F054ADD91F}" presName="compositeNode" presStyleCnt="0">
        <dgm:presLayoutVars>
          <dgm:bulletEnabled val="1"/>
        </dgm:presLayoutVars>
      </dgm:prSet>
      <dgm:spPr/>
    </dgm:pt>
    <dgm:pt modelId="{02DB8AFD-7977-4DE9-B83E-0C8A6D1E26CC}" type="pres">
      <dgm:prSet presAssocID="{690C9A91-ECD3-4D42-971E-C7F054ADD91F}" presName="bgRect" presStyleLbl="alignNode1" presStyleIdx="4" presStyleCnt="5" custLinFactNeighborX="320" custLinFactNeighborY="-866"/>
      <dgm:spPr/>
      <dgm:t>
        <a:bodyPr/>
        <a:lstStyle/>
        <a:p>
          <a:endParaRPr lang="en-US"/>
        </a:p>
      </dgm:t>
    </dgm:pt>
    <dgm:pt modelId="{BE2BF7C4-A3FD-4DC7-A50A-77561A00E557}" type="pres">
      <dgm:prSet presAssocID="{4F704443-EA39-4FEC-AF73-4490D4AC3360}" presName="sibTransNodeRect" presStyleLbl="alignNode1" presStyleIdx="4" presStyleCnt="5">
        <dgm:presLayoutVars>
          <dgm:chMax val="0"/>
          <dgm:bulletEnabled val="1"/>
        </dgm:presLayoutVars>
      </dgm:prSet>
      <dgm:spPr/>
      <dgm:t>
        <a:bodyPr/>
        <a:lstStyle/>
        <a:p>
          <a:endParaRPr lang="en-US"/>
        </a:p>
      </dgm:t>
    </dgm:pt>
    <dgm:pt modelId="{9F54CBDA-BB58-46F1-815D-B0D58176591F}" type="pres">
      <dgm:prSet presAssocID="{690C9A91-ECD3-4D42-971E-C7F054ADD91F}" presName="nodeRect" presStyleLbl="alignNode1" presStyleIdx="4" presStyleCnt="5">
        <dgm:presLayoutVars>
          <dgm:bulletEnabled val="1"/>
        </dgm:presLayoutVars>
      </dgm:prSet>
      <dgm:spPr/>
      <dgm:t>
        <a:bodyPr/>
        <a:lstStyle/>
        <a:p>
          <a:endParaRPr lang="en-US"/>
        </a:p>
      </dgm:t>
    </dgm:pt>
  </dgm:ptLst>
  <dgm:cxnLst>
    <dgm:cxn modelId="{A1AA8335-5044-4657-8169-60B591A6856A}" type="presOf" srcId="{AC3A6411-F3A5-483E-86CD-93BAB88E863A}" destId="{217F2751-3713-463B-B513-0EABCA885C13}" srcOrd="0" destOrd="0" presId="urn:microsoft.com/office/officeart/2016/7/layout/LinearBlockProcessNumbered"/>
    <dgm:cxn modelId="{8CB0E40D-0C71-427C-8917-CCD410502166}" srcId="{AC3A6411-F3A5-483E-86CD-93BAB88E863A}" destId="{7E5AC9B1-016B-446B-8018-C0310E209199}" srcOrd="3" destOrd="0" parTransId="{5D06B647-B85C-4E13-AA6D-1C8C6C3FC741}" sibTransId="{2C7B07B4-01FB-4074-A847-4FAB5F3C1190}"/>
    <dgm:cxn modelId="{1DDA2121-34B1-405D-993A-3D29770C4705}" type="presOf" srcId="{F8DED325-A889-448F-8589-1C0534BF8D20}" destId="{689741F5-7D2D-4C65-B1DF-919CC3733EC3}" srcOrd="1" destOrd="0" presId="urn:microsoft.com/office/officeart/2016/7/layout/LinearBlockProcessNumbered"/>
    <dgm:cxn modelId="{33756B76-6252-4580-BB50-2B83DA921719}" type="presOf" srcId="{690C9A91-ECD3-4D42-971E-C7F054ADD91F}" destId="{02DB8AFD-7977-4DE9-B83E-0C8A6D1E26CC}" srcOrd="0" destOrd="0" presId="urn:microsoft.com/office/officeart/2016/7/layout/LinearBlockProcessNumbered"/>
    <dgm:cxn modelId="{093A7379-F593-4DFE-B661-074877F25112}" type="presOf" srcId="{7E5AC9B1-016B-446B-8018-C0310E209199}" destId="{307AABF6-A5FA-4D7B-A4AE-0B2C87BAABCF}" srcOrd="0" destOrd="0" presId="urn:microsoft.com/office/officeart/2016/7/layout/LinearBlockProcessNumbered"/>
    <dgm:cxn modelId="{715EEAEA-010E-4347-8A0C-9EFAF06EC2C7}" srcId="{AC3A6411-F3A5-483E-86CD-93BAB88E863A}" destId="{F8DED325-A889-448F-8589-1C0534BF8D20}" srcOrd="2" destOrd="0" parTransId="{D371E55B-74E5-422F-8BE7-ED81C831F4DB}" sibTransId="{0076DB25-6616-4992-A905-2BBBAAC389E2}"/>
    <dgm:cxn modelId="{2035B9AA-B7DD-4B72-B7F8-3AD44A0DD408}" type="presOf" srcId="{F89DB8DE-4B35-4A8F-9ABA-92D865BE0470}" destId="{F2A2BFD2-7BDB-4563-9F33-18A5C5433715}" srcOrd="1" destOrd="0" presId="urn:microsoft.com/office/officeart/2016/7/layout/LinearBlockProcessNumbered"/>
    <dgm:cxn modelId="{2454E6AB-ED4F-4B9B-B375-C4D38E6D61CC}" type="presOf" srcId="{F89DB8DE-4B35-4A8F-9ABA-92D865BE0470}" destId="{E2EA6EFA-3D1C-4B47-81FC-37EF85CA1B84}" srcOrd="0" destOrd="0" presId="urn:microsoft.com/office/officeart/2016/7/layout/LinearBlockProcessNumbered"/>
    <dgm:cxn modelId="{706B29E0-D034-426F-81E2-E09E6DCFA6E5}" type="presOf" srcId="{60F07388-38C5-4B93-BD3E-5FFBC030DAA5}" destId="{2BC6A41E-BE28-4990-AF97-FB8E72F3D9D4}" srcOrd="1" destOrd="0" presId="urn:microsoft.com/office/officeart/2016/7/layout/LinearBlockProcessNumbered"/>
    <dgm:cxn modelId="{04B51712-95C1-440F-8D3B-9846C3D41930}" type="presOf" srcId="{F8DED325-A889-448F-8589-1C0534BF8D20}" destId="{79D9B0CB-C787-452D-86EA-FDAFBCB017A8}" srcOrd="0" destOrd="0" presId="urn:microsoft.com/office/officeart/2016/7/layout/LinearBlockProcessNumbered"/>
    <dgm:cxn modelId="{FD2D698A-E278-448F-B5B7-4E81E5BB1FC6}" type="presOf" srcId="{690C9A91-ECD3-4D42-971E-C7F054ADD91F}" destId="{9F54CBDA-BB58-46F1-815D-B0D58176591F}" srcOrd="1" destOrd="0" presId="urn:microsoft.com/office/officeart/2016/7/layout/LinearBlockProcessNumbered"/>
    <dgm:cxn modelId="{E1947FEC-6F00-4684-B486-A2BB56BCDDC8}" type="presOf" srcId="{4F704443-EA39-4FEC-AF73-4490D4AC3360}" destId="{BE2BF7C4-A3FD-4DC7-A50A-77561A00E557}" srcOrd="0" destOrd="0" presId="urn:microsoft.com/office/officeart/2016/7/layout/LinearBlockProcessNumbered"/>
    <dgm:cxn modelId="{38CB49BF-9DCD-45CC-8622-9507D57760A2}" type="presOf" srcId="{873C80AF-C34B-407B-9B02-CC48B6426E79}" destId="{89546430-7353-4F4E-A609-0C8A6E8F0650}" srcOrd="0" destOrd="0" presId="urn:microsoft.com/office/officeart/2016/7/layout/LinearBlockProcessNumbered"/>
    <dgm:cxn modelId="{50CA6108-4656-4223-834B-FB8BA7ACDFCC}" type="presOf" srcId="{7E5AC9B1-016B-446B-8018-C0310E209199}" destId="{FCB60404-6FF9-4443-B6B1-A979B24CC805}" srcOrd="1" destOrd="0" presId="urn:microsoft.com/office/officeart/2016/7/layout/LinearBlockProcessNumbered"/>
    <dgm:cxn modelId="{A19D1BB8-7897-4FF6-9C4C-86ED589E3589}" srcId="{AC3A6411-F3A5-483E-86CD-93BAB88E863A}" destId="{60F07388-38C5-4B93-BD3E-5FFBC030DAA5}" srcOrd="1" destOrd="0" parTransId="{18C12E59-263F-4176-82D0-A2242E6FDDBF}" sibTransId="{C7D7B703-558C-41EF-B935-5188EF55DAB2}"/>
    <dgm:cxn modelId="{0AF98DAA-10F2-473C-8AFD-341AEE60F85F}" srcId="{AC3A6411-F3A5-483E-86CD-93BAB88E863A}" destId="{690C9A91-ECD3-4D42-971E-C7F054ADD91F}" srcOrd="4" destOrd="0" parTransId="{5DCBB0B3-6FCA-4862-9833-871ED537F89A}" sibTransId="{4F704443-EA39-4FEC-AF73-4490D4AC3360}"/>
    <dgm:cxn modelId="{35025692-FD76-4FD4-A4EE-4F20B65A5322}" srcId="{AC3A6411-F3A5-483E-86CD-93BAB88E863A}" destId="{F89DB8DE-4B35-4A8F-9ABA-92D865BE0470}" srcOrd="0" destOrd="0" parTransId="{FB60038E-C5F6-40E1-A752-B0F2AE5E56E5}" sibTransId="{873C80AF-C34B-407B-9B02-CC48B6426E79}"/>
    <dgm:cxn modelId="{E79BC81C-6401-4F30-9F8D-CBC2D493C744}" type="presOf" srcId="{0076DB25-6616-4992-A905-2BBBAAC389E2}" destId="{4D444C91-401B-44D7-ACE5-12598784145E}" srcOrd="0" destOrd="0" presId="urn:microsoft.com/office/officeart/2016/7/layout/LinearBlockProcessNumbered"/>
    <dgm:cxn modelId="{5AAE30F2-0E3E-4846-8D37-F02CE455328A}" type="presOf" srcId="{60F07388-38C5-4B93-BD3E-5FFBC030DAA5}" destId="{6AFD8329-2F30-41DB-972D-4733E3F8FE9E}" srcOrd="0" destOrd="0" presId="urn:microsoft.com/office/officeart/2016/7/layout/LinearBlockProcessNumbered"/>
    <dgm:cxn modelId="{0FC1047C-A881-4051-BC25-154FF2A189CB}" type="presOf" srcId="{C7D7B703-558C-41EF-B935-5188EF55DAB2}" destId="{B09ACD9A-BC53-476B-8C10-6D8E669A6921}" srcOrd="0" destOrd="0" presId="urn:microsoft.com/office/officeart/2016/7/layout/LinearBlockProcessNumbered"/>
    <dgm:cxn modelId="{344FB7A1-59A2-4F68-AC77-5801DA2E4D32}" type="presOf" srcId="{2C7B07B4-01FB-4074-A847-4FAB5F3C1190}" destId="{0699A243-F0F3-4CC1-BEAF-0018B839F6FC}" srcOrd="0" destOrd="0" presId="urn:microsoft.com/office/officeart/2016/7/layout/LinearBlockProcessNumbered"/>
    <dgm:cxn modelId="{FAFD4BD6-6A19-49B6-91F5-659F5E10DE44}" type="presParOf" srcId="{217F2751-3713-463B-B513-0EABCA885C13}" destId="{66449EAE-7956-4FD1-95F2-116201A6AA7F}" srcOrd="0" destOrd="0" presId="urn:microsoft.com/office/officeart/2016/7/layout/LinearBlockProcessNumbered"/>
    <dgm:cxn modelId="{77E4DAD4-01D3-4D49-912E-28FE8C48C35D}" type="presParOf" srcId="{66449EAE-7956-4FD1-95F2-116201A6AA7F}" destId="{E2EA6EFA-3D1C-4B47-81FC-37EF85CA1B84}" srcOrd="0" destOrd="0" presId="urn:microsoft.com/office/officeart/2016/7/layout/LinearBlockProcessNumbered"/>
    <dgm:cxn modelId="{9D9A2E12-4CAD-4558-8F3A-5B082A26196A}" type="presParOf" srcId="{66449EAE-7956-4FD1-95F2-116201A6AA7F}" destId="{89546430-7353-4F4E-A609-0C8A6E8F0650}" srcOrd="1" destOrd="0" presId="urn:microsoft.com/office/officeart/2016/7/layout/LinearBlockProcessNumbered"/>
    <dgm:cxn modelId="{BD1BBCB0-B2D7-4F58-95FF-26E78E833D6B}" type="presParOf" srcId="{66449EAE-7956-4FD1-95F2-116201A6AA7F}" destId="{F2A2BFD2-7BDB-4563-9F33-18A5C5433715}" srcOrd="2" destOrd="0" presId="urn:microsoft.com/office/officeart/2016/7/layout/LinearBlockProcessNumbered"/>
    <dgm:cxn modelId="{A4DB8BEE-BAA4-4099-A692-B409EE34296E}" type="presParOf" srcId="{217F2751-3713-463B-B513-0EABCA885C13}" destId="{09387474-E7BF-499F-B757-499419A80163}" srcOrd="1" destOrd="0" presId="urn:microsoft.com/office/officeart/2016/7/layout/LinearBlockProcessNumbered"/>
    <dgm:cxn modelId="{0DF4BDCF-AE4B-4735-B1F7-A5AD3AAC3259}" type="presParOf" srcId="{217F2751-3713-463B-B513-0EABCA885C13}" destId="{ECBE4FC5-8E29-4E24-89E9-973ADF33A3B3}" srcOrd="2" destOrd="0" presId="urn:microsoft.com/office/officeart/2016/7/layout/LinearBlockProcessNumbered"/>
    <dgm:cxn modelId="{BF5CC7C7-0FBC-4804-B8B9-84DADFE6ABC6}" type="presParOf" srcId="{ECBE4FC5-8E29-4E24-89E9-973ADF33A3B3}" destId="{6AFD8329-2F30-41DB-972D-4733E3F8FE9E}" srcOrd="0" destOrd="0" presId="urn:microsoft.com/office/officeart/2016/7/layout/LinearBlockProcessNumbered"/>
    <dgm:cxn modelId="{065139FA-32B3-479F-9F23-8B5189E68B27}" type="presParOf" srcId="{ECBE4FC5-8E29-4E24-89E9-973ADF33A3B3}" destId="{B09ACD9A-BC53-476B-8C10-6D8E669A6921}" srcOrd="1" destOrd="0" presId="urn:microsoft.com/office/officeart/2016/7/layout/LinearBlockProcessNumbered"/>
    <dgm:cxn modelId="{CC598A13-B7E3-4C5A-BB36-A7EFF982F348}" type="presParOf" srcId="{ECBE4FC5-8E29-4E24-89E9-973ADF33A3B3}" destId="{2BC6A41E-BE28-4990-AF97-FB8E72F3D9D4}" srcOrd="2" destOrd="0" presId="urn:microsoft.com/office/officeart/2016/7/layout/LinearBlockProcessNumbered"/>
    <dgm:cxn modelId="{A1977F58-34BE-4193-B499-B3FD3B2B7142}" type="presParOf" srcId="{217F2751-3713-463B-B513-0EABCA885C13}" destId="{EB68393D-45FC-446C-A751-60208DF96E6E}" srcOrd="3" destOrd="0" presId="urn:microsoft.com/office/officeart/2016/7/layout/LinearBlockProcessNumbered"/>
    <dgm:cxn modelId="{E38B311C-A8A5-40F1-B073-C17C490C0585}" type="presParOf" srcId="{217F2751-3713-463B-B513-0EABCA885C13}" destId="{340F20D6-CCA0-4742-8E33-F683A1236C49}" srcOrd="4" destOrd="0" presId="urn:microsoft.com/office/officeart/2016/7/layout/LinearBlockProcessNumbered"/>
    <dgm:cxn modelId="{615F4FB8-5D4D-4F42-B199-122BE0068F9B}" type="presParOf" srcId="{340F20D6-CCA0-4742-8E33-F683A1236C49}" destId="{79D9B0CB-C787-452D-86EA-FDAFBCB017A8}" srcOrd="0" destOrd="0" presId="urn:microsoft.com/office/officeart/2016/7/layout/LinearBlockProcessNumbered"/>
    <dgm:cxn modelId="{533237CF-D499-4708-918E-49939834721E}" type="presParOf" srcId="{340F20D6-CCA0-4742-8E33-F683A1236C49}" destId="{4D444C91-401B-44D7-ACE5-12598784145E}" srcOrd="1" destOrd="0" presId="urn:microsoft.com/office/officeart/2016/7/layout/LinearBlockProcessNumbered"/>
    <dgm:cxn modelId="{3712994B-9F6E-408E-98B1-BF57F6899518}" type="presParOf" srcId="{340F20D6-CCA0-4742-8E33-F683A1236C49}" destId="{689741F5-7D2D-4C65-B1DF-919CC3733EC3}" srcOrd="2" destOrd="0" presId="urn:microsoft.com/office/officeart/2016/7/layout/LinearBlockProcessNumbered"/>
    <dgm:cxn modelId="{6196F9EB-E171-453A-957E-1EC6CF134539}" type="presParOf" srcId="{217F2751-3713-463B-B513-0EABCA885C13}" destId="{6818CB29-2EF6-45D7-95A5-C37C0C744C99}" srcOrd="5" destOrd="0" presId="urn:microsoft.com/office/officeart/2016/7/layout/LinearBlockProcessNumbered"/>
    <dgm:cxn modelId="{D12BD034-328A-45F9-982C-CA90EC701618}" type="presParOf" srcId="{217F2751-3713-463B-B513-0EABCA885C13}" destId="{8B4894D7-85A1-4CCD-BEFA-0AF24D41891C}" srcOrd="6" destOrd="0" presId="urn:microsoft.com/office/officeart/2016/7/layout/LinearBlockProcessNumbered"/>
    <dgm:cxn modelId="{AC0D9704-D609-441E-912A-F5AA84A83D1C}" type="presParOf" srcId="{8B4894D7-85A1-4CCD-BEFA-0AF24D41891C}" destId="{307AABF6-A5FA-4D7B-A4AE-0B2C87BAABCF}" srcOrd="0" destOrd="0" presId="urn:microsoft.com/office/officeart/2016/7/layout/LinearBlockProcessNumbered"/>
    <dgm:cxn modelId="{90B39C31-C2BA-4CC4-96C6-7142776BBDB0}" type="presParOf" srcId="{8B4894D7-85A1-4CCD-BEFA-0AF24D41891C}" destId="{0699A243-F0F3-4CC1-BEAF-0018B839F6FC}" srcOrd="1" destOrd="0" presId="urn:microsoft.com/office/officeart/2016/7/layout/LinearBlockProcessNumbered"/>
    <dgm:cxn modelId="{DB3EAFD2-829E-483E-9ACC-063E80AF7D53}" type="presParOf" srcId="{8B4894D7-85A1-4CCD-BEFA-0AF24D41891C}" destId="{FCB60404-6FF9-4443-B6B1-A979B24CC805}" srcOrd="2" destOrd="0" presId="urn:microsoft.com/office/officeart/2016/7/layout/LinearBlockProcessNumbered"/>
    <dgm:cxn modelId="{1B6C07F4-CC97-4F21-9512-7D0B6E6A37BD}" type="presParOf" srcId="{217F2751-3713-463B-B513-0EABCA885C13}" destId="{AECFCC2B-9DFA-4A27-9054-53ACA90555AF}" srcOrd="7" destOrd="0" presId="urn:microsoft.com/office/officeart/2016/7/layout/LinearBlockProcessNumbered"/>
    <dgm:cxn modelId="{21ACB32E-9B2F-4E18-A1F4-7900AD354A38}" type="presParOf" srcId="{217F2751-3713-463B-B513-0EABCA885C13}" destId="{9E38BC68-8647-4BFF-BB48-D10D98D1C529}" srcOrd="8" destOrd="0" presId="urn:microsoft.com/office/officeart/2016/7/layout/LinearBlockProcessNumbered"/>
    <dgm:cxn modelId="{D0F005FA-3602-493B-BAFA-12D8B21BF496}" type="presParOf" srcId="{9E38BC68-8647-4BFF-BB48-D10D98D1C529}" destId="{02DB8AFD-7977-4DE9-B83E-0C8A6D1E26CC}" srcOrd="0" destOrd="0" presId="urn:microsoft.com/office/officeart/2016/7/layout/LinearBlockProcessNumbered"/>
    <dgm:cxn modelId="{6182DEDE-63A4-4CAD-B6BD-CEC727FE3EED}" type="presParOf" srcId="{9E38BC68-8647-4BFF-BB48-D10D98D1C529}" destId="{BE2BF7C4-A3FD-4DC7-A50A-77561A00E557}" srcOrd="1" destOrd="0" presId="urn:microsoft.com/office/officeart/2016/7/layout/LinearBlockProcessNumbered"/>
    <dgm:cxn modelId="{B9C568ED-9EF2-41BA-A648-86A64D609DB8}" type="presParOf" srcId="{9E38BC68-8647-4BFF-BB48-D10D98D1C529}" destId="{9F54CBDA-BB58-46F1-815D-B0D58176591F}"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E3E81-0876-42E0-A49B-9D4F10450369}" type="doc">
      <dgm:prSet loTypeId="urn:microsoft.com/office/officeart/2005/8/layout/radial1" loCatId="relationship" qsTypeId="urn:microsoft.com/office/officeart/2005/8/quickstyle/simple1" qsCatId="simple" csTypeId="urn:microsoft.com/office/officeart/2005/8/colors/colorful5" csCatId="colorful" phldr="1"/>
      <dgm:spPr/>
      <dgm:t>
        <a:bodyPr/>
        <a:lstStyle/>
        <a:p>
          <a:endParaRPr lang="en-US"/>
        </a:p>
      </dgm:t>
    </dgm:pt>
    <dgm:pt modelId="{AC40744E-40BD-4B92-91C2-2ADD9AA52A23}">
      <dgm:prSet phldrT="[Text]"/>
      <dgm:spPr/>
      <dgm:t>
        <a:bodyPr/>
        <a:lstStyle/>
        <a:p>
          <a:r>
            <a:rPr lang="en-US"/>
            <a:t>Engaged</a:t>
          </a:r>
        </a:p>
      </dgm:t>
    </dgm:pt>
    <dgm:pt modelId="{901B2A88-2FBC-4DA7-8933-B2473247987B}" type="parTrans" cxnId="{36D5096B-D508-4CE7-9BE8-A14F41F7401B}">
      <dgm:prSet/>
      <dgm:spPr/>
      <dgm:t>
        <a:bodyPr/>
        <a:lstStyle/>
        <a:p>
          <a:pPr algn="ctr"/>
          <a:endParaRPr lang="en-US"/>
        </a:p>
      </dgm:t>
    </dgm:pt>
    <dgm:pt modelId="{8A2EDEA9-B967-4110-9EEB-E7CBFE3DDE18}" type="sibTrans" cxnId="{36D5096B-D508-4CE7-9BE8-A14F41F7401B}">
      <dgm:prSet/>
      <dgm:spPr/>
      <dgm:t>
        <a:bodyPr/>
        <a:lstStyle/>
        <a:p>
          <a:endParaRPr lang="en-US"/>
        </a:p>
      </dgm:t>
    </dgm:pt>
    <dgm:pt modelId="{8222A0B0-F4D1-4977-9D57-14A4C0BBD1D2}">
      <dgm:prSet phldrT="[Text]"/>
      <dgm:spPr/>
      <dgm:t>
        <a:bodyPr/>
        <a:lstStyle/>
        <a:p>
          <a:r>
            <a:rPr lang="en-US"/>
            <a:t>Attentive</a:t>
          </a:r>
        </a:p>
      </dgm:t>
    </dgm:pt>
    <dgm:pt modelId="{CCE6D65D-C711-4B6B-BE84-099D23E5FADF}" type="parTrans" cxnId="{6C752039-14CD-4F48-AE34-E87A93B3E03D}">
      <dgm:prSet/>
      <dgm:spPr/>
      <dgm:t>
        <a:bodyPr/>
        <a:lstStyle/>
        <a:p>
          <a:pPr algn="ctr"/>
          <a:endParaRPr lang="en-US"/>
        </a:p>
      </dgm:t>
    </dgm:pt>
    <dgm:pt modelId="{39BED063-F1B6-431D-AE94-5878E1DD89AC}" type="sibTrans" cxnId="{6C752039-14CD-4F48-AE34-E87A93B3E03D}">
      <dgm:prSet/>
      <dgm:spPr/>
      <dgm:t>
        <a:bodyPr/>
        <a:lstStyle/>
        <a:p>
          <a:endParaRPr lang="en-US"/>
        </a:p>
      </dgm:t>
    </dgm:pt>
    <dgm:pt modelId="{0A8892E4-07CE-4284-A845-D5BBDC60DB80}">
      <dgm:prSet phldrT="[Text]"/>
      <dgm:spPr/>
      <dgm:t>
        <a:bodyPr/>
        <a:lstStyle/>
        <a:p>
          <a:r>
            <a:rPr lang="en-US"/>
            <a:t>Persistent</a:t>
          </a:r>
        </a:p>
      </dgm:t>
    </dgm:pt>
    <dgm:pt modelId="{30A4C91D-3AF1-4C46-922C-730BFC510761}" type="parTrans" cxnId="{721DC605-64C8-4CC8-AB82-CD0DD14E7D44}">
      <dgm:prSet/>
      <dgm:spPr/>
      <dgm:t>
        <a:bodyPr/>
        <a:lstStyle/>
        <a:p>
          <a:pPr algn="ctr"/>
          <a:endParaRPr lang="en-US"/>
        </a:p>
      </dgm:t>
    </dgm:pt>
    <dgm:pt modelId="{B40BDB33-D5E1-4D20-921C-9E865C22F4E9}" type="sibTrans" cxnId="{721DC605-64C8-4CC8-AB82-CD0DD14E7D44}">
      <dgm:prSet/>
      <dgm:spPr/>
      <dgm:t>
        <a:bodyPr/>
        <a:lstStyle/>
        <a:p>
          <a:endParaRPr lang="en-US"/>
        </a:p>
      </dgm:t>
    </dgm:pt>
    <dgm:pt modelId="{A09F8BB5-A5D4-408F-9755-352929767EF0}">
      <dgm:prSet phldrT="[Text]"/>
      <dgm:spPr/>
      <dgm:t>
        <a:bodyPr/>
        <a:lstStyle/>
        <a:p>
          <a:r>
            <a:rPr lang="en-US"/>
            <a:t>Connected</a:t>
          </a:r>
        </a:p>
      </dgm:t>
    </dgm:pt>
    <dgm:pt modelId="{F81049CB-9836-4D1F-879C-CC5B095EC6E3}" type="parTrans" cxnId="{EF230236-6BD4-4EC0-B7BA-A8E7D14088F2}">
      <dgm:prSet/>
      <dgm:spPr/>
      <dgm:t>
        <a:bodyPr/>
        <a:lstStyle/>
        <a:p>
          <a:pPr algn="ctr"/>
          <a:endParaRPr lang="en-US"/>
        </a:p>
      </dgm:t>
    </dgm:pt>
    <dgm:pt modelId="{9F792397-3023-4886-BE87-2CA29E375BDF}" type="sibTrans" cxnId="{EF230236-6BD4-4EC0-B7BA-A8E7D14088F2}">
      <dgm:prSet/>
      <dgm:spPr/>
      <dgm:t>
        <a:bodyPr/>
        <a:lstStyle/>
        <a:p>
          <a:endParaRPr lang="en-US"/>
        </a:p>
      </dgm:t>
    </dgm:pt>
    <dgm:pt modelId="{7B7F41A8-E139-4532-9D63-6DF183B6F2B1}">
      <dgm:prSet phldrT="[Text]"/>
      <dgm:spPr/>
      <dgm:t>
        <a:bodyPr/>
        <a:lstStyle/>
        <a:p>
          <a:r>
            <a:rPr lang="en-US"/>
            <a:t>Committed</a:t>
          </a:r>
        </a:p>
      </dgm:t>
    </dgm:pt>
    <dgm:pt modelId="{2CFD8347-C0CD-4AB4-BE2C-104FD781D689}" type="parTrans" cxnId="{0D5C7005-1F28-40ED-85E3-2D2C734D6FC5}">
      <dgm:prSet/>
      <dgm:spPr/>
      <dgm:t>
        <a:bodyPr/>
        <a:lstStyle/>
        <a:p>
          <a:pPr algn="ctr"/>
          <a:endParaRPr lang="en-US"/>
        </a:p>
      </dgm:t>
    </dgm:pt>
    <dgm:pt modelId="{C077E87E-6DA2-4C43-BB06-793899C07B03}" type="sibTrans" cxnId="{0D5C7005-1F28-40ED-85E3-2D2C734D6FC5}">
      <dgm:prSet/>
      <dgm:spPr/>
      <dgm:t>
        <a:bodyPr/>
        <a:lstStyle/>
        <a:p>
          <a:endParaRPr lang="en-US"/>
        </a:p>
      </dgm:t>
    </dgm:pt>
    <dgm:pt modelId="{4EFA743F-5024-4B70-8FB7-2BEADE14BCF2}">
      <dgm:prSet/>
      <dgm:spPr/>
      <dgm:t>
        <a:bodyPr/>
        <a:lstStyle/>
        <a:p>
          <a:endParaRPr lang="en-US"/>
        </a:p>
      </dgm:t>
    </dgm:pt>
    <dgm:pt modelId="{5C12A243-9B32-4807-9AC2-E0C6B06BAA3A}" type="parTrans" cxnId="{ED885FD4-F89C-45A9-9CB2-A424E63E0DC1}">
      <dgm:prSet/>
      <dgm:spPr/>
      <dgm:t>
        <a:bodyPr/>
        <a:lstStyle/>
        <a:p>
          <a:endParaRPr lang="en-US"/>
        </a:p>
      </dgm:t>
    </dgm:pt>
    <dgm:pt modelId="{9A19479D-B448-4C28-80A1-3B5EF5966FB5}" type="sibTrans" cxnId="{ED885FD4-F89C-45A9-9CB2-A424E63E0DC1}">
      <dgm:prSet/>
      <dgm:spPr/>
      <dgm:t>
        <a:bodyPr/>
        <a:lstStyle/>
        <a:p>
          <a:endParaRPr lang="en-US"/>
        </a:p>
      </dgm:t>
    </dgm:pt>
    <dgm:pt modelId="{5409C51E-9312-4561-A128-61E9F9826C71}">
      <dgm:prSet/>
      <dgm:spPr/>
      <dgm:t>
        <a:bodyPr/>
        <a:lstStyle/>
        <a:p>
          <a:endParaRPr lang="en-US" altLang="en-US" i="1" dirty="0"/>
        </a:p>
      </dgm:t>
    </dgm:pt>
    <dgm:pt modelId="{CA662D63-D1EE-416C-A00C-3F5DC8D47667}" type="parTrans" cxnId="{6FEE22B4-0189-47E3-9920-4AA96C88E6C4}">
      <dgm:prSet/>
      <dgm:spPr/>
      <dgm:t>
        <a:bodyPr/>
        <a:lstStyle/>
        <a:p>
          <a:endParaRPr lang="en-US"/>
        </a:p>
      </dgm:t>
    </dgm:pt>
    <dgm:pt modelId="{5E6D2746-DDB9-4D9D-BDC5-39F2D53E67EA}" type="sibTrans" cxnId="{6FEE22B4-0189-47E3-9920-4AA96C88E6C4}">
      <dgm:prSet/>
      <dgm:spPr/>
      <dgm:t>
        <a:bodyPr/>
        <a:lstStyle/>
        <a:p>
          <a:endParaRPr lang="en-US"/>
        </a:p>
      </dgm:t>
    </dgm:pt>
    <dgm:pt modelId="{22A18CE0-912D-4E3E-9BD8-E0E2BAD3053B}">
      <dgm:prSet/>
      <dgm:spPr/>
      <dgm:t>
        <a:bodyPr/>
        <a:lstStyle/>
        <a:p>
          <a:endParaRPr lang="en-US"/>
        </a:p>
      </dgm:t>
    </dgm:pt>
    <dgm:pt modelId="{45B756D4-2509-4BBE-A345-CE0BA1737C4B}" type="parTrans" cxnId="{432740F0-7498-4106-8FA5-56AECDF94728}">
      <dgm:prSet/>
      <dgm:spPr/>
      <dgm:t>
        <a:bodyPr/>
        <a:lstStyle/>
        <a:p>
          <a:endParaRPr lang="en-US"/>
        </a:p>
      </dgm:t>
    </dgm:pt>
    <dgm:pt modelId="{920C50B4-52B7-44A8-A866-ED902CBFFA80}" type="sibTrans" cxnId="{432740F0-7498-4106-8FA5-56AECDF94728}">
      <dgm:prSet/>
      <dgm:spPr/>
      <dgm:t>
        <a:bodyPr/>
        <a:lstStyle/>
        <a:p>
          <a:endParaRPr lang="en-US"/>
        </a:p>
      </dgm:t>
    </dgm:pt>
    <dgm:pt modelId="{03542273-EEE1-404C-97A0-DEE6342A11B6}">
      <dgm:prSet/>
      <dgm:spPr/>
      <dgm:t>
        <a:bodyPr/>
        <a:lstStyle/>
        <a:p>
          <a:endParaRPr lang="en-US"/>
        </a:p>
      </dgm:t>
    </dgm:pt>
    <dgm:pt modelId="{3F1C5CA8-8B9A-4814-A360-F86C545791F3}" type="parTrans" cxnId="{9EF3B8FF-DEC2-4EB7-90C3-D1941342E987}">
      <dgm:prSet/>
      <dgm:spPr/>
      <dgm:t>
        <a:bodyPr/>
        <a:lstStyle/>
        <a:p>
          <a:endParaRPr lang="en-US"/>
        </a:p>
      </dgm:t>
    </dgm:pt>
    <dgm:pt modelId="{9BEF1AED-B6D1-40E1-8E65-F626A36D20C2}" type="sibTrans" cxnId="{9EF3B8FF-DEC2-4EB7-90C3-D1941342E987}">
      <dgm:prSet/>
      <dgm:spPr/>
      <dgm:t>
        <a:bodyPr/>
        <a:lstStyle/>
        <a:p>
          <a:endParaRPr lang="en-US"/>
        </a:p>
      </dgm:t>
    </dgm:pt>
    <dgm:pt modelId="{37C49636-DF69-4608-A92B-0EFCAD0F1B01}" type="pres">
      <dgm:prSet presAssocID="{4C4E3E81-0876-42E0-A49B-9D4F10450369}" presName="cycle" presStyleCnt="0">
        <dgm:presLayoutVars>
          <dgm:chMax val="1"/>
          <dgm:dir/>
          <dgm:animLvl val="ctr"/>
          <dgm:resizeHandles val="exact"/>
        </dgm:presLayoutVars>
      </dgm:prSet>
      <dgm:spPr/>
      <dgm:t>
        <a:bodyPr/>
        <a:lstStyle/>
        <a:p>
          <a:endParaRPr lang="en-US"/>
        </a:p>
      </dgm:t>
    </dgm:pt>
    <dgm:pt modelId="{EBA75B34-C179-4123-B953-1FEA0D6FD21A}" type="pres">
      <dgm:prSet presAssocID="{AC40744E-40BD-4B92-91C2-2ADD9AA52A23}" presName="centerShape" presStyleLbl="node0" presStyleIdx="0" presStyleCnt="1"/>
      <dgm:spPr/>
      <dgm:t>
        <a:bodyPr/>
        <a:lstStyle/>
        <a:p>
          <a:endParaRPr lang="en-US"/>
        </a:p>
      </dgm:t>
    </dgm:pt>
    <dgm:pt modelId="{0DEBACEA-0922-492E-9ECC-5755150B652C}" type="pres">
      <dgm:prSet presAssocID="{CCE6D65D-C711-4B6B-BE84-099D23E5FADF}" presName="Name9" presStyleLbl="parChTrans1D2" presStyleIdx="0" presStyleCnt="4"/>
      <dgm:spPr/>
      <dgm:t>
        <a:bodyPr/>
        <a:lstStyle/>
        <a:p>
          <a:endParaRPr lang="en-US"/>
        </a:p>
      </dgm:t>
    </dgm:pt>
    <dgm:pt modelId="{7158A5A0-9415-42D7-94B9-881717003B4A}" type="pres">
      <dgm:prSet presAssocID="{CCE6D65D-C711-4B6B-BE84-099D23E5FADF}" presName="connTx" presStyleLbl="parChTrans1D2" presStyleIdx="0" presStyleCnt="4"/>
      <dgm:spPr/>
      <dgm:t>
        <a:bodyPr/>
        <a:lstStyle/>
        <a:p>
          <a:endParaRPr lang="en-US"/>
        </a:p>
      </dgm:t>
    </dgm:pt>
    <dgm:pt modelId="{E4C7B05D-FEEB-46CD-AA57-AB74989D3A50}" type="pres">
      <dgm:prSet presAssocID="{8222A0B0-F4D1-4977-9D57-14A4C0BBD1D2}" presName="node" presStyleLbl="node1" presStyleIdx="0" presStyleCnt="4" custRadScaleRad="98856" custRadScaleInc="-738">
        <dgm:presLayoutVars>
          <dgm:bulletEnabled val="1"/>
        </dgm:presLayoutVars>
      </dgm:prSet>
      <dgm:spPr/>
      <dgm:t>
        <a:bodyPr/>
        <a:lstStyle/>
        <a:p>
          <a:endParaRPr lang="en-US"/>
        </a:p>
      </dgm:t>
    </dgm:pt>
    <dgm:pt modelId="{6B1D005B-659F-47A7-B443-C2D99B486AD7}" type="pres">
      <dgm:prSet presAssocID="{30A4C91D-3AF1-4C46-922C-730BFC510761}" presName="Name9" presStyleLbl="parChTrans1D2" presStyleIdx="1" presStyleCnt="4"/>
      <dgm:spPr/>
      <dgm:t>
        <a:bodyPr/>
        <a:lstStyle/>
        <a:p>
          <a:endParaRPr lang="en-US"/>
        </a:p>
      </dgm:t>
    </dgm:pt>
    <dgm:pt modelId="{EB9632AB-2713-4862-885D-6EC191016E0A}" type="pres">
      <dgm:prSet presAssocID="{30A4C91D-3AF1-4C46-922C-730BFC510761}" presName="connTx" presStyleLbl="parChTrans1D2" presStyleIdx="1" presStyleCnt="4"/>
      <dgm:spPr/>
      <dgm:t>
        <a:bodyPr/>
        <a:lstStyle/>
        <a:p>
          <a:endParaRPr lang="en-US"/>
        </a:p>
      </dgm:t>
    </dgm:pt>
    <dgm:pt modelId="{F81E3B60-D593-4232-9997-6BEBF7AF8FB4}" type="pres">
      <dgm:prSet presAssocID="{0A8892E4-07CE-4284-A845-D5BBDC60DB80}" presName="node" presStyleLbl="node1" presStyleIdx="1" presStyleCnt="4">
        <dgm:presLayoutVars>
          <dgm:bulletEnabled val="1"/>
        </dgm:presLayoutVars>
      </dgm:prSet>
      <dgm:spPr/>
      <dgm:t>
        <a:bodyPr/>
        <a:lstStyle/>
        <a:p>
          <a:endParaRPr lang="en-US"/>
        </a:p>
      </dgm:t>
    </dgm:pt>
    <dgm:pt modelId="{1658C4B6-49CC-4D6A-97D8-02EFA6AABFF4}" type="pres">
      <dgm:prSet presAssocID="{F81049CB-9836-4D1F-879C-CC5B095EC6E3}" presName="Name9" presStyleLbl="parChTrans1D2" presStyleIdx="2" presStyleCnt="4"/>
      <dgm:spPr/>
      <dgm:t>
        <a:bodyPr/>
        <a:lstStyle/>
        <a:p>
          <a:endParaRPr lang="en-US"/>
        </a:p>
      </dgm:t>
    </dgm:pt>
    <dgm:pt modelId="{13CECDF7-0BAD-49A0-BA22-A617226E0569}" type="pres">
      <dgm:prSet presAssocID="{F81049CB-9836-4D1F-879C-CC5B095EC6E3}" presName="connTx" presStyleLbl="parChTrans1D2" presStyleIdx="2" presStyleCnt="4"/>
      <dgm:spPr/>
      <dgm:t>
        <a:bodyPr/>
        <a:lstStyle/>
        <a:p>
          <a:endParaRPr lang="en-US"/>
        </a:p>
      </dgm:t>
    </dgm:pt>
    <dgm:pt modelId="{AB3A5573-F8D3-4978-85EA-22946DC5FF05}" type="pres">
      <dgm:prSet presAssocID="{A09F8BB5-A5D4-408F-9755-352929767EF0}" presName="node" presStyleLbl="node1" presStyleIdx="2" presStyleCnt="4">
        <dgm:presLayoutVars>
          <dgm:bulletEnabled val="1"/>
        </dgm:presLayoutVars>
      </dgm:prSet>
      <dgm:spPr/>
      <dgm:t>
        <a:bodyPr/>
        <a:lstStyle/>
        <a:p>
          <a:endParaRPr lang="en-US"/>
        </a:p>
      </dgm:t>
    </dgm:pt>
    <dgm:pt modelId="{466FABED-99B3-43B1-8236-B3F20B4399F0}" type="pres">
      <dgm:prSet presAssocID="{2CFD8347-C0CD-4AB4-BE2C-104FD781D689}" presName="Name9" presStyleLbl="parChTrans1D2" presStyleIdx="3" presStyleCnt="4"/>
      <dgm:spPr/>
      <dgm:t>
        <a:bodyPr/>
        <a:lstStyle/>
        <a:p>
          <a:endParaRPr lang="en-US"/>
        </a:p>
      </dgm:t>
    </dgm:pt>
    <dgm:pt modelId="{46DBF636-6BC8-4168-A936-97D246397C37}" type="pres">
      <dgm:prSet presAssocID="{2CFD8347-C0CD-4AB4-BE2C-104FD781D689}" presName="connTx" presStyleLbl="parChTrans1D2" presStyleIdx="3" presStyleCnt="4"/>
      <dgm:spPr/>
      <dgm:t>
        <a:bodyPr/>
        <a:lstStyle/>
        <a:p>
          <a:endParaRPr lang="en-US"/>
        </a:p>
      </dgm:t>
    </dgm:pt>
    <dgm:pt modelId="{2D633B7E-1E6F-4A75-9439-291C114ECA9B}" type="pres">
      <dgm:prSet presAssocID="{7B7F41A8-E139-4532-9D63-6DF183B6F2B1}" presName="node" presStyleLbl="node1" presStyleIdx="3" presStyleCnt="4">
        <dgm:presLayoutVars>
          <dgm:bulletEnabled val="1"/>
        </dgm:presLayoutVars>
      </dgm:prSet>
      <dgm:spPr/>
      <dgm:t>
        <a:bodyPr/>
        <a:lstStyle/>
        <a:p>
          <a:endParaRPr lang="en-US"/>
        </a:p>
      </dgm:t>
    </dgm:pt>
  </dgm:ptLst>
  <dgm:cxnLst>
    <dgm:cxn modelId="{4158E3A5-D4A3-4D1A-A57D-ADB1268417D5}" type="presOf" srcId="{2CFD8347-C0CD-4AB4-BE2C-104FD781D689}" destId="{466FABED-99B3-43B1-8236-B3F20B4399F0}" srcOrd="0" destOrd="0" presId="urn:microsoft.com/office/officeart/2005/8/layout/radial1"/>
    <dgm:cxn modelId="{3A850DD0-0E2C-4FBB-9F76-6B7E2D66BBB1}" type="presOf" srcId="{8222A0B0-F4D1-4977-9D57-14A4C0BBD1D2}" destId="{E4C7B05D-FEEB-46CD-AA57-AB74989D3A50}" srcOrd="0" destOrd="0" presId="urn:microsoft.com/office/officeart/2005/8/layout/radial1"/>
    <dgm:cxn modelId="{EA15D4FB-34BF-41AB-9881-494233A4AFB9}" type="presOf" srcId="{4C4E3E81-0876-42E0-A49B-9D4F10450369}" destId="{37C49636-DF69-4608-A92B-0EFCAD0F1B01}" srcOrd="0" destOrd="0" presId="urn:microsoft.com/office/officeart/2005/8/layout/radial1"/>
    <dgm:cxn modelId="{36D5096B-D508-4CE7-9BE8-A14F41F7401B}" srcId="{4C4E3E81-0876-42E0-A49B-9D4F10450369}" destId="{AC40744E-40BD-4B92-91C2-2ADD9AA52A23}" srcOrd="0" destOrd="0" parTransId="{901B2A88-2FBC-4DA7-8933-B2473247987B}" sibTransId="{8A2EDEA9-B967-4110-9EEB-E7CBFE3DDE18}"/>
    <dgm:cxn modelId="{D2E5A560-68A6-4A5B-8B47-5026A453F34B}" type="presOf" srcId="{30A4C91D-3AF1-4C46-922C-730BFC510761}" destId="{EB9632AB-2713-4862-885D-6EC191016E0A}" srcOrd="1" destOrd="0" presId="urn:microsoft.com/office/officeart/2005/8/layout/radial1"/>
    <dgm:cxn modelId="{0091FB7D-BA43-45A3-BEFC-6E0890A105E5}" type="presOf" srcId="{AC40744E-40BD-4B92-91C2-2ADD9AA52A23}" destId="{EBA75B34-C179-4123-B953-1FEA0D6FD21A}" srcOrd="0" destOrd="0" presId="urn:microsoft.com/office/officeart/2005/8/layout/radial1"/>
    <dgm:cxn modelId="{E3548AFF-10C1-45BE-90AF-FD4306365CF2}" type="presOf" srcId="{CCE6D65D-C711-4B6B-BE84-099D23E5FADF}" destId="{7158A5A0-9415-42D7-94B9-881717003B4A}" srcOrd="1" destOrd="0" presId="urn:microsoft.com/office/officeart/2005/8/layout/radial1"/>
    <dgm:cxn modelId="{DB8C2BA3-8D94-4EA3-912C-65B25E0DEBEC}" type="presOf" srcId="{A09F8BB5-A5D4-408F-9755-352929767EF0}" destId="{AB3A5573-F8D3-4978-85EA-22946DC5FF05}" srcOrd="0" destOrd="0" presId="urn:microsoft.com/office/officeart/2005/8/layout/radial1"/>
    <dgm:cxn modelId="{4F4812DC-12D8-4CF5-91F9-102CF6116DD9}" type="presOf" srcId="{F81049CB-9836-4D1F-879C-CC5B095EC6E3}" destId="{1658C4B6-49CC-4D6A-97D8-02EFA6AABFF4}" srcOrd="0" destOrd="0" presId="urn:microsoft.com/office/officeart/2005/8/layout/radial1"/>
    <dgm:cxn modelId="{0EFE9614-9437-41ED-9BAA-9760F8606071}" type="presOf" srcId="{0A8892E4-07CE-4284-A845-D5BBDC60DB80}" destId="{F81E3B60-D593-4232-9997-6BEBF7AF8FB4}" srcOrd="0" destOrd="0" presId="urn:microsoft.com/office/officeart/2005/8/layout/radial1"/>
    <dgm:cxn modelId="{6FEE22B4-0189-47E3-9920-4AA96C88E6C4}" srcId="{4C4E3E81-0876-42E0-A49B-9D4F10450369}" destId="{5409C51E-9312-4561-A128-61E9F9826C71}" srcOrd="2" destOrd="0" parTransId="{CA662D63-D1EE-416C-A00C-3F5DC8D47667}" sibTransId="{5E6D2746-DDB9-4D9D-BDC5-39F2D53E67EA}"/>
    <dgm:cxn modelId="{AC58DC47-AAA5-453D-9F52-FE56812CA467}" type="presOf" srcId="{30A4C91D-3AF1-4C46-922C-730BFC510761}" destId="{6B1D005B-659F-47A7-B443-C2D99B486AD7}" srcOrd="0" destOrd="0" presId="urn:microsoft.com/office/officeart/2005/8/layout/radial1"/>
    <dgm:cxn modelId="{432740F0-7498-4106-8FA5-56AECDF94728}" srcId="{4C4E3E81-0876-42E0-A49B-9D4F10450369}" destId="{22A18CE0-912D-4E3E-9BD8-E0E2BAD3053B}" srcOrd="3" destOrd="0" parTransId="{45B756D4-2509-4BBE-A345-CE0BA1737C4B}" sibTransId="{920C50B4-52B7-44A8-A866-ED902CBFFA80}"/>
    <dgm:cxn modelId="{9EF3B8FF-DEC2-4EB7-90C3-D1941342E987}" srcId="{4C4E3E81-0876-42E0-A49B-9D4F10450369}" destId="{03542273-EEE1-404C-97A0-DEE6342A11B6}" srcOrd="4" destOrd="0" parTransId="{3F1C5CA8-8B9A-4814-A360-F86C545791F3}" sibTransId="{9BEF1AED-B6D1-40E1-8E65-F626A36D20C2}"/>
    <dgm:cxn modelId="{2FC3FF1A-989C-43A2-AB3D-C028FDE6DF30}" type="presOf" srcId="{7B7F41A8-E139-4532-9D63-6DF183B6F2B1}" destId="{2D633B7E-1E6F-4A75-9439-291C114ECA9B}" srcOrd="0" destOrd="0" presId="urn:microsoft.com/office/officeart/2005/8/layout/radial1"/>
    <dgm:cxn modelId="{721DC605-64C8-4CC8-AB82-CD0DD14E7D44}" srcId="{AC40744E-40BD-4B92-91C2-2ADD9AA52A23}" destId="{0A8892E4-07CE-4284-A845-D5BBDC60DB80}" srcOrd="1" destOrd="0" parTransId="{30A4C91D-3AF1-4C46-922C-730BFC510761}" sibTransId="{B40BDB33-D5E1-4D20-921C-9E865C22F4E9}"/>
    <dgm:cxn modelId="{EF230236-6BD4-4EC0-B7BA-A8E7D14088F2}" srcId="{AC40744E-40BD-4B92-91C2-2ADD9AA52A23}" destId="{A09F8BB5-A5D4-408F-9755-352929767EF0}" srcOrd="2" destOrd="0" parTransId="{F81049CB-9836-4D1F-879C-CC5B095EC6E3}" sibTransId="{9F792397-3023-4886-BE87-2CA29E375BDF}"/>
    <dgm:cxn modelId="{21EE7C03-424A-46ED-A2FB-760500AA59C0}" type="presOf" srcId="{2CFD8347-C0CD-4AB4-BE2C-104FD781D689}" destId="{46DBF636-6BC8-4168-A936-97D246397C37}" srcOrd="1" destOrd="0" presId="urn:microsoft.com/office/officeart/2005/8/layout/radial1"/>
    <dgm:cxn modelId="{ED885FD4-F89C-45A9-9CB2-A424E63E0DC1}" srcId="{4C4E3E81-0876-42E0-A49B-9D4F10450369}" destId="{4EFA743F-5024-4B70-8FB7-2BEADE14BCF2}" srcOrd="1" destOrd="0" parTransId="{5C12A243-9B32-4807-9AC2-E0C6B06BAA3A}" sibTransId="{9A19479D-B448-4C28-80A1-3B5EF5966FB5}"/>
    <dgm:cxn modelId="{0D5C7005-1F28-40ED-85E3-2D2C734D6FC5}" srcId="{AC40744E-40BD-4B92-91C2-2ADD9AA52A23}" destId="{7B7F41A8-E139-4532-9D63-6DF183B6F2B1}" srcOrd="3" destOrd="0" parTransId="{2CFD8347-C0CD-4AB4-BE2C-104FD781D689}" sibTransId="{C077E87E-6DA2-4C43-BB06-793899C07B03}"/>
    <dgm:cxn modelId="{E2728F4F-668A-440D-B22C-525009A266A9}" type="presOf" srcId="{CCE6D65D-C711-4B6B-BE84-099D23E5FADF}" destId="{0DEBACEA-0922-492E-9ECC-5755150B652C}" srcOrd="0" destOrd="0" presId="urn:microsoft.com/office/officeart/2005/8/layout/radial1"/>
    <dgm:cxn modelId="{6C752039-14CD-4F48-AE34-E87A93B3E03D}" srcId="{AC40744E-40BD-4B92-91C2-2ADD9AA52A23}" destId="{8222A0B0-F4D1-4977-9D57-14A4C0BBD1D2}" srcOrd="0" destOrd="0" parTransId="{CCE6D65D-C711-4B6B-BE84-099D23E5FADF}" sibTransId="{39BED063-F1B6-431D-AE94-5878E1DD89AC}"/>
    <dgm:cxn modelId="{50467C4B-DAB6-4837-A252-690F10A41465}" type="presOf" srcId="{F81049CB-9836-4D1F-879C-CC5B095EC6E3}" destId="{13CECDF7-0BAD-49A0-BA22-A617226E0569}" srcOrd="1" destOrd="0" presId="urn:microsoft.com/office/officeart/2005/8/layout/radial1"/>
    <dgm:cxn modelId="{C3100585-9045-4B47-B623-34E732B3CC14}" type="presParOf" srcId="{37C49636-DF69-4608-A92B-0EFCAD0F1B01}" destId="{EBA75B34-C179-4123-B953-1FEA0D6FD21A}" srcOrd="0" destOrd="0" presId="urn:microsoft.com/office/officeart/2005/8/layout/radial1"/>
    <dgm:cxn modelId="{987F548B-BAE4-419E-A26B-E10F0D340BEA}" type="presParOf" srcId="{37C49636-DF69-4608-A92B-0EFCAD0F1B01}" destId="{0DEBACEA-0922-492E-9ECC-5755150B652C}" srcOrd="1" destOrd="0" presId="urn:microsoft.com/office/officeart/2005/8/layout/radial1"/>
    <dgm:cxn modelId="{8D9C2113-040A-4F6B-A938-312E7D30A09D}" type="presParOf" srcId="{0DEBACEA-0922-492E-9ECC-5755150B652C}" destId="{7158A5A0-9415-42D7-94B9-881717003B4A}" srcOrd="0" destOrd="0" presId="urn:microsoft.com/office/officeart/2005/8/layout/radial1"/>
    <dgm:cxn modelId="{69004789-6913-4D54-8236-AA2DA9B95368}" type="presParOf" srcId="{37C49636-DF69-4608-A92B-0EFCAD0F1B01}" destId="{E4C7B05D-FEEB-46CD-AA57-AB74989D3A50}" srcOrd="2" destOrd="0" presId="urn:microsoft.com/office/officeart/2005/8/layout/radial1"/>
    <dgm:cxn modelId="{55989BFB-EDFE-4381-AE0C-6203ABEDCAEC}" type="presParOf" srcId="{37C49636-DF69-4608-A92B-0EFCAD0F1B01}" destId="{6B1D005B-659F-47A7-B443-C2D99B486AD7}" srcOrd="3" destOrd="0" presId="urn:microsoft.com/office/officeart/2005/8/layout/radial1"/>
    <dgm:cxn modelId="{7A573170-07D0-4F24-8318-26B2A884E180}" type="presParOf" srcId="{6B1D005B-659F-47A7-B443-C2D99B486AD7}" destId="{EB9632AB-2713-4862-885D-6EC191016E0A}" srcOrd="0" destOrd="0" presId="urn:microsoft.com/office/officeart/2005/8/layout/radial1"/>
    <dgm:cxn modelId="{CF2D439B-1DDB-4280-841C-94A3135BFBB7}" type="presParOf" srcId="{37C49636-DF69-4608-A92B-0EFCAD0F1B01}" destId="{F81E3B60-D593-4232-9997-6BEBF7AF8FB4}" srcOrd="4" destOrd="0" presId="urn:microsoft.com/office/officeart/2005/8/layout/radial1"/>
    <dgm:cxn modelId="{674EAAFB-DFA8-4950-AAFB-F47D797B58AF}" type="presParOf" srcId="{37C49636-DF69-4608-A92B-0EFCAD0F1B01}" destId="{1658C4B6-49CC-4D6A-97D8-02EFA6AABFF4}" srcOrd="5" destOrd="0" presId="urn:microsoft.com/office/officeart/2005/8/layout/radial1"/>
    <dgm:cxn modelId="{4DE96B08-D3BE-4DC3-8381-4A5490005A05}" type="presParOf" srcId="{1658C4B6-49CC-4D6A-97D8-02EFA6AABFF4}" destId="{13CECDF7-0BAD-49A0-BA22-A617226E0569}" srcOrd="0" destOrd="0" presId="urn:microsoft.com/office/officeart/2005/8/layout/radial1"/>
    <dgm:cxn modelId="{DE1904CC-F6CF-4124-A897-1386922C36E2}" type="presParOf" srcId="{37C49636-DF69-4608-A92B-0EFCAD0F1B01}" destId="{AB3A5573-F8D3-4978-85EA-22946DC5FF05}" srcOrd="6" destOrd="0" presId="urn:microsoft.com/office/officeart/2005/8/layout/radial1"/>
    <dgm:cxn modelId="{FC65A2A4-0620-4DED-B3B8-47D7D1BFE514}" type="presParOf" srcId="{37C49636-DF69-4608-A92B-0EFCAD0F1B01}" destId="{466FABED-99B3-43B1-8236-B3F20B4399F0}" srcOrd="7" destOrd="0" presId="urn:microsoft.com/office/officeart/2005/8/layout/radial1"/>
    <dgm:cxn modelId="{EFD87ED5-3D2E-427F-B928-4183AC8C17C7}" type="presParOf" srcId="{466FABED-99B3-43B1-8236-B3F20B4399F0}" destId="{46DBF636-6BC8-4168-A936-97D246397C37}" srcOrd="0" destOrd="0" presId="urn:microsoft.com/office/officeart/2005/8/layout/radial1"/>
    <dgm:cxn modelId="{0E9DF154-91BA-4089-AD45-DBB44357E7CF}" type="presParOf" srcId="{37C49636-DF69-4608-A92B-0EFCAD0F1B01}" destId="{2D633B7E-1E6F-4A75-9439-291C114ECA9B}" srcOrd="8"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D872D6A-5FEE-4CF7-A3DC-5386AFC8DC62}" type="doc">
      <dgm:prSet loTypeId="urn:microsoft.com/office/officeart/2005/8/layout/venn1" loCatId="relationship" qsTypeId="urn:microsoft.com/office/officeart/2005/8/quickstyle/simple2" qsCatId="simple" csTypeId="urn:microsoft.com/office/officeart/2005/8/colors/colorful1" csCatId="colorful" phldr="1"/>
      <dgm:spPr/>
    </dgm:pt>
    <dgm:pt modelId="{53F7027E-645E-423C-BD87-9DE72EAA0B9D}">
      <dgm:prSet phldrT="[Text]"/>
      <dgm:spPr>
        <a:solidFill>
          <a:schemeClr val="accent2">
            <a:lumMod val="60000"/>
            <a:lumOff val="40000"/>
          </a:schemeClr>
        </a:solidFill>
      </dgm:spPr>
      <dgm:t>
        <a:bodyPr/>
        <a:lstStyle/>
        <a:p>
          <a:r>
            <a:rPr lang="en-US" dirty="0"/>
            <a:t>Active involvement</a:t>
          </a:r>
        </a:p>
        <a:p>
          <a:r>
            <a:rPr lang="en-US" dirty="0"/>
            <a:t>Acquiring new knowledge tied to the learning objectives</a:t>
          </a:r>
        </a:p>
        <a:p>
          <a:r>
            <a:rPr lang="en-US" dirty="0"/>
            <a:t>Asking questions to increase understanding</a:t>
          </a:r>
        </a:p>
        <a:p>
          <a:r>
            <a:rPr lang="en-US" dirty="0"/>
            <a:t>Making connections</a:t>
          </a:r>
        </a:p>
        <a:p>
          <a:r>
            <a:rPr lang="en-US" dirty="0"/>
            <a:t>Curious and interested in learning more</a:t>
          </a:r>
        </a:p>
      </dgm:t>
    </dgm:pt>
    <dgm:pt modelId="{11833CF6-A6BF-4FF4-8A99-0209E273AA78}" type="parTrans" cxnId="{0A73D062-A89F-4433-8BF8-A1EF09A6141B}">
      <dgm:prSet/>
      <dgm:spPr/>
      <dgm:t>
        <a:bodyPr/>
        <a:lstStyle/>
        <a:p>
          <a:endParaRPr lang="en-US"/>
        </a:p>
      </dgm:t>
    </dgm:pt>
    <dgm:pt modelId="{34CC90C4-16D0-41F6-A1FE-D221230CB4D5}" type="sibTrans" cxnId="{0A73D062-A89F-4433-8BF8-A1EF09A6141B}">
      <dgm:prSet/>
      <dgm:spPr/>
      <dgm:t>
        <a:bodyPr/>
        <a:lstStyle/>
        <a:p>
          <a:endParaRPr lang="en-US"/>
        </a:p>
      </dgm:t>
    </dgm:pt>
    <dgm:pt modelId="{D1FDEE16-EB8D-41C4-B39D-5BEE5EB4761E}">
      <dgm:prSet phldrT="[Text]"/>
      <dgm:spPr>
        <a:solidFill>
          <a:schemeClr val="bg1">
            <a:lumMod val="95000"/>
            <a:alpha val="50000"/>
          </a:schemeClr>
        </a:solidFill>
      </dgm:spPr>
      <dgm:t>
        <a:bodyPr/>
        <a:lstStyle/>
        <a:p>
          <a:r>
            <a:rPr lang="en-US" dirty="0"/>
            <a:t>Simply participating</a:t>
          </a:r>
        </a:p>
        <a:p>
          <a:r>
            <a:rPr lang="en-US" dirty="0"/>
            <a:t>Any new knowledge acquired is not tied to the learning objectives</a:t>
          </a:r>
        </a:p>
        <a:p>
          <a:r>
            <a:rPr lang="en-US" dirty="0"/>
            <a:t>Trying to conform just to get it “right”</a:t>
          </a:r>
        </a:p>
        <a:p>
          <a:r>
            <a:rPr lang="en-US" dirty="0"/>
            <a:t>No connections</a:t>
          </a:r>
        </a:p>
        <a:p>
          <a:r>
            <a:rPr lang="en-US" dirty="0"/>
            <a:t>Enjoy the activity and want to do it again</a:t>
          </a:r>
        </a:p>
      </dgm:t>
    </dgm:pt>
    <dgm:pt modelId="{CBA56D95-9C49-4115-8FDA-7CFC20AF01A6}" type="parTrans" cxnId="{FEDCD6CB-CD6C-45D1-B7EA-7E86830B9295}">
      <dgm:prSet/>
      <dgm:spPr/>
      <dgm:t>
        <a:bodyPr/>
        <a:lstStyle/>
        <a:p>
          <a:endParaRPr lang="en-US"/>
        </a:p>
      </dgm:t>
    </dgm:pt>
    <dgm:pt modelId="{8E4EBB52-09AF-4502-A0DA-42064307ED75}" type="sibTrans" cxnId="{FEDCD6CB-CD6C-45D1-B7EA-7E86830B9295}">
      <dgm:prSet/>
      <dgm:spPr/>
      <dgm:t>
        <a:bodyPr/>
        <a:lstStyle/>
        <a:p>
          <a:endParaRPr lang="en-US"/>
        </a:p>
      </dgm:t>
    </dgm:pt>
    <dgm:pt modelId="{D38302A4-45E5-451B-B64E-4E9361727EC2}" type="pres">
      <dgm:prSet presAssocID="{9D872D6A-5FEE-4CF7-A3DC-5386AFC8DC62}" presName="compositeShape" presStyleCnt="0">
        <dgm:presLayoutVars>
          <dgm:chMax val="7"/>
          <dgm:dir/>
          <dgm:resizeHandles val="exact"/>
        </dgm:presLayoutVars>
      </dgm:prSet>
      <dgm:spPr/>
    </dgm:pt>
    <dgm:pt modelId="{ACA13E1D-2CFC-409C-B980-E2592D02A864}" type="pres">
      <dgm:prSet presAssocID="{53F7027E-645E-423C-BD87-9DE72EAA0B9D}" presName="circ1" presStyleLbl="vennNode1" presStyleIdx="0" presStyleCnt="2"/>
      <dgm:spPr/>
      <dgm:t>
        <a:bodyPr/>
        <a:lstStyle/>
        <a:p>
          <a:endParaRPr lang="en-US"/>
        </a:p>
      </dgm:t>
    </dgm:pt>
    <dgm:pt modelId="{1B92B1EF-10FB-4D95-81D6-F732985C3D8D}" type="pres">
      <dgm:prSet presAssocID="{53F7027E-645E-423C-BD87-9DE72EAA0B9D}" presName="circ1Tx" presStyleLbl="revTx" presStyleIdx="0" presStyleCnt="0">
        <dgm:presLayoutVars>
          <dgm:chMax val="0"/>
          <dgm:chPref val="0"/>
          <dgm:bulletEnabled val="1"/>
        </dgm:presLayoutVars>
      </dgm:prSet>
      <dgm:spPr/>
      <dgm:t>
        <a:bodyPr/>
        <a:lstStyle/>
        <a:p>
          <a:endParaRPr lang="en-US"/>
        </a:p>
      </dgm:t>
    </dgm:pt>
    <dgm:pt modelId="{3E8A3479-2650-46FB-8574-62AC611DD30F}" type="pres">
      <dgm:prSet presAssocID="{D1FDEE16-EB8D-41C4-B39D-5BEE5EB4761E}" presName="circ2" presStyleLbl="vennNode1" presStyleIdx="1" presStyleCnt="2"/>
      <dgm:spPr/>
      <dgm:t>
        <a:bodyPr/>
        <a:lstStyle/>
        <a:p>
          <a:endParaRPr lang="en-US"/>
        </a:p>
      </dgm:t>
    </dgm:pt>
    <dgm:pt modelId="{6E60A33A-C0AC-4372-9A22-872DAA9100A8}" type="pres">
      <dgm:prSet presAssocID="{D1FDEE16-EB8D-41C4-B39D-5BEE5EB4761E}" presName="circ2Tx" presStyleLbl="revTx" presStyleIdx="0" presStyleCnt="0">
        <dgm:presLayoutVars>
          <dgm:chMax val="0"/>
          <dgm:chPref val="0"/>
          <dgm:bulletEnabled val="1"/>
        </dgm:presLayoutVars>
      </dgm:prSet>
      <dgm:spPr/>
      <dgm:t>
        <a:bodyPr/>
        <a:lstStyle/>
        <a:p>
          <a:endParaRPr lang="en-US"/>
        </a:p>
      </dgm:t>
    </dgm:pt>
  </dgm:ptLst>
  <dgm:cxnLst>
    <dgm:cxn modelId="{B27E7074-369E-4D5B-B8BA-B2C04C65DFF8}" type="presOf" srcId="{D1FDEE16-EB8D-41C4-B39D-5BEE5EB4761E}" destId="{3E8A3479-2650-46FB-8574-62AC611DD30F}" srcOrd="0" destOrd="0" presId="urn:microsoft.com/office/officeart/2005/8/layout/venn1"/>
    <dgm:cxn modelId="{9E3E1362-918E-45F2-845F-1A97452AEA5C}" type="presOf" srcId="{9D872D6A-5FEE-4CF7-A3DC-5386AFC8DC62}" destId="{D38302A4-45E5-451B-B64E-4E9361727EC2}" srcOrd="0" destOrd="0" presId="urn:microsoft.com/office/officeart/2005/8/layout/venn1"/>
    <dgm:cxn modelId="{0A73D062-A89F-4433-8BF8-A1EF09A6141B}" srcId="{9D872D6A-5FEE-4CF7-A3DC-5386AFC8DC62}" destId="{53F7027E-645E-423C-BD87-9DE72EAA0B9D}" srcOrd="0" destOrd="0" parTransId="{11833CF6-A6BF-4FF4-8A99-0209E273AA78}" sibTransId="{34CC90C4-16D0-41F6-A1FE-D221230CB4D5}"/>
    <dgm:cxn modelId="{FEDCD6CB-CD6C-45D1-B7EA-7E86830B9295}" srcId="{9D872D6A-5FEE-4CF7-A3DC-5386AFC8DC62}" destId="{D1FDEE16-EB8D-41C4-B39D-5BEE5EB4761E}" srcOrd="1" destOrd="0" parTransId="{CBA56D95-9C49-4115-8FDA-7CFC20AF01A6}" sibTransId="{8E4EBB52-09AF-4502-A0DA-42064307ED75}"/>
    <dgm:cxn modelId="{4D33FC77-3EBB-4412-91FF-EEBF451BB80F}" type="presOf" srcId="{53F7027E-645E-423C-BD87-9DE72EAA0B9D}" destId="{1B92B1EF-10FB-4D95-81D6-F732985C3D8D}" srcOrd="1" destOrd="0" presId="urn:microsoft.com/office/officeart/2005/8/layout/venn1"/>
    <dgm:cxn modelId="{478C23AC-E630-4C71-BDC1-2E36B908DFA4}" type="presOf" srcId="{53F7027E-645E-423C-BD87-9DE72EAA0B9D}" destId="{ACA13E1D-2CFC-409C-B980-E2592D02A864}" srcOrd="0" destOrd="0" presId="urn:microsoft.com/office/officeart/2005/8/layout/venn1"/>
    <dgm:cxn modelId="{710EF051-57B8-47A9-9408-5F636C65DC0C}" type="presOf" srcId="{D1FDEE16-EB8D-41C4-B39D-5BEE5EB4761E}" destId="{6E60A33A-C0AC-4372-9A22-872DAA9100A8}" srcOrd="1" destOrd="0" presId="urn:microsoft.com/office/officeart/2005/8/layout/venn1"/>
    <dgm:cxn modelId="{E7DD225F-5CA8-4E74-8ECE-9492A0462475}" type="presParOf" srcId="{D38302A4-45E5-451B-B64E-4E9361727EC2}" destId="{ACA13E1D-2CFC-409C-B980-E2592D02A864}" srcOrd="0" destOrd="0" presId="urn:microsoft.com/office/officeart/2005/8/layout/venn1"/>
    <dgm:cxn modelId="{6B4A5FA8-A5BB-4746-93E8-ACC15BDEE3FE}" type="presParOf" srcId="{D38302A4-45E5-451B-B64E-4E9361727EC2}" destId="{1B92B1EF-10FB-4D95-81D6-F732985C3D8D}" srcOrd="1" destOrd="0" presId="urn:microsoft.com/office/officeart/2005/8/layout/venn1"/>
    <dgm:cxn modelId="{1178651F-0891-4274-A3FB-644DC1B0FC42}" type="presParOf" srcId="{D38302A4-45E5-451B-B64E-4E9361727EC2}" destId="{3E8A3479-2650-46FB-8574-62AC611DD30F}" srcOrd="2" destOrd="0" presId="urn:microsoft.com/office/officeart/2005/8/layout/venn1"/>
    <dgm:cxn modelId="{776B7146-3FE7-438C-9ADD-97EB084BA136}" type="presParOf" srcId="{D38302A4-45E5-451B-B64E-4E9361727EC2}" destId="{6E60A33A-C0AC-4372-9A22-872DAA9100A8}" srcOrd="3"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282963-D9C1-452A-A718-3CA4AACC9DCA}" type="doc">
      <dgm:prSet loTypeId="urn:diagrams.loki3.com/VaryingWidthList" loCatId="officeonline" qsTypeId="urn:microsoft.com/office/officeart/2005/8/quickstyle/simple5" qsCatId="simple" csTypeId="urn:microsoft.com/office/officeart/2005/8/colors/accent2_1" csCatId="accent2" phldr="1"/>
      <dgm:spPr/>
    </dgm:pt>
    <dgm:pt modelId="{C74A16FF-BA56-46A6-AEAB-50052E054AC3}">
      <dgm:prSet phldrT="[Text]"/>
      <dgm:spPr/>
      <dgm:t>
        <a:bodyPr/>
        <a:lstStyle/>
        <a:p>
          <a:r>
            <a:rPr lang="en-US" dirty="0"/>
            <a:t>Attendance</a:t>
          </a:r>
        </a:p>
      </dgm:t>
    </dgm:pt>
    <dgm:pt modelId="{FAFE8E0A-E2E2-43D8-BEFF-B996D544D65D}" type="parTrans" cxnId="{2DAAF9FB-B0D4-4719-B1D1-6E76C6AB0B25}">
      <dgm:prSet/>
      <dgm:spPr/>
      <dgm:t>
        <a:bodyPr/>
        <a:lstStyle/>
        <a:p>
          <a:endParaRPr lang="en-US"/>
        </a:p>
      </dgm:t>
    </dgm:pt>
    <dgm:pt modelId="{717F7267-6CAD-466C-A94C-0D7665EF17C3}" type="sibTrans" cxnId="{2DAAF9FB-B0D4-4719-B1D1-6E76C6AB0B25}">
      <dgm:prSet/>
      <dgm:spPr/>
      <dgm:t>
        <a:bodyPr/>
        <a:lstStyle/>
        <a:p>
          <a:endParaRPr lang="en-US"/>
        </a:p>
      </dgm:t>
    </dgm:pt>
    <dgm:pt modelId="{7543D101-D857-4CAC-B368-611FD81D91D4}">
      <dgm:prSet phldrT="[Text]"/>
      <dgm:spPr/>
      <dgm:t>
        <a:bodyPr/>
        <a:lstStyle/>
        <a:p>
          <a:r>
            <a:rPr lang="en-US" dirty="0"/>
            <a:t>Lifelong Learning</a:t>
          </a:r>
        </a:p>
      </dgm:t>
    </dgm:pt>
    <dgm:pt modelId="{10B524E6-45FB-410C-BA74-A783C1F5F9C6}" type="parTrans" cxnId="{64B87243-9082-45D8-8D35-F34340A94710}">
      <dgm:prSet/>
      <dgm:spPr/>
      <dgm:t>
        <a:bodyPr/>
        <a:lstStyle/>
        <a:p>
          <a:endParaRPr lang="en-US"/>
        </a:p>
      </dgm:t>
    </dgm:pt>
    <dgm:pt modelId="{89CDD67D-D2CE-4FD8-BF0F-A6F26F481DAC}" type="sibTrans" cxnId="{64B87243-9082-45D8-8D35-F34340A94710}">
      <dgm:prSet/>
      <dgm:spPr/>
      <dgm:t>
        <a:bodyPr/>
        <a:lstStyle/>
        <a:p>
          <a:endParaRPr lang="en-US"/>
        </a:p>
      </dgm:t>
    </dgm:pt>
    <dgm:pt modelId="{58575BE8-CE3C-42EE-BABD-6470446BA29C}">
      <dgm:prSet phldrT="[Text]"/>
      <dgm:spPr/>
      <dgm:t>
        <a:bodyPr/>
        <a:lstStyle/>
        <a:p>
          <a:r>
            <a:rPr lang="en-US" dirty="0"/>
            <a:t>Wellness</a:t>
          </a:r>
        </a:p>
      </dgm:t>
    </dgm:pt>
    <dgm:pt modelId="{16A83D14-356E-4E7C-9D42-3EE258072D35}" type="parTrans" cxnId="{7B476E73-ED87-4238-81CB-AF1778780F8B}">
      <dgm:prSet/>
      <dgm:spPr/>
      <dgm:t>
        <a:bodyPr/>
        <a:lstStyle/>
        <a:p>
          <a:endParaRPr lang="en-US"/>
        </a:p>
      </dgm:t>
    </dgm:pt>
    <dgm:pt modelId="{29F6DF8F-2522-4CD1-B797-B8429DD70E19}" type="sibTrans" cxnId="{7B476E73-ED87-4238-81CB-AF1778780F8B}">
      <dgm:prSet/>
      <dgm:spPr/>
      <dgm:t>
        <a:bodyPr/>
        <a:lstStyle/>
        <a:p>
          <a:endParaRPr lang="en-US"/>
        </a:p>
      </dgm:t>
    </dgm:pt>
    <dgm:pt modelId="{02B0954D-B7B3-48B1-B78D-0C3F8919B27E}" type="pres">
      <dgm:prSet presAssocID="{4C282963-D9C1-452A-A718-3CA4AACC9DCA}" presName="Name0" presStyleCnt="0">
        <dgm:presLayoutVars>
          <dgm:resizeHandles/>
        </dgm:presLayoutVars>
      </dgm:prSet>
      <dgm:spPr/>
    </dgm:pt>
    <dgm:pt modelId="{EAFF15C9-8640-4FDB-984F-CB86CCB01240}" type="pres">
      <dgm:prSet presAssocID="{C74A16FF-BA56-46A6-AEAB-50052E054AC3}" presName="text" presStyleLbl="node1" presStyleIdx="0" presStyleCnt="3">
        <dgm:presLayoutVars>
          <dgm:bulletEnabled val="1"/>
        </dgm:presLayoutVars>
      </dgm:prSet>
      <dgm:spPr/>
      <dgm:t>
        <a:bodyPr/>
        <a:lstStyle/>
        <a:p>
          <a:endParaRPr lang="en-US"/>
        </a:p>
      </dgm:t>
    </dgm:pt>
    <dgm:pt modelId="{C2A1F33F-C17E-4F1E-9C68-91F9FCD5A201}" type="pres">
      <dgm:prSet presAssocID="{717F7267-6CAD-466C-A94C-0D7665EF17C3}" presName="space" presStyleCnt="0"/>
      <dgm:spPr/>
    </dgm:pt>
    <dgm:pt modelId="{3C704D31-159C-47DF-9793-9818ACCF7596}" type="pres">
      <dgm:prSet presAssocID="{7543D101-D857-4CAC-B368-611FD81D91D4}" presName="text" presStyleLbl="node1" presStyleIdx="1" presStyleCnt="3">
        <dgm:presLayoutVars>
          <dgm:bulletEnabled val="1"/>
        </dgm:presLayoutVars>
      </dgm:prSet>
      <dgm:spPr/>
      <dgm:t>
        <a:bodyPr/>
        <a:lstStyle/>
        <a:p>
          <a:endParaRPr lang="en-US"/>
        </a:p>
      </dgm:t>
    </dgm:pt>
    <dgm:pt modelId="{A4BD9351-497C-4B01-AED9-B88DF106572B}" type="pres">
      <dgm:prSet presAssocID="{89CDD67D-D2CE-4FD8-BF0F-A6F26F481DAC}" presName="space" presStyleCnt="0"/>
      <dgm:spPr/>
    </dgm:pt>
    <dgm:pt modelId="{E2515665-F7A4-40B8-AA31-EF6892B7C7FC}" type="pres">
      <dgm:prSet presAssocID="{58575BE8-CE3C-42EE-BABD-6470446BA29C}" presName="text" presStyleLbl="node1" presStyleIdx="2" presStyleCnt="3">
        <dgm:presLayoutVars>
          <dgm:bulletEnabled val="1"/>
        </dgm:presLayoutVars>
      </dgm:prSet>
      <dgm:spPr/>
      <dgm:t>
        <a:bodyPr/>
        <a:lstStyle/>
        <a:p>
          <a:endParaRPr lang="en-US"/>
        </a:p>
      </dgm:t>
    </dgm:pt>
  </dgm:ptLst>
  <dgm:cxnLst>
    <dgm:cxn modelId="{DC0B9239-DDF5-4653-B8D7-EDA04AD696A4}" type="presOf" srcId="{4C282963-D9C1-452A-A718-3CA4AACC9DCA}" destId="{02B0954D-B7B3-48B1-B78D-0C3F8919B27E}" srcOrd="0" destOrd="0" presId="urn:diagrams.loki3.com/VaryingWidthList"/>
    <dgm:cxn modelId="{1D537E05-92EE-4F2C-A11E-9F3861AABDA8}" type="presOf" srcId="{C74A16FF-BA56-46A6-AEAB-50052E054AC3}" destId="{EAFF15C9-8640-4FDB-984F-CB86CCB01240}" srcOrd="0" destOrd="0" presId="urn:diagrams.loki3.com/VaryingWidthList"/>
    <dgm:cxn modelId="{7B476E73-ED87-4238-81CB-AF1778780F8B}" srcId="{4C282963-D9C1-452A-A718-3CA4AACC9DCA}" destId="{58575BE8-CE3C-42EE-BABD-6470446BA29C}" srcOrd="2" destOrd="0" parTransId="{16A83D14-356E-4E7C-9D42-3EE258072D35}" sibTransId="{29F6DF8F-2522-4CD1-B797-B8429DD70E19}"/>
    <dgm:cxn modelId="{64B87243-9082-45D8-8D35-F34340A94710}" srcId="{4C282963-D9C1-452A-A718-3CA4AACC9DCA}" destId="{7543D101-D857-4CAC-B368-611FD81D91D4}" srcOrd="1" destOrd="0" parTransId="{10B524E6-45FB-410C-BA74-A783C1F5F9C6}" sibTransId="{89CDD67D-D2CE-4FD8-BF0F-A6F26F481DAC}"/>
    <dgm:cxn modelId="{E2A0A0E9-9C00-499D-9DA1-0A8045C4BB54}" type="presOf" srcId="{7543D101-D857-4CAC-B368-611FD81D91D4}" destId="{3C704D31-159C-47DF-9793-9818ACCF7596}" srcOrd="0" destOrd="0" presId="urn:diagrams.loki3.com/VaryingWidthList"/>
    <dgm:cxn modelId="{F74303FC-A189-4A08-BE0F-201FA43DF7C4}" type="presOf" srcId="{58575BE8-CE3C-42EE-BABD-6470446BA29C}" destId="{E2515665-F7A4-40B8-AA31-EF6892B7C7FC}" srcOrd="0" destOrd="0" presId="urn:diagrams.loki3.com/VaryingWidthList"/>
    <dgm:cxn modelId="{2DAAF9FB-B0D4-4719-B1D1-6E76C6AB0B25}" srcId="{4C282963-D9C1-452A-A718-3CA4AACC9DCA}" destId="{C74A16FF-BA56-46A6-AEAB-50052E054AC3}" srcOrd="0" destOrd="0" parTransId="{FAFE8E0A-E2E2-43D8-BEFF-B996D544D65D}" sibTransId="{717F7267-6CAD-466C-A94C-0D7665EF17C3}"/>
    <dgm:cxn modelId="{C03F8A5B-2456-44B3-ABB0-365BE0424608}" type="presParOf" srcId="{02B0954D-B7B3-48B1-B78D-0C3F8919B27E}" destId="{EAFF15C9-8640-4FDB-984F-CB86CCB01240}" srcOrd="0" destOrd="0" presId="urn:diagrams.loki3.com/VaryingWidthList"/>
    <dgm:cxn modelId="{6C367952-719F-41F3-8CB5-DF908EE99977}" type="presParOf" srcId="{02B0954D-B7B3-48B1-B78D-0C3F8919B27E}" destId="{C2A1F33F-C17E-4F1E-9C68-91F9FCD5A201}" srcOrd="1" destOrd="0" presId="urn:diagrams.loki3.com/VaryingWidthList"/>
    <dgm:cxn modelId="{D65E2AEE-31D5-4B92-8ADD-29903C389FFA}" type="presParOf" srcId="{02B0954D-B7B3-48B1-B78D-0C3F8919B27E}" destId="{3C704D31-159C-47DF-9793-9818ACCF7596}" srcOrd="2" destOrd="0" presId="urn:diagrams.loki3.com/VaryingWidthList"/>
    <dgm:cxn modelId="{E0ECAD27-D850-46FD-B072-418F08927728}" type="presParOf" srcId="{02B0954D-B7B3-48B1-B78D-0C3F8919B27E}" destId="{A4BD9351-497C-4B01-AED9-B88DF106572B}" srcOrd="3" destOrd="0" presId="urn:diagrams.loki3.com/VaryingWidthList"/>
    <dgm:cxn modelId="{5C4B02B5-8F2F-49E0-B631-DDF4A00A8652}" type="presParOf" srcId="{02B0954D-B7B3-48B1-B78D-0C3F8919B27E}" destId="{E2515665-F7A4-40B8-AA31-EF6892B7C7FC}" srcOrd="4" destOrd="0" presId="urn:diagrams.loki3.com/VaryingWidth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898BA0-F4BB-464A-A195-A3CEFC8C997F}" type="doc">
      <dgm:prSet loTypeId="urn:microsoft.com/office/officeart/2005/8/layout/cycle1" loCatId="cycle" qsTypeId="urn:microsoft.com/office/officeart/2005/8/quickstyle/simple5" qsCatId="simple" csTypeId="urn:microsoft.com/office/officeart/2005/8/colors/colorful1" csCatId="colorful" phldr="1"/>
      <dgm:spPr/>
      <dgm:t>
        <a:bodyPr/>
        <a:lstStyle/>
        <a:p>
          <a:endParaRPr lang="en-US"/>
        </a:p>
      </dgm:t>
    </dgm:pt>
    <dgm:pt modelId="{F4FED442-7B99-4A1C-96B0-915755375F61}">
      <dgm:prSet/>
      <dgm:spPr/>
      <dgm:t>
        <a:bodyPr/>
        <a:lstStyle/>
        <a:p>
          <a:r>
            <a:rPr lang="en-US" dirty="0"/>
            <a:t>Get Students engaged in learning by:</a:t>
          </a:r>
        </a:p>
      </dgm:t>
    </dgm:pt>
    <dgm:pt modelId="{6AA217BC-B965-42D0-9663-283A35377AC2}" type="parTrans" cxnId="{E8F98EE9-9414-4836-B3EC-F821AECBB185}">
      <dgm:prSet/>
      <dgm:spPr/>
      <dgm:t>
        <a:bodyPr/>
        <a:lstStyle/>
        <a:p>
          <a:endParaRPr lang="en-US"/>
        </a:p>
      </dgm:t>
    </dgm:pt>
    <dgm:pt modelId="{F290675E-D606-4BA2-A9FA-D3A1F68AC2B9}" type="sibTrans" cxnId="{E8F98EE9-9414-4836-B3EC-F821AECBB185}">
      <dgm:prSet/>
      <dgm:spPr/>
      <dgm:t>
        <a:bodyPr/>
        <a:lstStyle/>
        <a:p>
          <a:endParaRPr lang="en-US"/>
        </a:p>
      </dgm:t>
    </dgm:pt>
    <dgm:pt modelId="{B6DAAF68-C4BA-4949-961B-ED1CB0B27FEC}">
      <dgm:prSet/>
      <dgm:spPr/>
      <dgm:t>
        <a:bodyPr/>
        <a:lstStyle/>
        <a:p>
          <a:r>
            <a:rPr lang="en-US" dirty="0">
              <a:cs typeface="Calibri Light"/>
            </a:rPr>
            <a:t>Thinking</a:t>
          </a:r>
          <a:endParaRPr lang="en-US" dirty="0"/>
        </a:p>
      </dgm:t>
    </dgm:pt>
    <dgm:pt modelId="{C8861E59-78C6-4466-A668-CB499E8E45BD}" type="parTrans" cxnId="{BD147D5F-44D2-40E3-9259-D81DD76D4E69}">
      <dgm:prSet/>
      <dgm:spPr/>
      <dgm:t>
        <a:bodyPr/>
        <a:lstStyle/>
        <a:p>
          <a:endParaRPr lang="en-US"/>
        </a:p>
      </dgm:t>
    </dgm:pt>
    <dgm:pt modelId="{1CD9BE4A-98E8-47DA-AD8F-F4003515B297}" type="sibTrans" cxnId="{BD147D5F-44D2-40E3-9259-D81DD76D4E69}">
      <dgm:prSet/>
      <dgm:spPr/>
      <dgm:t>
        <a:bodyPr/>
        <a:lstStyle/>
        <a:p>
          <a:endParaRPr lang="en-US"/>
        </a:p>
      </dgm:t>
    </dgm:pt>
    <dgm:pt modelId="{E1B06E29-E965-4CF1-A136-600C773B253A}">
      <dgm:prSet/>
      <dgm:spPr/>
      <dgm:t>
        <a:bodyPr/>
        <a:lstStyle/>
        <a:p>
          <a:r>
            <a:rPr lang="en-US" dirty="0"/>
            <a:t>Talking</a:t>
          </a:r>
        </a:p>
      </dgm:t>
    </dgm:pt>
    <dgm:pt modelId="{F803032B-8819-45B9-90E7-C234E4672C80}" type="parTrans" cxnId="{3403AD0A-4A92-4B70-8597-1BE0622EA91C}">
      <dgm:prSet/>
      <dgm:spPr/>
      <dgm:t>
        <a:bodyPr/>
        <a:lstStyle/>
        <a:p>
          <a:endParaRPr lang="en-US"/>
        </a:p>
      </dgm:t>
    </dgm:pt>
    <dgm:pt modelId="{2A572E3D-B945-47DA-B0A9-FA18E22149DF}" type="sibTrans" cxnId="{3403AD0A-4A92-4B70-8597-1BE0622EA91C}">
      <dgm:prSet/>
      <dgm:spPr/>
      <dgm:t>
        <a:bodyPr/>
        <a:lstStyle/>
        <a:p>
          <a:endParaRPr lang="en-US"/>
        </a:p>
      </dgm:t>
    </dgm:pt>
    <dgm:pt modelId="{EA1FA5E7-C6B6-439E-B551-3152896A21CE}">
      <dgm:prSet/>
      <dgm:spPr/>
      <dgm:t>
        <a:bodyPr/>
        <a:lstStyle/>
        <a:p>
          <a:r>
            <a:rPr lang="en-US" dirty="0"/>
            <a:t>Moving</a:t>
          </a:r>
        </a:p>
      </dgm:t>
    </dgm:pt>
    <dgm:pt modelId="{9FC872DB-891D-49C7-BB52-035D61708A2F}" type="parTrans" cxnId="{896A0029-6468-4EBD-8CCA-5C9887877893}">
      <dgm:prSet/>
      <dgm:spPr/>
      <dgm:t>
        <a:bodyPr/>
        <a:lstStyle/>
        <a:p>
          <a:endParaRPr lang="en-US"/>
        </a:p>
      </dgm:t>
    </dgm:pt>
    <dgm:pt modelId="{BA178EC1-B06C-4B3B-A138-AD841C103D4F}" type="sibTrans" cxnId="{896A0029-6468-4EBD-8CCA-5C9887877893}">
      <dgm:prSet/>
      <dgm:spPr/>
      <dgm:t>
        <a:bodyPr/>
        <a:lstStyle/>
        <a:p>
          <a:endParaRPr lang="en-US"/>
        </a:p>
      </dgm:t>
    </dgm:pt>
    <dgm:pt modelId="{C0BF098F-969D-4784-AA2E-C3DCE626AA68}">
      <dgm:prSet/>
      <dgm:spPr/>
      <dgm:t>
        <a:bodyPr/>
        <a:lstStyle/>
        <a:p>
          <a:r>
            <a:rPr lang="en-US" dirty="0"/>
            <a:t>Emotionally Involved</a:t>
          </a:r>
        </a:p>
      </dgm:t>
    </dgm:pt>
    <dgm:pt modelId="{FF296904-EF8C-4470-8F49-C31653144320}" type="parTrans" cxnId="{1CDD0E19-F35F-4097-BB71-F021246558ED}">
      <dgm:prSet/>
      <dgm:spPr/>
      <dgm:t>
        <a:bodyPr/>
        <a:lstStyle/>
        <a:p>
          <a:endParaRPr lang="en-US"/>
        </a:p>
      </dgm:t>
    </dgm:pt>
    <dgm:pt modelId="{84B2F9A1-0F2C-47A8-B2A7-CF0D8411460F}" type="sibTrans" cxnId="{1CDD0E19-F35F-4097-BB71-F021246558ED}">
      <dgm:prSet/>
      <dgm:spPr/>
      <dgm:t>
        <a:bodyPr/>
        <a:lstStyle/>
        <a:p>
          <a:endParaRPr lang="en-US"/>
        </a:p>
      </dgm:t>
    </dgm:pt>
    <dgm:pt modelId="{D0CB16FD-DE20-4A73-A523-57262497F00C}" type="pres">
      <dgm:prSet presAssocID="{A9898BA0-F4BB-464A-A195-A3CEFC8C997F}" presName="cycle" presStyleCnt="0">
        <dgm:presLayoutVars>
          <dgm:dir/>
          <dgm:resizeHandles val="exact"/>
        </dgm:presLayoutVars>
      </dgm:prSet>
      <dgm:spPr/>
      <dgm:t>
        <a:bodyPr/>
        <a:lstStyle/>
        <a:p>
          <a:endParaRPr lang="en-US"/>
        </a:p>
      </dgm:t>
    </dgm:pt>
    <dgm:pt modelId="{C996DFB0-9CA5-437D-909B-72B48E6B2597}" type="pres">
      <dgm:prSet presAssocID="{F4FED442-7B99-4A1C-96B0-915755375F61}" presName="dummy" presStyleCnt="0"/>
      <dgm:spPr/>
    </dgm:pt>
    <dgm:pt modelId="{7D9839B8-3875-407C-A818-E9FF8AB1A673}" type="pres">
      <dgm:prSet presAssocID="{F4FED442-7B99-4A1C-96B0-915755375F61}" presName="node" presStyleLbl="revTx" presStyleIdx="0" presStyleCnt="5">
        <dgm:presLayoutVars>
          <dgm:bulletEnabled val="1"/>
        </dgm:presLayoutVars>
      </dgm:prSet>
      <dgm:spPr/>
      <dgm:t>
        <a:bodyPr/>
        <a:lstStyle/>
        <a:p>
          <a:endParaRPr lang="en-US"/>
        </a:p>
      </dgm:t>
    </dgm:pt>
    <dgm:pt modelId="{A0384688-9792-4C22-B3E0-079420CA5C81}" type="pres">
      <dgm:prSet presAssocID="{F290675E-D606-4BA2-A9FA-D3A1F68AC2B9}" presName="sibTrans" presStyleLbl="node1" presStyleIdx="0" presStyleCnt="5"/>
      <dgm:spPr/>
      <dgm:t>
        <a:bodyPr/>
        <a:lstStyle/>
        <a:p>
          <a:endParaRPr lang="en-US"/>
        </a:p>
      </dgm:t>
    </dgm:pt>
    <dgm:pt modelId="{C36B103B-7514-46A8-B24A-E4CDB700656E}" type="pres">
      <dgm:prSet presAssocID="{B6DAAF68-C4BA-4949-961B-ED1CB0B27FEC}" presName="dummy" presStyleCnt="0"/>
      <dgm:spPr/>
    </dgm:pt>
    <dgm:pt modelId="{25DA911E-6FCF-4140-B834-478AD90D6099}" type="pres">
      <dgm:prSet presAssocID="{B6DAAF68-C4BA-4949-961B-ED1CB0B27FEC}" presName="node" presStyleLbl="revTx" presStyleIdx="1" presStyleCnt="5">
        <dgm:presLayoutVars>
          <dgm:bulletEnabled val="1"/>
        </dgm:presLayoutVars>
      </dgm:prSet>
      <dgm:spPr/>
      <dgm:t>
        <a:bodyPr/>
        <a:lstStyle/>
        <a:p>
          <a:endParaRPr lang="en-US"/>
        </a:p>
      </dgm:t>
    </dgm:pt>
    <dgm:pt modelId="{4F2EA443-DCF2-4D6F-8712-DB5436C715B6}" type="pres">
      <dgm:prSet presAssocID="{1CD9BE4A-98E8-47DA-AD8F-F4003515B297}" presName="sibTrans" presStyleLbl="node1" presStyleIdx="1" presStyleCnt="5"/>
      <dgm:spPr/>
      <dgm:t>
        <a:bodyPr/>
        <a:lstStyle/>
        <a:p>
          <a:endParaRPr lang="en-US"/>
        </a:p>
      </dgm:t>
    </dgm:pt>
    <dgm:pt modelId="{79371FEC-745B-4D4A-A246-5181A9C768EA}" type="pres">
      <dgm:prSet presAssocID="{E1B06E29-E965-4CF1-A136-600C773B253A}" presName="dummy" presStyleCnt="0"/>
      <dgm:spPr/>
    </dgm:pt>
    <dgm:pt modelId="{D6E20CC2-8697-43F4-9C8E-E1626E1935C7}" type="pres">
      <dgm:prSet presAssocID="{E1B06E29-E965-4CF1-A136-600C773B253A}" presName="node" presStyleLbl="revTx" presStyleIdx="2" presStyleCnt="5">
        <dgm:presLayoutVars>
          <dgm:bulletEnabled val="1"/>
        </dgm:presLayoutVars>
      </dgm:prSet>
      <dgm:spPr/>
      <dgm:t>
        <a:bodyPr/>
        <a:lstStyle/>
        <a:p>
          <a:endParaRPr lang="en-US"/>
        </a:p>
      </dgm:t>
    </dgm:pt>
    <dgm:pt modelId="{E7D13352-AEB7-4CE0-9D2B-1531DFCBD913}" type="pres">
      <dgm:prSet presAssocID="{2A572E3D-B945-47DA-B0A9-FA18E22149DF}" presName="sibTrans" presStyleLbl="node1" presStyleIdx="2" presStyleCnt="5"/>
      <dgm:spPr/>
      <dgm:t>
        <a:bodyPr/>
        <a:lstStyle/>
        <a:p>
          <a:endParaRPr lang="en-US"/>
        </a:p>
      </dgm:t>
    </dgm:pt>
    <dgm:pt modelId="{4DCF0BA1-E789-4A81-A869-D5E15632584A}" type="pres">
      <dgm:prSet presAssocID="{EA1FA5E7-C6B6-439E-B551-3152896A21CE}" presName="dummy" presStyleCnt="0"/>
      <dgm:spPr/>
    </dgm:pt>
    <dgm:pt modelId="{88349094-5934-431D-94CD-9B7F50F93064}" type="pres">
      <dgm:prSet presAssocID="{EA1FA5E7-C6B6-439E-B551-3152896A21CE}" presName="node" presStyleLbl="revTx" presStyleIdx="3" presStyleCnt="5">
        <dgm:presLayoutVars>
          <dgm:bulletEnabled val="1"/>
        </dgm:presLayoutVars>
      </dgm:prSet>
      <dgm:spPr/>
      <dgm:t>
        <a:bodyPr/>
        <a:lstStyle/>
        <a:p>
          <a:endParaRPr lang="en-US"/>
        </a:p>
      </dgm:t>
    </dgm:pt>
    <dgm:pt modelId="{2163555C-3A47-4A17-BC8E-6EB3AD6579EB}" type="pres">
      <dgm:prSet presAssocID="{BA178EC1-B06C-4B3B-A138-AD841C103D4F}" presName="sibTrans" presStyleLbl="node1" presStyleIdx="3" presStyleCnt="5"/>
      <dgm:spPr/>
      <dgm:t>
        <a:bodyPr/>
        <a:lstStyle/>
        <a:p>
          <a:endParaRPr lang="en-US"/>
        </a:p>
      </dgm:t>
    </dgm:pt>
    <dgm:pt modelId="{A0FE1139-E08E-4194-93E8-FD23A2D33342}" type="pres">
      <dgm:prSet presAssocID="{C0BF098F-969D-4784-AA2E-C3DCE626AA68}" presName="dummy" presStyleCnt="0"/>
      <dgm:spPr/>
    </dgm:pt>
    <dgm:pt modelId="{A36225C9-26A5-4E31-8C9C-5E2DB26FAE2D}" type="pres">
      <dgm:prSet presAssocID="{C0BF098F-969D-4784-AA2E-C3DCE626AA68}" presName="node" presStyleLbl="revTx" presStyleIdx="4" presStyleCnt="5">
        <dgm:presLayoutVars>
          <dgm:bulletEnabled val="1"/>
        </dgm:presLayoutVars>
      </dgm:prSet>
      <dgm:spPr/>
      <dgm:t>
        <a:bodyPr/>
        <a:lstStyle/>
        <a:p>
          <a:endParaRPr lang="en-US"/>
        </a:p>
      </dgm:t>
    </dgm:pt>
    <dgm:pt modelId="{358D4C64-087F-4BFB-BD0C-3F9E35E023A1}" type="pres">
      <dgm:prSet presAssocID="{84B2F9A1-0F2C-47A8-B2A7-CF0D8411460F}" presName="sibTrans" presStyleLbl="node1" presStyleIdx="4" presStyleCnt="5"/>
      <dgm:spPr/>
      <dgm:t>
        <a:bodyPr/>
        <a:lstStyle/>
        <a:p>
          <a:endParaRPr lang="en-US"/>
        </a:p>
      </dgm:t>
    </dgm:pt>
  </dgm:ptLst>
  <dgm:cxnLst>
    <dgm:cxn modelId="{7CC3251C-5D75-4C09-A717-C37CE395D485}" type="presOf" srcId="{F290675E-D606-4BA2-A9FA-D3A1F68AC2B9}" destId="{A0384688-9792-4C22-B3E0-079420CA5C81}" srcOrd="0" destOrd="0" presId="urn:microsoft.com/office/officeart/2005/8/layout/cycle1"/>
    <dgm:cxn modelId="{B00FB34B-17C2-45E1-95F4-D4AF8773F53C}" type="presOf" srcId="{A9898BA0-F4BB-464A-A195-A3CEFC8C997F}" destId="{D0CB16FD-DE20-4A73-A523-57262497F00C}" srcOrd="0" destOrd="0" presId="urn:microsoft.com/office/officeart/2005/8/layout/cycle1"/>
    <dgm:cxn modelId="{BD147D5F-44D2-40E3-9259-D81DD76D4E69}" srcId="{A9898BA0-F4BB-464A-A195-A3CEFC8C997F}" destId="{B6DAAF68-C4BA-4949-961B-ED1CB0B27FEC}" srcOrd="1" destOrd="0" parTransId="{C8861E59-78C6-4466-A668-CB499E8E45BD}" sibTransId="{1CD9BE4A-98E8-47DA-AD8F-F4003515B297}"/>
    <dgm:cxn modelId="{FEEE2681-BC16-4FD7-8AB0-81C4986DA0C1}" type="presOf" srcId="{C0BF098F-969D-4784-AA2E-C3DCE626AA68}" destId="{A36225C9-26A5-4E31-8C9C-5E2DB26FAE2D}" srcOrd="0" destOrd="0" presId="urn:microsoft.com/office/officeart/2005/8/layout/cycle1"/>
    <dgm:cxn modelId="{36BB8683-4F1E-422C-B56D-DB69D989F5C7}" type="presOf" srcId="{E1B06E29-E965-4CF1-A136-600C773B253A}" destId="{D6E20CC2-8697-43F4-9C8E-E1626E1935C7}" srcOrd="0" destOrd="0" presId="urn:microsoft.com/office/officeart/2005/8/layout/cycle1"/>
    <dgm:cxn modelId="{2A655CA9-B421-496A-B745-44BD937E8D81}" type="presOf" srcId="{84B2F9A1-0F2C-47A8-B2A7-CF0D8411460F}" destId="{358D4C64-087F-4BFB-BD0C-3F9E35E023A1}" srcOrd="0" destOrd="0" presId="urn:microsoft.com/office/officeart/2005/8/layout/cycle1"/>
    <dgm:cxn modelId="{A1FAE2C0-24F2-45FB-894A-CCB41AF67C10}" type="presOf" srcId="{B6DAAF68-C4BA-4949-961B-ED1CB0B27FEC}" destId="{25DA911E-6FCF-4140-B834-478AD90D6099}" srcOrd="0" destOrd="0" presId="urn:microsoft.com/office/officeart/2005/8/layout/cycle1"/>
    <dgm:cxn modelId="{1CDD0E19-F35F-4097-BB71-F021246558ED}" srcId="{A9898BA0-F4BB-464A-A195-A3CEFC8C997F}" destId="{C0BF098F-969D-4784-AA2E-C3DCE626AA68}" srcOrd="4" destOrd="0" parTransId="{FF296904-EF8C-4470-8F49-C31653144320}" sibTransId="{84B2F9A1-0F2C-47A8-B2A7-CF0D8411460F}"/>
    <dgm:cxn modelId="{DE289BB0-A03A-4CB3-933B-E06F4A8ACD2B}" type="presOf" srcId="{EA1FA5E7-C6B6-439E-B551-3152896A21CE}" destId="{88349094-5934-431D-94CD-9B7F50F93064}" srcOrd="0" destOrd="0" presId="urn:microsoft.com/office/officeart/2005/8/layout/cycle1"/>
    <dgm:cxn modelId="{896A0029-6468-4EBD-8CCA-5C9887877893}" srcId="{A9898BA0-F4BB-464A-A195-A3CEFC8C997F}" destId="{EA1FA5E7-C6B6-439E-B551-3152896A21CE}" srcOrd="3" destOrd="0" parTransId="{9FC872DB-891D-49C7-BB52-035D61708A2F}" sibTransId="{BA178EC1-B06C-4B3B-A138-AD841C103D4F}"/>
    <dgm:cxn modelId="{D4B39962-6E65-4D80-92CD-43B237FB81E3}" type="presOf" srcId="{1CD9BE4A-98E8-47DA-AD8F-F4003515B297}" destId="{4F2EA443-DCF2-4D6F-8712-DB5436C715B6}" srcOrd="0" destOrd="0" presId="urn:microsoft.com/office/officeart/2005/8/layout/cycle1"/>
    <dgm:cxn modelId="{FC8742D3-0D1F-4649-B5F5-1A2284DE2AAC}" type="presOf" srcId="{F4FED442-7B99-4A1C-96B0-915755375F61}" destId="{7D9839B8-3875-407C-A818-E9FF8AB1A673}" srcOrd="0" destOrd="0" presId="urn:microsoft.com/office/officeart/2005/8/layout/cycle1"/>
    <dgm:cxn modelId="{534E2E5B-A487-4AB0-898C-4F79914D6D36}" type="presOf" srcId="{BA178EC1-B06C-4B3B-A138-AD841C103D4F}" destId="{2163555C-3A47-4A17-BC8E-6EB3AD6579EB}" srcOrd="0" destOrd="0" presId="urn:microsoft.com/office/officeart/2005/8/layout/cycle1"/>
    <dgm:cxn modelId="{3403AD0A-4A92-4B70-8597-1BE0622EA91C}" srcId="{A9898BA0-F4BB-464A-A195-A3CEFC8C997F}" destId="{E1B06E29-E965-4CF1-A136-600C773B253A}" srcOrd="2" destOrd="0" parTransId="{F803032B-8819-45B9-90E7-C234E4672C80}" sibTransId="{2A572E3D-B945-47DA-B0A9-FA18E22149DF}"/>
    <dgm:cxn modelId="{E8F98EE9-9414-4836-B3EC-F821AECBB185}" srcId="{A9898BA0-F4BB-464A-A195-A3CEFC8C997F}" destId="{F4FED442-7B99-4A1C-96B0-915755375F61}" srcOrd="0" destOrd="0" parTransId="{6AA217BC-B965-42D0-9663-283A35377AC2}" sibTransId="{F290675E-D606-4BA2-A9FA-D3A1F68AC2B9}"/>
    <dgm:cxn modelId="{E9219127-A246-4786-A7EB-CA03101FECA9}" type="presOf" srcId="{2A572E3D-B945-47DA-B0A9-FA18E22149DF}" destId="{E7D13352-AEB7-4CE0-9D2B-1531DFCBD913}" srcOrd="0" destOrd="0" presId="urn:microsoft.com/office/officeart/2005/8/layout/cycle1"/>
    <dgm:cxn modelId="{77C9313B-988D-4BF9-B2E3-54C7FB410D7D}" type="presParOf" srcId="{D0CB16FD-DE20-4A73-A523-57262497F00C}" destId="{C996DFB0-9CA5-437D-909B-72B48E6B2597}" srcOrd="0" destOrd="0" presId="urn:microsoft.com/office/officeart/2005/8/layout/cycle1"/>
    <dgm:cxn modelId="{40217419-E19A-4C9D-AA4E-A8BA6E03CC7A}" type="presParOf" srcId="{D0CB16FD-DE20-4A73-A523-57262497F00C}" destId="{7D9839B8-3875-407C-A818-E9FF8AB1A673}" srcOrd="1" destOrd="0" presId="urn:microsoft.com/office/officeart/2005/8/layout/cycle1"/>
    <dgm:cxn modelId="{256E9127-ED7B-47B3-B243-068B3A9B643D}" type="presParOf" srcId="{D0CB16FD-DE20-4A73-A523-57262497F00C}" destId="{A0384688-9792-4C22-B3E0-079420CA5C81}" srcOrd="2" destOrd="0" presId="urn:microsoft.com/office/officeart/2005/8/layout/cycle1"/>
    <dgm:cxn modelId="{891D0E67-F225-444A-A926-9DD87B45EC3C}" type="presParOf" srcId="{D0CB16FD-DE20-4A73-A523-57262497F00C}" destId="{C36B103B-7514-46A8-B24A-E4CDB700656E}" srcOrd="3" destOrd="0" presId="urn:microsoft.com/office/officeart/2005/8/layout/cycle1"/>
    <dgm:cxn modelId="{31D02658-8B00-4D5F-9CBF-2B32121FF975}" type="presParOf" srcId="{D0CB16FD-DE20-4A73-A523-57262497F00C}" destId="{25DA911E-6FCF-4140-B834-478AD90D6099}" srcOrd="4" destOrd="0" presId="urn:microsoft.com/office/officeart/2005/8/layout/cycle1"/>
    <dgm:cxn modelId="{98F31AFA-A80D-47E4-A27C-EF1450D3348B}" type="presParOf" srcId="{D0CB16FD-DE20-4A73-A523-57262497F00C}" destId="{4F2EA443-DCF2-4D6F-8712-DB5436C715B6}" srcOrd="5" destOrd="0" presId="urn:microsoft.com/office/officeart/2005/8/layout/cycle1"/>
    <dgm:cxn modelId="{FBC6B88A-9BB0-4614-B81E-EDF182A39E22}" type="presParOf" srcId="{D0CB16FD-DE20-4A73-A523-57262497F00C}" destId="{79371FEC-745B-4D4A-A246-5181A9C768EA}" srcOrd="6" destOrd="0" presId="urn:microsoft.com/office/officeart/2005/8/layout/cycle1"/>
    <dgm:cxn modelId="{C25F57F0-32C1-4516-B98B-ED1AA32AEF10}" type="presParOf" srcId="{D0CB16FD-DE20-4A73-A523-57262497F00C}" destId="{D6E20CC2-8697-43F4-9C8E-E1626E1935C7}" srcOrd="7" destOrd="0" presId="urn:microsoft.com/office/officeart/2005/8/layout/cycle1"/>
    <dgm:cxn modelId="{644F18E0-AE6B-437F-8F3E-0D3604F4B410}" type="presParOf" srcId="{D0CB16FD-DE20-4A73-A523-57262497F00C}" destId="{E7D13352-AEB7-4CE0-9D2B-1531DFCBD913}" srcOrd="8" destOrd="0" presId="urn:microsoft.com/office/officeart/2005/8/layout/cycle1"/>
    <dgm:cxn modelId="{998CCFB3-D291-4578-8949-D2754C35A5F9}" type="presParOf" srcId="{D0CB16FD-DE20-4A73-A523-57262497F00C}" destId="{4DCF0BA1-E789-4A81-A869-D5E15632584A}" srcOrd="9" destOrd="0" presId="urn:microsoft.com/office/officeart/2005/8/layout/cycle1"/>
    <dgm:cxn modelId="{9A8E0EE7-374C-431C-9CC0-7C3B15605619}" type="presParOf" srcId="{D0CB16FD-DE20-4A73-A523-57262497F00C}" destId="{88349094-5934-431D-94CD-9B7F50F93064}" srcOrd="10" destOrd="0" presId="urn:microsoft.com/office/officeart/2005/8/layout/cycle1"/>
    <dgm:cxn modelId="{F3B82183-0C2B-4849-97DE-3EE103A56D36}" type="presParOf" srcId="{D0CB16FD-DE20-4A73-A523-57262497F00C}" destId="{2163555C-3A47-4A17-BC8E-6EB3AD6579EB}" srcOrd="11" destOrd="0" presId="urn:microsoft.com/office/officeart/2005/8/layout/cycle1"/>
    <dgm:cxn modelId="{9079A375-C0AD-4209-97DC-E5B86A9026F4}" type="presParOf" srcId="{D0CB16FD-DE20-4A73-A523-57262497F00C}" destId="{A0FE1139-E08E-4194-93E8-FD23A2D33342}" srcOrd="12" destOrd="0" presId="urn:microsoft.com/office/officeart/2005/8/layout/cycle1"/>
    <dgm:cxn modelId="{966AAF1A-AFD7-4B79-9098-F6E1BDC4A8BD}" type="presParOf" srcId="{D0CB16FD-DE20-4A73-A523-57262497F00C}" destId="{A36225C9-26A5-4E31-8C9C-5E2DB26FAE2D}" srcOrd="13" destOrd="0" presId="urn:microsoft.com/office/officeart/2005/8/layout/cycle1"/>
    <dgm:cxn modelId="{516B82FF-B0D5-4A78-8B71-C43DC52D4A52}" type="presParOf" srcId="{D0CB16FD-DE20-4A73-A523-57262497F00C}" destId="{358D4C64-087F-4BFB-BD0C-3F9E35E023A1}" srcOrd="14" destOrd="0" presId="urn:microsoft.com/office/officeart/2005/8/layout/cycle1"/>
  </dgm:cxnLst>
  <dgm:bg>
    <a:gradFill>
      <a:gsLst>
        <a:gs pos="68150">
          <a:srgbClr val="F7A54B"/>
        </a:gs>
        <a:gs pos="0">
          <a:srgbClr val="F7A54B"/>
        </a:gs>
        <a:gs pos="50000">
          <a:srgbClr val="FAC58A"/>
        </a:gs>
        <a:gs pos="100000">
          <a:schemeClr val="bg1">
            <a:shade val="63000"/>
            <a:satMod val="120000"/>
          </a:schemeClr>
        </a:gs>
      </a:gsLst>
      <a:lin ang="5400000" scaled="0"/>
    </a:grad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37337D-2051-4F7B-A32A-11BCA3E70F21}" type="doc">
      <dgm:prSet loTypeId="urn:microsoft.com/office/officeart/2016/7/layout/LinearBlockProcessNumbered" loCatId="process" qsTypeId="urn:microsoft.com/office/officeart/2005/8/quickstyle/simple5" qsCatId="simple" csTypeId="urn:microsoft.com/office/officeart/2005/8/colors/colorful5" csCatId="colorful" phldr="1"/>
      <dgm:spPr/>
      <dgm:t>
        <a:bodyPr/>
        <a:lstStyle/>
        <a:p>
          <a:endParaRPr lang="en-US"/>
        </a:p>
      </dgm:t>
    </dgm:pt>
    <dgm:pt modelId="{40A25267-7A82-4BE9-9A3F-71FF00D8254A}">
      <dgm:prSet/>
      <dgm:spPr>
        <a:solidFill>
          <a:schemeClr val="accent2">
            <a:lumMod val="60000"/>
            <a:lumOff val="40000"/>
          </a:schemeClr>
        </a:solidFill>
      </dgm:spPr>
      <dgm:t>
        <a:bodyPr/>
        <a:lstStyle/>
        <a:p>
          <a:r>
            <a:rPr lang="en-US">
              <a:hlinkClick xmlns:r="http://schemas.openxmlformats.org/officeDocument/2006/relationships" r:id="rId1"/>
            </a:rPr>
            <a:t>Kahoot!</a:t>
          </a:r>
          <a:endParaRPr lang="en-US" dirty="0"/>
        </a:p>
      </dgm:t>
    </dgm:pt>
    <dgm:pt modelId="{07F95C09-6735-4F7F-ACF4-8C52A7007184}" type="parTrans" cxnId="{CFFD73F2-E367-4584-A7B6-7F390AC85B47}">
      <dgm:prSet/>
      <dgm:spPr/>
      <dgm:t>
        <a:bodyPr/>
        <a:lstStyle/>
        <a:p>
          <a:endParaRPr lang="en-US"/>
        </a:p>
      </dgm:t>
    </dgm:pt>
    <dgm:pt modelId="{26D9400B-72FE-40E6-8705-C38BCF755646}" type="sibTrans" cxnId="{CFFD73F2-E367-4584-A7B6-7F390AC85B47}">
      <dgm:prSet phldrT="01" phldr="0"/>
      <dgm:spPr/>
      <dgm:t>
        <a:bodyPr/>
        <a:lstStyle/>
        <a:p>
          <a:r>
            <a:rPr lang="en-US"/>
            <a:t>01</a:t>
          </a:r>
          <a:endParaRPr lang="en-US" dirty="0"/>
        </a:p>
      </dgm:t>
    </dgm:pt>
    <dgm:pt modelId="{E68D93DA-5EAB-4009-AD33-E3DC8DCB92F2}">
      <dgm:prSet/>
      <dgm:spPr/>
      <dgm:t>
        <a:bodyPr/>
        <a:lstStyle/>
        <a:p>
          <a:r>
            <a:rPr lang="en-US">
              <a:hlinkClick xmlns:r="http://schemas.openxmlformats.org/officeDocument/2006/relationships" r:id="rId2"/>
            </a:rPr>
            <a:t>Quizizz</a:t>
          </a:r>
          <a:endParaRPr lang="en-US" dirty="0"/>
        </a:p>
      </dgm:t>
    </dgm:pt>
    <dgm:pt modelId="{0DE0C827-8155-4462-96F7-A5AA474B0C03}" type="parTrans" cxnId="{A4477950-6ADC-46E0-A021-C5A3DF4642B8}">
      <dgm:prSet/>
      <dgm:spPr/>
      <dgm:t>
        <a:bodyPr/>
        <a:lstStyle/>
        <a:p>
          <a:endParaRPr lang="en-US"/>
        </a:p>
      </dgm:t>
    </dgm:pt>
    <dgm:pt modelId="{2E00B284-B540-4FA5-8C83-9FE136FA17D3}" type="sibTrans" cxnId="{A4477950-6ADC-46E0-A021-C5A3DF4642B8}">
      <dgm:prSet phldrT="02" phldr="0"/>
      <dgm:spPr/>
      <dgm:t>
        <a:bodyPr/>
        <a:lstStyle/>
        <a:p>
          <a:r>
            <a:rPr lang="en-US"/>
            <a:t>02</a:t>
          </a:r>
        </a:p>
      </dgm:t>
    </dgm:pt>
    <dgm:pt modelId="{A6E323B2-1A8E-466B-940A-D1DB25C2007B}">
      <dgm:prSet/>
      <dgm:spPr/>
      <dgm:t>
        <a:bodyPr/>
        <a:lstStyle/>
        <a:p>
          <a:r>
            <a:rPr lang="en-US">
              <a:hlinkClick xmlns:r="http://schemas.openxmlformats.org/officeDocument/2006/relationships" r:id="rId3"/>
            </a:rPr>
            <a:t>Socrative</a:t>
          </a:r>
          <a:endParaRPr lang="en-US" dirty="0"/>
        </a:p>
      </dgm:t>
    </dgm:pt>
    <dgm:pt modelId="{28186888-9271-4A73-951C-B55C241F0B46}" type="parTrans" cxnId="{F44AA377-4A9F-483D-9665-C8503BB76D55}">
      <dgm:prSet/>
      <dgm:spPr/>
      <dgm:t>
        <a:bodyPr/>
        <a:lstStyle/>
        <a:p>
          <a:endParaRPr lang="en-US"/>
        </a:p>
      </dgm:t>
    </dgm:pt>
    <dgm:pt modelId="{A9F93103-E669-4DB1-992A-35B02C795819}" type="sibTrans" cxnId="{F44AA377-4A9F-483D-9665-C8503BB76D55}">
      <dgm:prSet phldrT="03" phldr="0"/>
      <dgm:spPr/>
      <dgm:t>
        <a:bodyPr/>
        <a:lstStyle/>
        <a:p>
          <a:r>
            <a:rPr lang="en-US"/>
            <a:t>03</a:t>
          </a:r>
        </a:p>
      </dgm:t>
    </dgm:pt>
    <dgm:pt modelId="{FD03228F-0DD5-4FE9-AEB8-0BEB8D84D067}" type="pres">
      <dgm:prSet presAssocID="{A237337D-2051-4F7B-A32A-11BCA3E70F21}" presName="Name0" presStyleCnt="0">
        <dgm:presLayoutVars>
          <dgm:animLvl val="lvl"/>
          <dgm:resizeHandles val="exact"/>
        </dgm:presLayoutVars>
      </dgm:prSet>
      <dgm:spPr/>
      <dgm:t>
        <a:bodyPr/>
        <a:lstStyle/>
        <a:p>
          <a:endParaRPr lang="en-US"/>
        </a:p>
      </dgm:t>
    </dgm:pt>
    <dgm:pt modelId="{C7EB8345-352D-46A4-A04F-36545CC343F3}" type="pres">
      <dgm:prSet presAssocID="{40A25267-7A82-4BE9-9A3F-71FF00D8254A}" presName="compositeNode" presStyleCnt="0">
        <dgm:presLayoutVars>
          <dgm:bulletEnabled val="1"/>
        </dgm:presLayoutVars>
      </dgm:prSet>
      <dgm:spPr/>
    </dgm:pt>
    <dgm:pt modelId="{4D5312AF-3AA5-438E-8902-F9668F6EE0B3}" type="pres">
      <dgm:prSet presAssocID="{40A25267-7A82-4BE9-9A3F-71FF00D8254A}" presName="bgRect" presStyleLbl="alignNode1" presStyleIdx="0" presStyleCnt="3" custLinFactNeighborX="-25" custLinFactNeighborY="514"/>
      <dgm:spPr/>
      <dgm:t>
        <a:bodyPr/>
        <a:lstStyle/>
        <a:p>
          <a:endParaRPr lang="en-US"/>
        </a:p>
      </dgm:t>
    </dgm:pt>
    <dgm:pt modelId="{BF121009-890C-47B8-9EED-727E91DDEAC9}" type="pres">
      <dgm:prSet presAssocID="{26D9400B-72FE-40E6-8705-C38BCF755646}" presName="sibTransNodeRect" presStyleLbl="alignNode1" presStyleIdx="0" presStyleCnt="3">
        <dgm:presLayoutVars>
          <dgm:chMax val="0"/>
          <dgm:bulletEnabled val="1"/>
        </dgm:presLayoutVars>
      </dgm:prSet>
      <dgm:spPr/>
      <dgm:t>
        <a:bodyPr/>
        <a:lstStyle/>
        <a:p>
          <a:endParaRPr lang="en-US"/>
        </a:p>
      </dgm:t>
    </dgm:pt>
    <dgm:pt modelId="{02421643-2CC9-490F-A9ED-312003EBCCD8}" type="pres">
      <dgm:prSet presAssocID="{40A25267-7A82-4BE9-9A3F-71FF00D8254A}" presName="nodeRect" presStyleLbl="alignNode1" presStyleIdx="0" presStyleCnt="3">
        <dgm:presLayoutVars>
          <dgm:bulletEnabled val="1"/>
        </dgm:presLayoutVars>
      </dgm:prSet>
      <dgm:spPr/>
      <dgm:t>
        <a:bodyPr/>
        <a:lstStyle/>
        <a:p>
          <a:endParaRPr lang="en-US"/>
        </a:p>
      </dgm:t>
    </dgm:pt>
    <dgm:pt modelId="{320D69A3-9D15-4F08-9FAF-695239457802}" type="pres">
      <dgm:prSet presAssocID="{26D9400B-72FE-40E6-8705-C38BCF755646}" presName="sibTrans" presStyleCnt="0"/>
      <dgm:spPr/>
    </dgm:pt>
    <dgm:pt modelId="{DECB15ED-7017-4567-8241-B61FC668ED17}" type="pres">
      <dgm:prSet presAssocID="{E68D93DA-5EAB-4009-AD33-E3DC8DCB92F2}" presName="compositeNode" presStyleCnt="0">
        <dgm:presLayoutVars>
          <dgm:bulletEnabled val="1"/>
        </dgm:presLayoutVars>
      </dgm:prSet>
      <dgm:spPr/>
    </dgm:pt>
    <dgm:pt modelId="{5E46B902-447F-4324-8927-552ADFA72FE7}" type="pres">
      <dgm:prSet presAssocID="{E68D93DA-5EAB-4009-AD33-E3DC8DCB92F2}" presName="bgRect" presStyleLbl="alignNode1" presStyleIdx="1" presStyleCnt="3"/>
      <dgm:spPr/>
      <dgm:t>
        <a:bodyPr/>
        <a:lstStyle/>
        <a:p>
          <a:endParaRPr lang="en-US"/>
        </a:p>
      </dgm:t>
    </dgm:pt>
    <dgm:pt modelId="{1AF8CF78-4D1C-4C82-9FA1-40B2A11E7888}" type="pres">
      <dgm:prSet presAssocID="{2E00B284-B540-4FA5-8C83-9FE136FA17D3}" presName="sibTransNodeRect" presStyleLbl="alignNode1" presStyleIdx="1" presStyleCnt="3">
        <dgm:presLayoutVars>
          <dgm:chMax val="0"/>
          <dgm:bulletEnabled val="1"/>
        </dgm:presLayoutVars>
      </dgm:prSet>
      <dgm:spPr/>
      <dgm:t>
        <a:bodyPr/>
        <a:lstStyle/>
        <a:p>
          <a:endParaRPr lang="en-US"/>
        </a:p>
      </dgm:t>
    </dgm:pt>
    <dgm:pt modelId="{3E206E59-8E01-416F-87A2-D251AF9C35DB}" type="pres">
      <dgm:prSet presAssocID="{E68D93DA-5EAB-4009-AD33-E3DC8DCB92F2}" presName="nodeRect" presStyleLbl="alignNode1" presStyleIdx="1" presStyleCnt="3">
        <dgm:presLayoutVars>
          <dgm:bulletEnabled val="1"/>
        </dgm:presLayoutVars>
      </dgm:prSet>
      <dgm:spPr/>
      <dgm:t>
        <a:bodyPr/>
        <a:lstStyle/>
        <a:p>
          <a:endParaRPr lang="en-US"/>
        </a:p>
      </dgm:t>
    </dgm:pt>
    <dgm:pt modelId="{FCE2AC24-AF0B-46EF-A45E-C5529D0458B6}" type="pres">
      <dgm:prSet presAssocID="{2E00B284-B540-4FA5-8C83-9FE136FA17D3}" presName="sibTrans" presStyleCnt="0"/>
      <dgm:spPr/>
    </dgm:pt>
    <dgm:pt modelId="{84002749-2D0C-4321-B439-D386279013D5}" type="pres">
      <dgm:prSet presAssocID="{A6E323B2-1A8E-466B-940A-D1DB25C2007B}" presName="compositeNode" presStyleCnt="0">
        <dgm:presLayoutVars>
          <dgm:bulletEnabled val="1"/>
        </dgm:presLayoutVars>
      </dgm:prSet>
      <dgm:spPr/>
    </dgm:pt>
    <dgm:pt modelId="{E4F950F3-96AF-4406-892F-AB5B9F24594E}" type="pres">
      <dgm:prSet presAssocID="{A6E323B2-1A8E-466B-940A-D1DB25C2007B}" presName="bgRect" presStyleLbl="alignNode1" presStyleIdx="2" presStyleCnt="3"/>
      <dgm:spPr/>
      <dgm:t>
        <a:bodyPr/>
        <a:lstStyle/>
        <a:p>
          <a:endParaRPr lang="en-US"/>
        </a:p>
      </dgm:t>
    </dgm:pt>
    <dgm:pt modelId="{ACA4CE32-9E39-43C4-85D7-37F6553E2994}" type="pres">
      <dgm:prSet presAssocID="{A9F93103-E669-4DB1-992A-35B02C795819}" presName="sibTransNodeRect" presStyleLbl="alignNode1" presStyleIdx="2" presStyleCnt="3">
        <dgm:presLayoutVars>
          <dgm:chMax val="0"/>
          <dgm:bulletEnabled val="1"/>
        </dgm:presLayoutVars>
      </dgm:prSet>
      <dgm:spPr/>
      <dgm:t>
        <a:bodyPr/>
        <a:lstStyle/>
        <a:p>
          <a:endParaRPr lang="en-US"/>
        </a:p>
      </dgm:t>
    </dgm:pt>
    <dgm:pt modelId="{65BE0B27-8B11-48F0-BC14-A0F1C1002CE6}" type="pres">
      <dgm:prSet presAssocID="{A6E323B2-1A8E-466B-940A-D1DB25C2007B}" presName="nodeRect" presStyleLbl="alignNode1" presStyleIdx="2" presStyleCnt="3">
        <dgm:presLayoutVars>
          <dgm:bulletEnabled val="1"/>
        </dgm:presLayoutVars>
      </dgm:prSet>
      <dgm:spPr/>
      <dgm:t>
        <a:bodyPr/>
        <a:lstStyle/>
        <a:p>
          <a:endParaRPr lang="en-US"/>
        </a:p>
      </dgm:t>
    </dgm:pt>
  </dgm:ptLst>
  <dgm:cxnLst>
    <dgm:cxn modelId="{3EFD93FC-92F1-44E8-A45E-FF07ABB4045E}" type="presOf" srcId="{E68D93DA-5EAB-4009-AD33-E3DC8DCB92F2}" destId="{3E206E59-8E01-416F-87A2-D251AF9C35DB}" srcOrd="1" destOrd="0" presId="urn:microsoft.com/office/officeart/2016/7/layout/LinearBlockProcessNumbered"/>
    <dgm:cxn modelId="{6D0D2960-11CA-4EF3-8602-28A0840505CB}" type="presOf" srcId="{26D9400B-72FE-40E6-8705-C38BCF755646}" destId="{BF121009-890C-47B8-9EED-727E91DDEAC9}" srcOrd="0" destOrd="0" presId="urn:microsoft.com/office/officeart/2016/7/layout/LinearBlockProcessNumbered"/>
    <dgm:cxn modelId="{D537BD19-B303-4176-9E01-9544C279E3A3}" type="presOf" srcId="{A9F93103-E669-4DB1-992A-35B02C795819}" destId="{ACA4CE32-9E39-43C4-85D7-37F6553E2994}" srcOrd="0" destOrd="0" presId="urn:microsoft.com/office/officeart/2016/7/layout/LinearBlockProcessNumbered"/>
    <dgm:cxn modelId="{CFFD73F2-E367-4584-A7B6-7F390AC85B47}" srcId="{A237337D-2051-4F7B-A32A-11BCA3E70F21}" destId="{40A25267-7A82-4BE9-9A3F-71FF00D8254A}" srcOrd="0" destOrd="0" parTransId="{07F95C09-6735-4F7F-ACF4-8C52A7007184}" sibTransId="{26D9400B-72FE-40E6-8705-C38BCF755646}"/>
    <dgm:cxn modelId="{A4477950-6ADC-46E0-A021-C5A3DF4642B8}" srcId="{A237337D-2051-4F7B-A32A-11BCA3E70F21}" destId="{E68D93DA-5EAB-4009-AD33-E3DC8DCB92F2}" srcOrd="1" destOrd="0" parTransId="{0DE0C827-8155-4462-96F7-A5AA474B0C03}" sibTransId="{2E00B284-B540-4FA5-8C83-9FE136FA17D3}"/>
    <dgm:cxn modelId="{E2EB113B-5F21-4BE7-BC9B-C107C9C20D5D}" type="presOf" srcId="{A6E323B2-1A8E-466B-940A-D1DB25C2007B}" destId="{65BE0B27-8B11-48F0-BC14-A0F1C1002CE6}" srcOrd="1" destOrd="0" presId="urn:microsoft.com/office/officeart/2016/7/layout/LinearBlockProcessNumbered"/>
    <dgm:cxn modelId="{60237AF8-0665-4D26-9968-C6111A837E8B}" type="presOf" srcId="{40A25267-7A82-4BE9-9A3F-71FF00D8254A}" destId="{4D5312AF-3AA5-438E-8902-F9668F6EE0B3}" srcOrd="0" destOrd="0" presId="urn:microsoft.com/office/officeart/2016/7/layout/LinearBlockProcessNumbered"/>
    <dgm:cxn modelId="{28A9341E-D89A-4620-B2D0-BD697327359E}" type="presOf" srcId="{E68D93DA-5EAB-4009-AD33-E3DC8DCB92F2}" destId="{5E46B902-447F-4324-8927-552ADFA72FE7}" srcOrd="0" destOrd="0" presId="urn:microsoft.com/office/officeart/2016/7/layout/LinearBlockProcessNumbered"/>
    <dgm:cxn modelId="{F44AA377-4A9F-483D-9665-C8503BB76D55}" srcId="{A237337D-2051-4F7B-A32A-11BCA3E70F21}" destId="{A6E323B2-1A8E-466B-940A-D1DB25C2007B}" srcOrd="2" destOrd="0" parTransId="{28186888-9271-4A73-951C-B55C241F0B46}" sibTransId="{A9F93103-E669-4DB1-992A-35B02C795819}"/>
    <dgm:cxn modelId="{E90B3AF5-3E18-4B54-9243-719FF0368CA0}" type="presOf" srcId="{A237337D-2051-4F7B-A32A-11BCA3E70F21}" destId="{FD03228F-0DD5-4FE9-AEB8-0BEB8D84D067}" srcOrd="0" destOrd="0" presId="urn:microsoft.com/office/officeart/2016/7/layout/LinearBlockProcessNumbered"/>
    <dgm:cxn modelId="{BE8C7671-6293-4DDF-A4B3-B2752843FD66}" type="presOf" srcId="{A6E323B2-1A8E-466B-940A-D1DB25C2007B}" destId="{E4F950F3-96AF-4406-892F-AB5B9F24594E}" srcOrd="0" destOrd="0" presId="urn:microsoft.com/office/officeart/2016/7/layout/LinearBlockProcessNumbered"/>
    <dgm:cxn modelId="{A2902EF5-F30A-469D-916B-FCB83D44279B}" type="presOf" srcId="{40A25267-7A82-4BE9-9A3F-71FF00D8254A}" destId="{02421643-2CC9-490F-A9ED-312003EBCCD8}" srcOrd="1" destOrd="0" presId="urn:microsoft.com/office/officeart/2016/7/layout/LinearBlockProcessNumbered"/>
    <dgm:cxn modelId="{C610D3D8-FDD1-47C7-B69B-DCC6FF84FE0A}" type="presOf" srcId="{2E00B284-B540-4FA5-8C83-9FE136FA17D3}" destId="{1AF8CF78-4D1C-4C82-9FA1-40B2A11E7888}" srcOrd="0" destOrd="0" presId="urn:microsoft.com/office/officeart/2016/7/layout/LinearBlockProcessNumbered"/>
    <dgm:cxn modelId="{CF17FD15-F2C3-439D-A378-417AFEA9FE83}" type="presParOf" srcId="{FD03228F-0DD5-4FE9-AEB8-0BEB8D84D067}" destId="{C7EB8345-352D-46A4-A04F-36545CC343F3}" srcOrd="0" destOrd="0" presId="urn:microsoft.com/office/officeart/2016/7/layout/LinearBlockProcessNumbered"/>
    <dgm:cxn modelId="{8C07575E-7B97-4FD4-9626-027FD8F1BB84}" type="presParOf" srcId="{C7EB8345-352D-46A4-A04F-36545CC343F3}" destId="{4D5312AF-3AA5-438E-8902-F9668F6EE0B3}" srcOrd="0" destOrd="0" presId="urn:microsoft.com/office/officeart/2016/7/layout/LinearBlockProcessNumbered"/>
    <dgm:cxn modelId="{2D07744F-6747-4B88-A006-00B91C7DD3F1}" type="presParOf" srcId="{C7EB8345-352D-46A4-A04F-36545CC343F3}" destId="{BF121009-890C-47B8-9EED-727E91DDEAC9}" srcOrd="1" destOrd="0" presId="urn:microsoft.com/office/officeart/2016/7/layout/LinearBlockProcessNumbered"/>
    <dgm:cxn modelId="{026C77B4-DCDA-4CA4-9D68-07424B9650DE}" type="presParOf" srcId="{C7EB8345-352D-46A4-A04F-36545CC343F3}" destId="{02421643-2CC9-490F-A9ED-312003EBCCD8}" srcOrd="2" destOrd="0" presId="urn:microsoft.com/office/officeart/2016/7/layout/LinearBlockProcessNumbered"/>
    <dgm:cxn modelId="{AFC5B1BE-511E-4F94-BE89-F393D3D9B243}" type="presParOf" srcId="{FD03228F-0DD5-4FE9-AEB8-0BEB8D84D067}" destId="{320D69A3-9D15-4F08-9FAF-695239457802}" srcOrd="1" destOrd="0" presId="urn:microsoft.com/office/officeart/2016/7/layout/LinearBlockProcessNumbered"/>
    <dgm:cxn modelId="{3114E28D-BA2B-4824-947F-79ADCF859F32}" type="presParOf" srcId="{FD03228F-0DD5-4FE9-AEB8-0BEB8D84D067}" destId="{DECB15ED-7017-4567-8241-B61FC668ED17}" srcOrd="2" destOrd="0" presId="urn:microsoft.com/office/officeart/2016/7/layout/LinearBlockProcessNumbered"/>
    <dgm:cxn modelId="{AC54D3EA-4EFF-41A8-91D4-ADA1F8CE95E0}" type="presParOf" srcId="{DECB15ED-7017-4567-8241-B61FC668ED17}" destId="{5E46B902-447F-4324-8927-552ADFA72FE7}" srcOrd="0" destOrd="0" presId="urn:microsoft.com/office/officeart/2016/7/layout/LinearBlockProcessNumbered"/>
    <dgm:cxn modelId="{224DFDFE-376C-41E4-B1DE-25939D780567}" type="presParOf" srcId="{DECB15ED-7017-4567-8241-B61FC668ED17}" destId="{1AF8CF78-4D1C-4C82-9FA1-40B2A11E7888}" srcOrd="1" destOrd="0" presId="urn:microsoft.com/office/officeart/2016/7/layout/LinearBlockProcessNumbered"/>
    <dgm:cxn modelId="{F0982B63-DFEA-4BCE-83CE-4C37A97F6482}" type="presParOf" srcId="{DECB15ED-7017-4567-8241-B61FC668ED17}" destId="{3E206E59-8E01-416F-87A2-D251AF9C35DB}" srcOrd="2" destOrd="0" presId="urn:microsoft.com/office/officeart/2016/7/layout/LinearBlockProcessNumbered"/>
    <dgm:cxn modelId="{B4F77DBB-9B3B-4B4E-BA8E-CF1B3157F110}" type="presParOf" srcId="{FD03228F-0DD5-4FE9-AEB8-0BEB8D84D067}" destId="{FCE2AC24-AF0B-46EF-A45E-C5529D0458B6}" srcOrd="3" destOrd="0" presId="urn:microsoft.com/office/officeart/2016/7/layout/LinearBlockProcessNumbered"/>
    <dgm:cxn modelId="{87300534-F165-40B1-8D5C-72DB7E6AB524}" type="presParOf" srcId="{FD03228F-0DD5-4FE9-AEB8-0BEB8D84D067}" destId="{84002749-2D0C-4321-B439-D386279013D5}" srcOrd="4" destOrd="0" presId="urn:microsoft.com/office/officeart/2016/7/layout/LinearBlockProcessNumbered"/>
    <dgm:cxn modelId="{521927D3-A074-463F-90D7-BF2473AF01E6}" type="presParOf" srcId="{84002749-2D0C-4321-B439-D386279013D5}" destId="{E4F950F3-96AF-4406-892F-AB5B9F24594E}" srcOrd="0" destOrd="0" presId="urn:microsoft.com/office/officeart/2016/7/layout/LinearBlockProcessNumbered"/>
    <dgm:cxn modelId="{0E7E1044-DCE8-4809-82CC-646E4EDC8337}" type="presParOf" srcId="{84002749-2D0C-4321-B439-D386279013D5}" destId="{ACA4CE32-9E39-43C4-85D7-37F6553E2994}" srcOrd="1" destOrd="0" presId="urn:microsoft.com/office/officeart/2016/7/layout/LinearBlockProcessNumbered"/>
    <dgm:cxn modelId="{214B3420-9A74-48AE-9A8A-B01210F23C20}" type="presParOf" srcId="{84002749-2D0C-4321-B439-D386279013D5}" destId="{65BE0B27-8B11-48F0-BC14-A0F1C1002CE6}" srcOrd="2" destOrd="0" presId="urn:microsoft.com/office/officeart/2016/7/layout/LinearBlockProcessNumbered"/>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443C0D-E2D5-45AD-B59B-0C93E2659F3A}" type="doc">
      <dgm:prSet loTypeId="urn:microsoft.com/office/officeart/2008/layout/RadialCluster" loCatId="cycle" qsTypeId="urn:microsoft.com/office/officeart/2005/8/quickstyle/simple1" qsCatId="simple" csTypeId="urn:microsoft.com/office/officeart/2005/8/colors/accent2_4" csCatId="accent2" phldr="1"/>
      <dgm:spPr/>
      <dgm:t>
        <a:bodyPr/>
        <a:lstStyle/>
        <a:p>
          <a:endParaRPr lang="en-US"/>
        </a:p>
      </dgm:t>
    </dgm:pt>
    <dgm:pt modelId="{3DA809D4-7D74-4313-BA24-668E1B53F233}">
      <dgm:prSet phldrT="[Text]"/>
      <dgm:spPr/>
      <dgm:t>
        <a:bodyPr/>
        <a:lstStyle/>
        <a:p>
          <a:r>
            <a:rPr lang="en-US" dirty="0"/>
            <a:t>Concept Mapping Tools</a:t>
          </a:r>
        </a:p>
      </dgm:t>
    </dgm:pt>
    <dgm:pt modelId="{C64EA71C-C6ED-44C2-85FF-98525E5C030F}" type="parTrans" cxnId="{552D1A14-F4AB-439E-81FD-DF8E684E5ACD}">
      <dgm:prSet/>
      <dgm:spPr/>
      <dgm:t>
        <a:bodyPr/>
        <a:lstStyle/>
        <a:p>
          <a:endParaRPr lang="en-US"/>
        </a:p>
      </dgm:t>
    </dgm:pt>
    <dgm:pt modelId="{9B10958E-E211-4219-B060-D946D7E55F93}" type="sibTrans" cxnId="{552D1A14-F4AB-439E-81FD-DF8E684E5ACD}">
      <dgm:prSet/>
      <dgm:spPr/>
      <dgm:t>
        <a:bodyPr/>
        <a:lstStyle/>
        <a:p>
          <a:endParaRPr lang="en-US"/>
        </a:p>
      </dgm:t>
    </dgm:pt>
    <dgm:pt modelId="{BFD8CE8A-5E91-4A52-9178-6B2BCA5A4A66}">
      <dgm:prSet phldrT="[Text]"/>
      <dgm:spPr/>
      <dgm:t>
        <a:bodyPr/>
        <a:lstStyle/>
        <a:p>
          <a:r>
            <a:rPr lang="en-US" dirty="0">
              <a:cs typeface="Calibri"/>
              <a:hlinkClick xmlns:r="http://schemas.openxmlformats.org/officeDocument/2006/relationships" r:id="rId1"/>
            </a:rPr>
            <a:t>Popplet</a:t>
          </a:r>
          <a:endParaRPr lang="en-US" dirty="0"/>
        </a:p>
      </dgm:t>
    </dgm:pt>
    <dgm:pt modelId="{A3432A5C-B99E-4B69-ACB4-F54450C58CBF}" type="parTrans" cxnId="{5B9EBCB6-EAB3-479A-87F3-03A097E38CD5}">
      <dgm:prSet/>
      <dgm:spPr/>
      <dgm:t>
        <a:bodyPr/>
        <a:lstStyle/>
        <a:p>
          <a:endParaRPr lang="en-US"/>
        </a:p>
      </dgm:t>
    </dgm:pt>
    <dgm:pt modelId="{E2016193-51C9-4A7C-A819-6B98282611FD}" type="sibTrans" cxnId="{5B9EBCB6-EAB3-479A-87F3-03A097E38CD5}">
      <dgm:prSet/>
      <dgm:spPr/>
      <dgm:t>
        <a:bodyPr/>
        <a:lstStyle/>
        <a:p>
          <a:endParaRPr lang="en-US"/>
        </a:p>
      </dgm:t>
    </dgm:pt>
    <dgm:pt modelId="{CE88D68F-0E58-4089-977A-8899C18BC9D5}">
      <dgm:prSet phldrT="[Text]"/>
      <dgm:spPr/>
      <dgm:t>
        <a:bodyPr/>
        <a:lstStyle/>
        <a:p>
          <a:r>
            <a:rPr lang="en-US" dirty="0">
              <a:cs typeface="Calibri"/>
              <a:hlinkClick xmlns:r="http://schemas.openxmlformats.org/officeDocument/2006/relationships" r:id="rId2"/>
            </a:rPr>
            <a:t>Bubbl.us</a:t>
          </a:r>
          <a:endParaRPr lang="en-US" dirty="0"/>
        </a:p>
      </dgm:t>
    </dgm:pt>
    <dgm:pt modelId="{903ECCFC-E00C-4070-B084-951D8E435C8E}" type="parTrans" cxnId="{C38C0890-DAA6-4DDD-B0C6-4991DF160A18}">
      <dgm:prSet/>
      <dgm:spPr/>
      <dgm:t>
        <a:bodyPr/>
        <a:lstStyle/>
        <a:p>
          <a:endParaRPr lang="en-US"/>
        </a:p>
      </dgm:t>
    </dgm:pt>
    <dgm:pt modelId="{F0D7308C-CCFD-445B-BEAE-5931942891B0}" type="sibTrans" cxnId="{C38C0890-DAA6-4DDD-B0C6-4991DF160A18}">
      <dgm:prSet/>
      <dgm:spPr/>
      <dgm:t>
        <a:bodyPr/>
        <a:lstStyle/>
        <a:p>
          <a:endParaRPr lang="en-US"/>
        </a:p>
      </dgm:t>
    </dgm:pt>
    <dgm:pt modelId="{E8DB72A2-6C76-4237-901F-5D37BC1DB8B7}">
      <dgm:prSet phldrT="[Text]"/>
      <dgm:spPr/>
      <dgm:t>
        <a:bodyPr/>
        <a:lstStyle/>
        <a:p>
          <a:r>
            <a:rPr lang="en-US" dirty="0">
              <a:hlinkClick xmlns:r="http://schemas.openxmlformats.org/officeDocument/2006/relationships" r:id="rId3"/>
            </a:rPr>
            <a:t>Mindmeister</a:t>
          </a:r>
          <a:endParaRPr lang="en-US" dirty="0"/>
        </a:p>
      </dgm:t>
    </dgm:pt>
    <dgm:pt modelId="{0F0E02F0-96E2-4767-B1C2-D9D2100E8F3C}" type="parTrans" cxnId="{786FD609-8951-4277-A346-FF5B73F54339}">
      <dgm:prSet/>
      <dgm:spPr/>
      <dgm:t>
        <a:bodyPr/>
        <a:lstStyle/>
        <a:p>
          <a:endParaRPr lang="en-US"/>
        </a:p>
      </dgm:t>
    </dgm:pt>
    <dgm:pt modelId="{D991BA37-57A1-4803-ADA3-0D8A3FC83C56}" type="sibTrans" cxnId="{786FD609-8951-4277-A346-FF5B73F54339}">
      <dgm:prSet/>
      <dgm:spPr/>
      <dgm:t>
        <a:bodyPr/>
        <a:lstStyle/>
        <a:p>
          <a:endParaRPr lang="en-US"/>
        </a:p>
      </dgm:t>
    </dgm:pt>
    <dgm:pt modelId="{6CE1BBF0-1D75-43AE-942F-5E0E0A262A1F}">
      <dgm:prSet phldrT="[Text]"/>
      <dgm:spPr/>
      <dgm:t>
        <a:bodyPr/>
        <a:lstStyle/>
        <a:p>
          <a:r>
            <a:rPr lang="en-US" dirty="0">
              <a:cs typeface="Calibri"/>
              <a:hlinkClick xmlns:r="http://schemas.openxmlformats.org/officeDocument/2006/relationships" r:id="rId4"/>
            </a:rPr>
            <a:t>Mindomo</a:t>
          </a:r>
          <a:endParaRPr lang="en-US" dirty="0"/>
        </a:p>
      </dgm:t>
    </dgm:pt>
    <dgm:pt modelId="{090AEB85-75A8-4FB0-9A1E-0EE19EA22701}" type="parTrans" cxnId="{A5B668C8-464A-4221-9742-47D71CA7AB15}">
      <dgm:prSet/>
      <dgm:spPr/>
      <dgm:t>
        <a:bodyPr/>
        <a:lstStyle/>
        <a:p>
          <a:endParaRPr lang="en-US"/>
        </a:p>
      </dgm:t>
    </dgm:pt>
    <dgm:pt modelId="{55D5E894-08ED-42C3-B076-257B51A12065}" type="sibTrans" cxnId="{A5B668C8-464A-4221-9742-47D71CA7AB15}">
      <dgm:prSet/>
      <dgm:spPr/>
      <dgm:t>
        <a:bodyPr/>
        <a:lstStyle/>
        <a:p>
          <a:endParaRPr lang="en-US"/>
        </a:p>
      </dgm:t>
    </dgm:pt>
    <dgm:pt modelId="{9FAF4EA8-4A0B-42B8-B1A3-57DF1475A7AB}">
      <dgm:prSet phldrT="[Text]"/>
      <dgm:spPr/>
      <dgm:t>
        <a:bodyPr/>
        <a:lstStyle/>
        <a:p>
          <a:r>
            <a:rPr lang="en-US" dirty="0">
              <a:cs typeface="Calibri"/>
              <a:hlinkClick xmlns:r="http://schemas.openxmlformats.org/officeDocument/2006/relationships" r:id="rId5"/>
            </a:rPr>
            <a:t>Coggle</a:t>
          </a:r>
          <a:endParaRPr lang="en-US" dirty="0"/>
        </a:p>
      </dgm:t>
    </dgm:pt>
    <dgm:pt modelId="{A5B93F35-83AA-4AFB-9CDF-696F0887838F}" type="parTrans" cxnId="{83EC6BA4-B31E-4605-B2B1-FDD13399ABD3}">
      <dgm:prSet/>
      <dgm:spPr/>
      <dgm:t>
        <a:bodyPr/>
        <a:lstStyle/>
        <a:p>
          <a:endParaRPr lang="en-US"/>
        </a:p>
      </dgm:t>
    </dgm:pt>
    <dgm:pt modelId="{BFFD7933-37E5-4DF5-8690-2D22C496657D}" type="sibTrans" cxnId="{83EC6BA4-B31E-4605-B2B1-FDD13399ABD3}">
      <dgm:prSet/>
      <dgm:spPr/>
      <dgm:t>
        <a:bodyPr/>
        <a:lstStyle/>
        <a:p>
          <a:endParaRPr lang="en-US"/>
        </a:p>
      </dgm:t>
    </dgm:pt>
    <dgm:pt modelId="{C0D09E2B-5EE8-40ED-810A-34621CCD252F}" type="pres">
      <dgm:prSet presAssocID="{D1443C0D-E2D5-45AD-B59B-0C93E2659F3A}" presName="Name0" presStyleCnt="0">
        <dgm:presLayoutVars>
          <dgm:chMax val="1"/>
          <dgm:chPref val="1"/>
          <dgm:dir/>
          <dgm:animOne val="branch"/>
          <dgm:animLvl val="lvl"/>
        </dgm:presLayoutVars>
      </dgm:prSet>
      <dgm:spPr/>
      <dgm:t>
        <a:bodyPr/>
        <a:lstStyle/>
        <a:p>
          <a:endParaRPr lang="en-US"/>
        </a:p>
      </dgm:t>
    </dgm:pt>
    <dgm:pt modelId="{0A8F39EA-943A-481C-B3E3-F5817B99BD6B}" type="pres">
      <dgm:prSet presAssocID="{3DA809D4-7D74-4313-BA24-668E1B53F233}" presName="singleCycle" presStyleCnt="0"/>
      <dgm:spPr/>
    </dgm:pt>
    <dgm:pt modelId="{FAB12B6B-D89B-427D-B898-CFEB2EF493DA}" type="pres">
      <dgm:prSet presAssocID="{3DA809D4-7D74-4313-BA24-668E1B53F233}" presName="singleCenter" presStyleLbl="node1" presStyleIdx="0" presStyleCnt="6">
        <dgm:presLayoutVars>
          <dgm:chMax val="7"/>
          <dgm:chPref val="7"/>
        </dgm:presLayoutVars>
      </dgm:prSet>
      <dgm:spPr/>
      <dgm:t>
        <a:bodyPr/>
        <a:lstStyle/>
        <a:p>
          <a:endParaRPr lang="en-US"/>
        </a:p>
      </dgm:t>
    </dgm:pt>
    <dgm:pt modelId="{11C5C002-A737-42B5-B782-79274EE3C314}" type="pres">
      <dgm:prSet presAssocID="{A3432A5C-B99E-4B69-ACB4-F54450C58CBF}" presName="Name56" presStyleLbl="parChTrans1D2" presStyleIdx="0" presStyleCnt="5"/>
      <dgm:spPr/>
      <dgm:t>
        <a:bodyPr/>
        <a:lstStyle/>
        <a:p>
          <a:endParaRPr lang="en-US"/>
        </a:p>
      </dgm:t>
    </dgm:pt>
    <dgm:pt modelId="{4F4B561F-C39A-428B-80BD-2483A1B694FC}" type="pres">
      <dgm:prSet presAssocID="{BFD8CE8A-5E91-4A52-9178-6B2BCA5A4A66}" presName="text0" presStyleLbl="node1" presStyleIdx="1" presStyleCnt="6" custScaleX="103426">
        <dgm:presLayoutVars>
          <dgm:bulletEnabled val="1"/>
        </dgm:presLayoutVars>
      </dgm:prSet>
      <dgm:spPr/>
      <dgm:t>
        <a:bodyPr/>
        <a:lstStyle/>
        <a:p>
          <a:endParaRPr lang="en-US"/>
        </a:p>
      </dgm:t>
    </dgm:pt>
    <dgm:pt modelId="{705F0A64-39FE-426B-8BAD-EA2DF9BD6535}" type="pres">
      <dgm:prSet presAssocID="{090AEB85-75A8-4FB0-9A1E-0EE19EA22701}" presName="Name56" presStyleLbl="parChTrans1D2" presStyleIdx="1" presStyleCnt="5"/>
      <dgm:spPr/>
      <dgm:t>
        <a:bodyPr/>
        <a:lstStyle/>
        <a:p>
          <a:endParaRPr lang="en-US"/>
        </a:p>
      </dgm:t>
    </dgm:pt>
    <dgm:pt modelId="{BE36CFD8-B125-482A-A581-2B6C4EB1E62B}" type="pres">
      <dgm:prSet presAssocID="{6CE1BBF0-1D75-43AE-942F-5E0E0A262A1F}" presName="text0" presStyleLbl="node1" presStyleIdx="2" presStyleCnt="6" custScaleX="130822">
        <dgm:presLayoutVars>
          <dgm:bulletEnabled val="1"/>
        </dgm:presLayoutVars>
      </dgm:prSet>
      <dgm:spPr/>
      <dgm:t>
        <a:bodyPr/>
        <a:lstStyle/>
        <a:p>
          <a:endParaRPr lang="en-US"/>
        </a:p>
      </dgm:t>
    </dgm:pt>
    <dgm:pt modelId="{577379B4-C383-4D72-9146-D91E1F698DF8}" type="pres">
      <dgm:prSet presAssocID="{A5B93F35-83AA-4AFB-9CDF-696F0887838F}" presName="Name56" presStyleLbl="parChTrans1D2" presStyleIdx="2" presStyleCnt="5"/>
      <dgm:spPr/>
      <dgm:t>
        <a:bodyPr/>
        <a:lstStyle/>
        <a:p>
          <a:endParaRPr lang="en-US"/>
        </a:p>
      </dgm:t>
    </dgm:pt>
    <dgm:pt modelId="{69D338BB-E8A9-4A14-B881-243D2FEE48F8}" type="pres">
      <dgm:prSet presAssocID="{9FAF4EA8-4A0B-42B8-B1A3-57DF1475A7AB}" presName="text0" presStyleLbl="node1" presStyleIdx="3" presStyleCnt="6" custScaleX="88831" custScaleY="76193">
        <dgm:presLayoutVars>
          <dgm:bulletEnabled val="1"/>
        </dgm:presLayoutVars>
      </dgm:prSet>
      <dgm:spPr/>
      <dgm:t>
        <a:bodyPr/>
        <a:lstStyle/>
        <a:p>
          <a:endParaRPr lang="en-US"/>
        </a:p>
      </dgm:t>
    </dgm:pt>
    <dgm:pt modelId="{4ECD4CAD-85CF-47DC-8329-D87346BC2D76}" type="pres">
      <dgm:prSet presAssocID="{903ECCFC-E00C-4070-B084-951D8E435C8E}" presName="Name56" presStyleLbl="parChTrans1D2" presStyleIdx="3" presStyleCnt="5"/>
      <dgm:spPr/>
      <dgm:t>
        <a:bodyPr/>
        <a:lstStyle/>
        <a:p>
          <a:endParaRPr lang="en-US"/>
        </a:p>
      </dgm:t>
    </dgm:pt>
    <dgm:pt modelId="{DF9F267F-FE40-43F8-9935-0786855D098E}" type="pres">
      <dgm:prSet presAssocID="{CE88D68F-0E58-4089-977A-8899C18BC9D5}" presName="text0" presStyleLbl="node1" presStyleIdx="4" presStyleCnt="6" custScaleX="114172">
        <dgm:presLayoutVars>
          <dgm:bulletEnabled val="1"/>
        </dgm:presLayoutVars>
      </dgm:prSet>
      <dgm:spPr/>
      <dgm:t>
        <a:bodyPr/>
        <a:lstStyle/>
        <a:p>
          <a:endParaRPr lang="en-US"/>
        </a:p>
      </dgm:t>
    </dgm:pt>
    <dgm:pt modelId="{56D02CED-E4A9-4FB4-B56B-273F6D3A0098}" type="pres">
      <dgm:prSet presAssocID="{0F0E02F0-96E2-4767-B1C2-D9D2100E8F3C}" presName="Name56" presStyleLbl="parChTrans1D2" presStyleIdx="4" presStyleCnt="5"/>
      <dgm:spPr/>
      <dgm:t>
        <a:bodyPr/>
        <a:lstStyle/>
        <a:p>
          <a:endParaRPr lang="en-US"/>
        </a:p>
      </dgm:t>
    </dgm:pt>
    <dgm:pt modelId="{F5521A02-3352-4D84-90CE-D91B65D1E73C}" type="pres">
      <dgm:prSet presAssocID="{E8DB72A2-6C76-4237-901F-5D37BC1DB8B7}" presName="text0" presStyleLbl="node1" presStyleIdx="5" presStyleCnt="6" custScaleX="156611" custScaleY="83630">
        <dgm:presLayoutVars>
          <dgm:bulletEnabled val="1"/>
        </dgm:presLayoutVars>
      </dgm:prSet>
      <dgm:spPr/>
      <dgm:t>
        <a:bodyPr/>
        <a:lstStyle/>
        <a:p>
          <a:endParaRPr lang="en-US"/>
        </a:p>
      </dgm:t>
    </dgm:pt>
  </dgm:ptLst>
  <dgm:cxnLst>
    <dgm:cxn modelId="{0976F2D5-3140-4D81-80F1-83E00C97C008}" type="presOf" srcId="{CE88D68F-0E58-4089-977A-8899C18BC9D5}" destId="{DF9F267F-FE40-43F8-9935-0786855D098E}" srcOrd="0" destOrd="0" presId="urn:microsoft.com/office/officeart/2008/layout/RadialCluster"/>
    <dgm:cxn modelId="{1BF491DA-2B4D-4EA0-8121-FC0AE02715BD}" type="presOf" srcId="{A3432A5C-B99E-4B69-ACB4-F54450C58CBF}" destId="{11C5C002-A737-42B5-B782-79274EE3C314}" srcOrd="0" destOrd="0" presId="urn:microsoft.com/office/officeart/2008/layout/RadialCluster"/>
    <dgm:cxn modelId="{86944A46-1D9D-476A-94A7-95188A217F23}" type="presOf" srcId="{0F0E02F0-96E2-4767-B1C2-D9D2100E8F3C}" destId="{56D02CED-E4A9-4FB4-B56B-273F6D3A0098}" srcOrd="0" destOrd="0" presId="urn:microsoft.com/office/officeart/2008/layout/RadialCluster"/>
    <dgm:cxn modelId="{A5B668C8-464A-4221-9742-47D71CA7AB15}" srcId="{3DA809D4-7D74-4313-BA24-668E1B53F233}" destId="{6CE1BBF0-1D75-43AE-942F-5E0E0A262A1F}" srcOrd="1" destOrd="0" parTransId="{090AEB85-75A8-4FB0-9A1E-0EE19EA22701}" sibTransId="{55D5E894-08ED-42C3-B076-257B51A12065}"/>
    <dgm:cxn modelId="{C71E4A27-0B27-4B67-86B2-531D43837365}" type="presOf" srcId="{9FAF4EA8-4A0B-42B8-B1A3-57DF1475A7AB}" destId="{69D338BB-E8A9-4A14-B881-243D2FEE48F8}" srcOrd="0" destOrd="0" presId="urn:microsoft.com/office/officeart/2008/layout/RadialCluster"/>
    <dgm:cxn modelId="{5B9EBCB6-EAB3-479A-87F3-03A097E38CD5}" srcId="{3DA809D4-7D74-4313-BA24-668E1B53F233}" destId="{BFD8CE8A-5E91-4A52-9178-6B2BCA5A4A66}" srcOrd="0" destOrd="0" parTransId="{A3432A5C-B99E-4B69-ACB4-F54450C58CBF}" sibTransId="{E2016193-51C9-4A7C-A819-6B98282611FD}"/>
    <dgm:cxn modelId="{786FD609-8951-4277-A346-FF5B73F54339}" srcId="{3DA809D4-7D74-4313-BA24-668E1B53F233}" destId="{E8DB72A2-6C76-4237-901F-5D37BC1DB8B7}" srcOrd="4" destOrd="0" parTransId="{0F0E02F0-96E2-4767-B1C2-D9D2100E8F3C}" sibTransId="{D991BA37-57A1-4803-ADA3-0D8A3FC83C56}"/>
    <dgm:cxn modelId="{EB46C3C6-61A0-4826-A6CF-76D818DA1906}" type="presOf" srcId="{903ECCFC-E00C-4070-B084-951D8E435C8E}" destId="{4ECD4CAD-85CF-47DC-8329-D87346BC2D76}" srcOrd="0" destOrd="0" presId="urn:microsoft.com/office/officeart/2008/layout/RadialCluster"/>
    <dgm:cxn modelId="{617CD375-49D2-43B9-8211-25CD1951749C}" type="presOf" srcId="{D1443C0D-E2D5-45AD-B59B-0C93E2659F3A}" destId="{C0D09E2B-5EE8-40ED-810A-34621CCD252F}" srcOrd="0" destOrd="0" presId="urn:microsoft.com/office/officeart/2008/layout/RadialCluster"/>
    <dgm:cxn modelId="{83EC6BA4-B31E-4605-B2B1-FDD13399ABD3}" srcId="{3DA809D4-7D74-4313-BA24-668E1B53F233}" destId="{9FAF4EA8-4A0B-42B8-B1A3-57DF1475A7AB}" srcOrd="2" destOrd="0" parTransId="{A5B93F35-83AA-4AFB-9CDF-696F0887838F}" sibTransId="{BFFD7933-37E5-4DF5-8690-2D22C496657D}"/>
    <dgm:cxn modelId="{3C695099-7F04-4BDD-AE17-D90AE5537EC3}" type="presOf" srcId="{6CE1BBF0-1D75-43AE-942F-5E0E0A262A1F}" destId="{BE36CFD8-B125-482A-A581-2B6C4EB1E62B}" srcOrd="0" destOrd="0" presId="urn:microsoft.com/office/officeart/2008/layout/RadialCluster"/>
    <dgm:cxn modelId="{0D82FFF3-80F1-42EE-9901-5191070C8238}" type="presOf" srcId="{E8DB72A2-6C76-4237-901F-5D37BC1DB8B7}" destId="{F5521A02-3352-4D84-90CE-D91B65D1E73C}" srcOrd="0" destOrd="0" presId="urn:microsoft.com/office/officeart/2008/layout/RadialCluster"/>
    <dgm:cxn modelId="{552D1A14-F4AB-439E-81FD-DF8E684E5ACD}" srcId="{D1443C0D-E2D5-45AD-B59B-0C93E2659F3A}" destId="{3DA809D4-7D74-4313-BA24-668E1B53F233}" srcOrd="0" destOrd="0" parTransId="{C64EA71C-C6ED-44C2-85FF-98525E5C030F}" sibTransId="{9B10958E-E211-4219-B060-D946D7E55F93}"/>
    <dgm:cxn modelId="{C38C0890-DAA6-4DDD-B0C6-4991DF160A18}" srcId="{3DA809D4-7D74-4313-BA24-668E1B53F233}" destId="{CE88D68F-0E58-4089-977A-8899C18BC9D5}" srcOrd="3" destOrd="0" parTransId="{903ECCFC-E00C-4070-B084-951D8E435C8E}" sibTransId="{F0D7308C-CCFD-445B-BEAE-5931942891B0}"/>
    <dgm:cxn modelId="{7DD7FDFA-AACE-4125-B94C-01D8AC60F495}" type="presOf" srcId="{BFD8CE8A-5E91-4A52-9178-6B2BCA5A4A66}" destId="{4F4B561F-C39A-428B-80BD-2483A1B694FC}" srcOrd="0" destOrd="0" presId="urn:microsoft.com/office/officeart/2008/layout/RadialCluster"/>
    <dgm:cxn modelId="{FCB36C5D-99A3-4537-A93A-BAAD4448786A}" type="presOf" srcId="{3DA809D4-7D74-4313-BA24-668E1B53F233}" destId="{FAB12B6B-D89B-427D-B898-CFEB2EF493DA}" srcOrd="0" destOrd="0" presId="urn:microsoft.com/office/officeart/2008/layout/RadialCluster"/>
    <dgm:cxn modelId="{3C4ED348-C828-4A2C-85C4-BE8DEDA20F9A}" type="presOf" srcId="{A5B93F35-83AA-4AFB-9CDF-696F0887838F}" destId="{577379B4-C383-4D72-9146-D91E1F698DF8}" srcOrd="0" destOrd="0" presId="urn:microsoft.com/office/officeart/2008/layout/RadialCluster"/>
    <dgm:cxn modelId="{009D6809-39E7-407C-ABD1-363B7CEC66B1}" type="presOf" srcId="{090AEB85-75A8-4FB0-9A1E-0EE19EA22701}" destId="{705F0A64-39FE-426B-8BAD-EA2DF9BD6535}" srcOrd="0" destOrd="0" presId="urn:microsoft.com/office/officeart/2008/layout/RadialCluster"/>
    <dgm:cxn modelId="{458CF50A-2877-4348-A2DC-A79DBD809CC6}" type="presParOf" srcId="{C0D09E2B-5EE8-40ED-810A-34621CCD252F}" destId="{0A8F39EA-943A-481C-B3E3-F5817B99BD6B}" srcOrd="0" destOrd="0" presId="urn:microsoft.com/office/officeart/2008/layout/RadialCluster"/>
    <dgm:cxn modelId="{C4961500-7E83-4528-BDB5-A49F90E93230}" type="presParOf" srcId="{0A8F39EA-943A-481C-B3E3-F5817B99BD6B}" destId="{FAB12B6B-D89B-427D-B898-CFEB2EF493DA}" srcOrd="0" destOrd="0" presId="urn:microsoft.com/office/officeart/2008/layout/RadialCluster"/>
    <dgm:cxn modelId="{95628337-9578-48E4-A016-9B130DEDA7B4}" type="presParOf" srcId="{0A8F39EA-943A-481C-B3E3-F5817B99BD6B}" destId="{11C5C002-A737-42B5-B782-79274EE3C314}" srcOrd="1" destOrd="0" presId="urn:microsoft.com/office/officeart/2008/layout/RadialCluster"/>
    <dgm:cxn modelId="{106157A8-A8E5-4B75-A0CB-87847B6354AB}" type="presParOf" srcId="{0A8F39EA-943A-481C-B3E3-F5817B99BD6B}" destId="{4F4B561F-C39A-428B-80BD-2483A1B694FC}" srcOrd="2" destOrd="0" presId="urn:microsoft.com/office/officeart/2008/layout/RadialCluster"/>
    <dgm:cxn modelId="{8555353B-E0C4-4EC7-9E82-E3EA4334E6B0}" type="presParOf" srcId="{0A8F39EA-943A-481C-B3E3-F5817B99BD6B}" destId="{705F0A64-39FE-426B-8BAD-EA2DF9BD6535}" srcOrd="3" destOrd="0" presId="urn:microsoft.com/office/officeart/2008/layout/RadialCluster"/>
    <dgm:cxn modelId="{AED094B6-8166-4082-B6DC-ADD4FA791E08}" type="presParOf" srcId="{0A8F39EA-943A-481C-B3E3-F5817B99BD6B}" destId="{BE36CFD8-B125-482A-A581-2B6C4EB1E62B}" srcOrd="4" destOrd="0" presId="urn:microsoft.com/office/officeart/2008/layout/RadialCluster"/>
    <dgm:cxn modelId="{0E99A311-A682-4EC8-99B1-A207A429B1C4}" type="presParOf" srcId="{0A8F39EA-943A-481C-B3E3-F5817B99BD6B}" destId="{577379B4-C383-4D72-9146-D91E1F698DF8}" srcOrd="5" destOrd="0" presId="urn:microsoft.com/office/officeart/2008/layout/RadialCluster"/>
    <dgm:cxn modelId="{76DECCC0-5A27-4747-A4D8-4161B570E262}" type="presParOf" srcId="{0A8F39EA-943A-481C-B3E3-F5817B99BD6B}" destId="{69D338BB-E8A9-4A14-B881-243D2FEE48F8}" srcOrd="6" destOrd="0" presId="urn:microsoft.com/office/officeart/2008/layout/RadialCluster"/>
    <dgm:cxn modelId="{824196A7-FDAB-45E6-A369-D2E03916769E}" type="presParOf" srcId="{0A8F39EA-943A-481C-B3E3-F5817B99BD6B}" destId="{4ECD4CAD-85CF-47DC-8329-D87346BC2D76}" srcOrd="7" destOrd="0" presId="urn:microsoft.com/office/officeart/2008/layout/RadialCluster"/>
    <dgm:cxn modelId="{132EE1EA-0D3B-4AD9-8724-A326F16FDB76}" type="presParOf" srcId="{0A8F39EA-943A-481C-B3E3-F5817B99BD6B}" destId="{DF9F267F-FE40-43F8-9935-0786855D098E}" srcOrd="8" destOrd="0" presId="urn:microsoft.com/office/officeart/2008/layout/RadialCluster"/>
    <dgm:cxn modelId="{B2DA6F1C-D4A4-43B0-948A-3E27856690A4}" type="presParOf" srcId="{0A8F39EA-943A-481C-B3E3-F5817B99BD6B}" destId="{56D02CED-E4A9-4FB4-B56B-273F6D3A0098}" srcOrd="9" destOrd="0" presId="urn:microsoft.com/office/officeart/2008/layout/RadialCluster"/>
    <dgm:cxn modelId="{1BCFB386-B1C1-4657-9C90-519E5D9FEB67}" type="presParOf" srcId="{0A8F39EA-943A-481C-B3E3-F5817B99BD6B}" destId="{F5521A02-3352-4D84-90CE-D91B65D1E73C}" srcOrd="10"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37337D-2051-4F7B-A32A-11BCA3E70F21}" type="doc">
      <dgm:prSet loTypeId="urn:microsoft.com/office/officeart/2005/8/layout/hierarchy1" loCatId="hierarchy" qsTypeId="urn:microsoft.com/office/officeart/2005/8/quickstyle/simple4" qsCatId="simple" csTypeId="urn:microsoft.com/office/officeart/2005/8/colors/colorful5" csCatId="colorful" phldr="1"/>
      <dgm:spPr/>
      <dgm:t>
        <a:bodyPr/>
        <a:lstStyle/>
        <a:p>
          <a:endParaRPr lang="en-US"/>
        </a:p>
      </dgm:t>
    </dgm:pt>
    <dgm:pt modelId="{40A25267-7A82-4BE9-9A3F-71FF00D8254A}">
      <dgm:prSet/>
      <dgm:spPr/>
      <dgm:t>
        <a:bodyPr/>
        <a:lstStyle/>
        <a:p>
          <a:r>
            <a:rPr lang="en-US" dirty="0" err="1">
              <a:hlinkClick xmlns:r="http://schemas.openxmlformats.org/officeDocument/2006/relationships" r:id="rId1"/>
            </a:rPr>
            <a:t>Powtoon</a:t>
          </a:r>
          <a:endParaRPr lang="en-US" dirty="0"/>
        </a:p>
      </dgm:t>
    </dgm:pt>
    <dgm:pt modelId="{07F95C09-6735-4F7F-ACF4-8C52A7007184}" type="parTrans" cxnId="{CFFD73F2-E367-4584-A7B6-7F390AC85B47}">
      <dgm:prSet/>
      <dgm:spPr/>
      <dgm:t>
        <a:bodyPr/>
        <a:lstStyle/>
        <a:p>
          <a:endParaRPr lang="en-US"/>
        </a:p>
      </dgm:t>
    </dgm:pt>
    <dgm:pt modelId="{26D9400B-72FE-40E6-8705-C38BCF755646}" type="sibTrans" cxnId="{CFFD73F2-E367-4584-A7B6-7F390AC85B47}">
      <dgm:prSet phldrT="1" phldr="0"/>
      <dgm:spPr/>
      <dgm:t>
        <a:bodyPr/>
        <a:lstStyle/>
        <a:p>
          <a:endParaRPr lang="en-US"/>
        </a:p>
      </dgm:t>
    </dgm:pt>
    <dgm:pt modelId="{E68D93DA-5EAB-4009-AD33-E3DC8DCB92F2}">
      <dgm:prSet/>
      <dgm:spPr/>
      <dgm:t>
        <a:bodyPr/>
        <a:lstStyle/>
        <a:p>
          <a:r>
            <a:rPr lang="en-US" dirty="0" err="1">
              <a:hlinkClick xmlns:r="http://schemas.openxmlformats.org/officeDocument/2006/relationships" r:id="rId2"/>
            </a:rPr>
            <a:t>Flipgrid</a:t>
          </a:r>
          <a:endParaRPr lang="en-US" dirty="0"/>
        </a:p>
      </dgm:t>
    </dgm:pt>
    <dgm:pt modelId="{0DE0C827-8155-4462-96F7-A5AA474B0C03}" type="parTrans" cxnId="{A4477950-6ADC-46E0-A021-C5A3DF4642B8}">
      <dgm:prSet/>
      <dgm:spPr/>
      <dgm:t>
        <a:bodyPr/>
        <a:lstStyle/>
        <a:p>
          <a:endParaRPr lang="en-US"/>
        </a:p>
      </dgm:t>
    </dgm:pt>
    <dgm:pt modelId="{2E00B284-B540-4FA5-8C83-9FE136FA17D3}" type="sibTrans" cxnId="{A4477950-6ADC-46E0-A021-C5A3DF4642B8}">
      <dgm:prSet phldrT="2" phldr="0"/>
      <dgm:spPr/>
      <dgm:t>
        <a:bodyPr/>
        <a:lstStyle/>
        <a:p>
          <a:endParaRPr lang="en-US"/>
        </a:p>
      </dgm:t>
    </dgm:pt>
    <dgm:pt modelId="{A6E323B2-1A8E-466B-940A-D1DB25C2007B}">
      <dgm:prSet/>
      <dgm:spPr/>
      <dgm:t>
        <a:bodyPr/>
        <a:lstStyle/>
        <a:p>
          <a:r>
            <a:rPr lang="en-US" dirty="0">
              <a:hlinkClick xmlns:r="http://schemas.openxmlformats.org/officeDocument/2006/relationships" r:id="rId3"/>
            </a:rPr>
            <a:t>Piktochart</a:t>
          </a:r>
          <a:endParaRPr lang="en-US" dirty="0"/>
        </a:p>
      </dgm:t>
    </dgm:pt>
    <dgm:pt modelId="{28186888-9271-4A73-951C-B55C241F0B46}" type="parTrans" cxnId="{F44AA377-4A9F-483D-9665-C8503BB76D55}">
      <dgm:prSet/>
      <dgm:spPr/>
      <dgm:t>
        <a:bodyPr/>
        <a:lstStyle/>
        <a:p>
          <a:endParaRPr lang="en-US"/>
        </a:p>
      </dgm:t>
    </dgm:pt>
    <dgm:pt modelId="{A9F93103-E669-4DB1-992A-35B02C795819}" type="sibTrans" cxnId="{F44AA377-4A9F-483D-9665-C8503BB76D55}">
      <dgm:prSet phldrT="3" phldr="0"/>
      <dgm:spPr/>
      <dgm:t>
        <a:bodyPr/>
        <a:lstStyle/>
        <a:p>
          <a:endParaRPr lang="en-US"/>
        </a:p>
      </dgm:t>
    </dgm:pt>
    <dgm:pt modelId="{A470E6DF-FFBA-47ED-9F53-A089290BE78E}" type="pres">
      <dgm:prSet presAssocID="{A237337D-2051-4F7B-A32A-11BCA3E70F21}" presName="hierChild1" presStyleCnt="0">
        <dgm:presLayoutVars>
          <dgm:chPref val="1"/>
          <dgm:dir/>
          <dgm:animOne val="branch"/>
          <dgm:animLvl val="lvl"/>
          <dgm:resizeHandles/>
        </dgm:presLayoutVars>
      </dgm:prSet>
      <dgm:spPr/>
      <dgm:t>
        <a:bodyPr/>
        <a:lstStyle/>
        <a:p>
          <a:endParaRPr lang="en-US"/>
        </a:p>
      </dgm:t>
    </dgm:pt>
    <dgm:pt modelId="{50FC9AF6-7178-4353-98C1-8DC8A34ED200}" type="pres">
      <dgm:prSet presAssocID="{40A25267-7A82-4BE9-9A3F-71FF00D8254A}" presName="hierRoot1" presStyleCnt="0"/>
      <dgm:spPr/>
    </dgm:pt>
    <dgm:pt modelId="{5D60EA28-B840-41E7-8480-4F0C465C4680}" type="pres">
      <dgm:prSet presAssocID="{40A25267-7A82-4BE9-9A3F-71FF00D8254A}" presName="composite" presStyleCnt="0"/>
      <dgm:spPr/>
    </dgm:pt>
    <dgm:pt modelId="{2DB7CDF0-658D-4D4E-8440-A06A479AEFFF}" type="pres">
      <dgm:prSet presAssocID="{40A25267-7A82-4BE9-9A3F-71FF00D8254A}" presName="background" presStyleLbl="node0" presStyleIdx="0" presStyleCnt="3"/>
      <dgm:spPr/>
    </dgm:pt>
    <dgm:pt modelId="{950E79C4-6134-4C5C-8A12-A42E3B6D003E}" type="pres">
      <dgm:prSet presAssocID="{40A25267-7A82-4BE9-9A3F-71FF00D8254A}" presName="text" presStyleLbl="fgAcc0" presStyleIdx="0" presStyleCnt="3">
        <dgm:presLayoutVars>
          <dgm:chPref val="3"/>
        </dgm:presLayoutVars>
      </dgm:prSet>
      <dgm:spPr/>
      <dgm:t>
        <a:bodyPr/>
        <a:lstStyle/>
        <a:p>
          <a:endParaRPr lang="en-US"/>
        </a:p>
      </dgm:t>
    </dgm:pt>
    <dgm:pt modelId="{F417F1F3-4EDC-4161-9BAE-A070292F1C25}" type="pres">
      <dgm:prSet presAssocID="{40A25267-7A82-4BE9-9A3F-71FF00D8254A}" presName="hierChild2" presStyleCnt="0"/>
      <dgm:spPr/>
    </dgm:pt>
    <dgm:pt modelId="{8B2735E3-6B2B-42BB-8051-1DD9B1B12B14}" type="pres">
      <dgm:prSet presAssocID="{E68D93DA-5EAB-4009-AD33-E3DC8DCB92F2}" presName="hierRoot1" presStyleCnt="0"/>
      <dgm:spPr/>
    </dgm:pt>
    <dgm:pt modelId="{9742ABAD-5A76-4EDC-8085-3A776DD591C2}" type="pres">
      <dgm:prSet presAssocID="{E68D93DA-5EAB-4009-AD33-E3DC8DCB92F2}" presName="composite" presStyleCnt="0"/>
      <dgm:spPr/>
    </dgm:pt>
    <dgm:pt modelId="{40B558CF-3CEC-4B7A-BC08-B25448DB219C}" type="pres">
      <dgm:prSet presAssocID="{E68D93DA-5EAB-4009-AD33-E3DC8DCB92F2}" presName="background" presStyleLbl="node0" presStyleIdx="1" presStyleCnt="3"/>
      <dgm:spPr/>
    </dgm:pt>
    <dgm:pt modelId="{BAB64C2D-1845-40EA-A9F9-747E9BA8C185}" type="pres">
      <dgm:prSet presAssocID="{E68D93DA-5EAB-4009-AD33-E3DC8DCB92F2}" presName="text" presStyleLbl="fgAcc0" presStyleIdx="1" presStyleCnt="3">
        <dgm:presLayoutVars>
          <dgm:chPref val="3"/>
        </dgm:presLayoutVars>
      </dgm:prSet>
      <dgm:spPr/>
      <dgm:t>
        <a:bodyPr/>
        <a:lstStyle/>
        <a:p>
          <a:endParaRPr lang="en-US"/>
        </a:p>
      </dgm:t>
    </dgm:pt>
    <dgm:pt modelId="{17DEA3E6-DB43-4AE7-8DC2-C8EB80A36616}" type="pres">
      <dgm:prSet presAssocID="{E68D93DA-5EAB-4009-AD33-E3DC8DCB92F2}" presName="hierChild2" presStyleCnt="0"/>
      <dgm:spPr/>
    </dgm:pt>
    <dgm:pt modelId="{0BA6830C-FBF4-4A94-B736-306B9FFC9F6D}" type="pres">
      <dgm:prSet presAssocID="{A6E323B2-1A8E-466B-940A-D1DB25C2007B}" presName="hierRoot1" presStyleCnt="0"/>
      <dgm:spPr/>
    </dgm:pt>
    <dgm:pt modelId="{766CE4DF-E8C7-49A2-B717-1084E77D00A2}" type="pres">
      <dgm:prSet presAssocID="{A6E323B2-1A8E-466B-940A-D1DB25C2007B}" presName="composite" presStyleCnt="0"/>
      <dgm:spPr/>
    </dgm:pt>
    <dgm:pt modelId="{1F554864-3C6E-4C1F-9C80-EF8D6A186FC4}" type="pres">
      <dgm:prSet presAssocID="{A6E323B2-1A8E-466B-940A-D1DB25C2007B}" presName="background" presStyleLbl="node0" presStyleIdx="2" presStyleCnt="3"/>
      <dgm:spPr/>
    </dgm:pt>
    <dgm:pt modelId="{BCF0788B-4560-4234-9F2A-4EC7AD0D3B96}" type="pres">
      <dgm:prSet presAssocID="{A6E323B2-1A8E-466B-940A-D1DB25C2007B}" presName="text" presStyleLbl="fgAcc0" presStyleIdx="2" presStyleCnt="3">
        <dgm:presLayoutVars>
          <dgm:chPref val="3"/>
        </dgm:presLayoutVars>
      </dgm:prSet>
      <dgm:spPr/>
      <dgm:t>
        <a:bodyPr/>
        <a:lstStyle/>
        <a:p>
          <a:endParaRPr lang="en-US"/>
        </a:p>
      </dgm:t>
    </dgm:pt>
    <dgm:pt modelId="{F5C81CD4-EA22-42CF-B463-A6B61F3143E1}" type="pres">
      <dgm:prSet presAssocID="{A6E323B2-1A8E-466B-940A-D1DB25C2007B}" presName="hierChild2" presStyleCnt="0"/>
      <dgm:spPr/>
    </dgm:pt>
  </dgm:ptLst>
  <dgm:cxnLst>
    <dgm:cxn modelId="{28EB7255-5A90-4DD8-A36A-AF29025B2A71}" type="presOf" srcId="{40A25267-7A82-4BE9-9A3F-71FF00D8254A}" destId="{950E79C4-6134-4C5C-8A12-A42E3B6D003E}" srcOrd="0" destOrd="0" presId="urn:microsoft.com/office/officeart/2005/8/layout/hierarchy1"/>
    <dgm:cxn modelId="{85510B24-EDFA-4BA5-897E-1E4E7473840C}" type="presOf" srcId="{E68D93DA-5EAB-4009-AD33-E3DC8DCB92F2}" destId="{BAB64C2D-1845-40EA-A9F9-747E9BA8C185}" srcOrd="0" destOrd="0" presId="urn:microsoft.com/office/officeart/2005/8/layout/hierarchy1"/>
    <dgm:cxn modelId="{CFFD73F2-E367-4584-A7B6-7F390AC85B47}" srcId="{A237337D-2051-4F7B-A32A-11BCA3E70F21}" destId="{40A25267-7A82-4BE9-9A3F-71FF00D8254A}" srcOrd="0" destOrd="0" parTransId="{07F95C09-6735-4F7F-ACF4-8C52A7007184}" sibTransId="{26D9400B-72FE-40E6-8705-C38BCF755646}"/>
    <dgm:cxn modelId="{A4477950-6ADC-46E0-A021-C5A3DF4642B8}" srcId="{A237337D-2051-4F7B-A32A-11BCA3E70F21}" destId="{E68D93DA-5EAB-4009-AD33-E3DC8DCB92F2}" srcOrd="1" destOrd="0" parTransId="{0DE0C827-8155-4462-96F7-A5AA474B0C03}" sibTransId="{2E00B284-B540-4FA5-8C83-9FE136FA17D3}"/>
    <dgm:cxn modelId="{F44AA377-4A9F-483D-9665-C8503BB76D55}" srcId="{A237337D-2051-4F7B-A32A-11BCA3E70F21}" destId="{A6E323B2-1A8E-466B-940A-D1DB25C2007B}" srcOrd="2" destOrd="0" parTransId="{28186888-9271-4A73-951C-B55C241F0B46}" sibTransId="{A9F93103-E669-4DB1-992A-35B02C795819}"/>
    <dgm:cxn modelId="{EB42D765-FD92-47BB-A38E-C5B556430CF6}" type="presOf" srcId="{A6E323B2-1A8E-466B-940A-D1DB25C2007B}" destId="{BCF0788B-4560-4234-9F2A-4EC7AD0D3B96}" srcOrd="0" destOrd="0" presId="urn:microsoft.com/office/officeart/2005/8/layout/hierarchy1"/>
    <dgm:cxn modelId="{69FB11D5-E116-4EA6-889A-D0228BF250FA}" type="presOf" srcId="{A237337D-2051-4F7B-A32A-11BCA3E70F21}" destId="{A470E6DF-FFBA-47ED-9F53-A089290BE78E}" srcOrd="0" destOrd="0" presId="urn:microsoft.com/office/officeart/2005/8/layout/hierarchy1"/>
    <dgm:cxn modelId="{F06C98C6-2A36-49EB-81B5-9D965127369B}" type="presParOf" srcId="{A470E6DF-FFBA-47ED-9F53-A089290BE78E}" destId="{50FC9AF6-7178-4353-98C1-8DC8A34ED200}" srcOrd="0" destOrd="0" presId="urn:microsoft.com/office/officeart/2005/8/layout/hierarchy1"/>
    <dgm:cxn modelId="{2D858D99-28EF-4AE4-81ED-A650869BB725}" type="presParOf" srcId="{50FC9AF6-7178-4353-98C1-8DC8A34ED200}" destId="{5D60EA28-B840-41E7-8480-4F0C465C4680}" srcOrd="0" destOrd="0" presId="urn:microsoft.com/office/officeart/2005/8/layout/hierarchy1"/>
    <dgm:cxn modelId="{FE4B2701-BF26-48C2-A902-96801E0E4BEB}" type="presParOf" srcId="{5D60EA28-B840-41E7-8480-4F0C465C4680}" destId="{2DB7CDF0-658D-4D4E-8440-A06A479AEFFF}" srcOrd="0" destOrd="0" presId="urn:microsoft.com/office/officeart/2005/8/layout/hierarchy1"/>
    <dgm:cxn modelId="{1AD8A79A-DF6D-45D7-A840-DCBB34E968FE}" type="presParOf" srcId="{5D60EA28-B840-41E7-8480-4F0C465C4680}" destId="{950E79C4-6134-4C5C-8A12-A42E3B6D003E}" srcOrd="1" destOrd="0" presId="urn:microsoft.com/office/officeart/2005/8/layout/hierarchy1"/>
    <dgm:cxn modelId="{CBDBEAE0-6EA1-4213-8DD4-BEC71728F945}" type="presParOf" srcId="{50FC9AF6-7178-4353-98C1-8DC8A34ED200}" destId="{F417F1F3-4EDC-4161-9BAE-A070292F1C25}" srcOrd="1" destOrd="0" presId="urn:microsoft.com/office/officeart/2005/8/layout/hierarchy1"/>
    <dgm:cxn modelId="{D5C4DB74-D056-4DB5-B6BA-D737F92A8123}" type="presParOf" srcId="{A470E6DF-FFBA-47ED-9F53-A089290BE78E}" destId="{8B2735E3-6B2B-42BB-8051-1DD9B1B12B14}" srcOrd="1" destOrd="0" presId="urn:microsoft.com/office/officeart/2005/8/layout/hierarchy1"/>
    <dgm:cxn modelId="{08F766A7-DE71-4612-87C7-372F3AA89064}" type="presParOf" srcId="{8B2735E3-6B2B-42BB-8051-1DD9B1B12B14}" destId="{9742ABAD-5A76-4EDC-8085-3A776DD591C2}" srcOrd="0" destOrd="0" presId="urn:microsoft.com/office/officeart/2005/8/layout/hierarchy1"/>
    <dgm:cxn modelId="{F80C49D6-3F4C-4880-8912-ED2C7740358A}" type="presParOf" srcId="{9742ABAD-5A76-4EDC-8085-3A776DD591C2}" destId="{40B558CF-3CEC-4B7A-BC08-B25448DB219C}" srcOrd="0" destOrd="0" presId="urn:microsoft.com/office/officeart/2005/8/layout/hierarchy1"/>
    <dgm:cxn modelId="{507EBA67-8811-4377-B841-BEB109644A40}" type="presParOf" srcId="{9742ABAD-5A76-4EDC-8085-3A776DD591C2}" destId="{BAB64C2D-1845-40EA-A9F9-747E9BA8C185}" srcOrd="1" destOrd="0" presId="urn:microsoft.com/office/officeart/2005/8/layout/hierarchy1"/>
    <dgm:cxn modelId="{09E58844-CF6E-43D9-BA44-002318687C4A}" type="presParOf" srcId="{8B2735E3-6B2B-42BB-8051-1DD9B1B12B14}" destId="{17DEA3E6-DB43-4AE7-8DC2-C8EB80A36616}" srcOrd="1" destOrd="0" presId="urn:microsoft.com/office/officeart/2005/8/layout/hierarchy1"/>
    <dgm:cxn modelId="{F418416A-909E-4A2E-88DF-752FDE09CC7C}" type="presParOf" srcId="{A470E6DF-FFBA-47ED-9F53-A089290BE78E}" destId="{0BA6830C-FBF4-4A94-B736-306B9FFC9F6D}" srcOrd="2" destOrd="0" presId="urn:microsoft.com/office/officeart/2005/8/layout/hierarchy1"/>
    <dgm:cxn modelId="{5F460A0E-E374-46C9-A9FD-93196D3E8ED1}" type="presParOf" srcId="{0BA6830C-FBF4-4A94-B736-306B9FFC9F6D}" destId="{766CE4DF-E8C7-49A2-B717-1084E77D00A2}" srcOrd="0" destOrd="0" presId="urn:microsoft.com/office/officeart/2005/8/layout/hierarchy1"/>
    <dgm:cxn modelId="{8ECC9CD9-8FC8-486A-B28C-89DBAB71199D}" type="presParOf" srcId="{766CE4DF-E8C7-49A2-B717-1084E77D00A2}" destId="{1F554864-3C6E-4C1F-9C80-EF8D6A186FC4}" srcOrd="0" destOrd="0" presId="urn:microsoft.com/office/officeart/2005/8/layout/hierarchy1"/>
    <dgm:cxn modelId="{09B649DD-C961-454C-9DD6-C874C41C8912}" type="presParOf" srcId="{766CE4DF-E8C7-49A2-B717-1084E77D00A2}" destId="{BCF0788B-4560-4234-9F2A-4EC7AD0D3B96}" srcOrd="1" destOrd="0" presId="urn:microsoft.com/office/officeart/2005/8/layout/hierarchy1"/>
    <dgm:cxn modelId="{FCA0418B-3C15-4E19-B81E-B935ED38DF27}" type="presParOf" srcId="{0BA6830C-FBF4-4A94-B736-306B9FFC9F6D}" destId="{F5C81CD4-EA22-42CF-B463-A6B61F3143E1}"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237337D-2051-4F7B-A32A-11BCA3E70F21}" type="doc">
      <dgm:prSet loTypeId="urn:microsoft.com/office/officeart/2016/7/layout/LinearBlockProcessNumbered" loCatId="process" qsTypeId="urn:microsoft.com/office/officeart/2005/8/quickstyle/simple2" qsCatId="simple" csTypeId="urn:microsoft.com/office/officeart/2005/8/colors/accent2_2" csCatId="accent2" phldr="1"/>
      <dgm:spPr/>
      <dgm:t>
        <a:bodyPr/>
        <a:lstStyle/>
        <a:p>
          <a:endParaRPr lang="en-US"/>
        </a:p>
      </dgm:t>
    </dgm:pt>
    <dgm:pt modelId="{17B9B503-2FDA-4E05-B85B-901C4C8AF851}" type="pres">
      <dgm:prSet presAssocID="{A237337D-2051-4F7B-A32A-11BCA3E70F21}" presName="Name0" presStyleCnt="0">
        <dgm:presLayoutVars>
          <dgm:animLvl val="lvl"/>
          <dgm:resizeHandles val="exact"/>
        </dgm:presLayoutVars>
      </dgm:prSet>
      <dgm:spPr/>
      <dgm:t>
        <a:bodyPr/>
        <a:lstStyle/>
        <a:p>
          <a:endParaRPr lang="en-US"/>
        </a:p>
      </dgm:t>
    </dgm:pt>
  </dgm:ptLst>
  <dgm:cxnLst>
    <dgm:cxn modelId="{2195B547-CD3A-4F7E-9E31-38E04F22F18F}" type="presOf" srcId="{A237337D-2051-4F7B-A32A-11BCA3E70F21}" destId="{17B9B503-2FDA-4E05-B85B-901C4C8AF851}" srcOrd="0" destOrd="0" presId="urn:microsoft.com/office/officeart/2016/7/layout/LinearBlockProcessNumbered"/>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5C9B8-06B4-4C2D-8551-99D89C3B1444}">
      <dsp:nvSpPr>
        <dsp:cNvPr id="0" name=""/>
        <dsp:cNvSpPr/>
      </dsp:nvSpPr>
      <dsp:spPr>
        <a:xfrm rot="5400000">
          <a:off x="4538656" y="-1793999"/>
          <a:ext cx="871359" cy="468172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Define student engagement</a:t>
          </a:r>
        </a:p>
      </dsp:txBody>
      <dsp:txXfrm rot="-5400000">
        <a:off x="2633472" y="153721"/>
        <a:ext cx="4639192" cy="786287"/>
      </dsp:txXfrm>
    </dsp:sp>
    <dsp:sp modelId="{96497F0F-BAAA-4421-A217-92EDBF9FE329}">
      <dsp:nvSpPr>
        <dsp:cNvPr id="0" name=""/>
        <dsp:cNvSpPr/>
      </dsp:nvSpPr>
      <dsp:spPr>
        <a:xfrm>
          <a:off x="0" y="2264"/>
          <a:ext cx="2633472" cy="1089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a:t>DEFINE</a:t>
          </a:r>
        </a:p>
      </dsp:txBody>
      <dsp:txXfrm>
        <a:off x="53170" y="55434"/>
        <a:ext cx="2527132" cy="982859"/>
      </dsp:txXfrm>
    </dsp:sp>
    <dsp:sp modelId="{1A1448EA-4B0D-4468-AA60-6B96E575EFE6}">
      <dsp:nvSpPr>
        <dsp:cNvPr id="0" name=""/>
        <dsp:cNvSpPr/>
      </dsp:nvSpPr>
      <dsp:spPr>
        <a:xfrm rot="5400000">
          <a:off x="4538656" y="-650340"/>
          <a:ext cx="871359" cy="4681728"/>
        </a:xfrm>
        <a:prstGeom prst="round2Same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Recognize WHEN students are engaged</a:t>
          </a:r>
        </a:p>
      </dsp:txBody>
      <dsp:txXfrm rot="-5400000">
        <a:off x="2633472" y="1297380"/>
        <a:ext cx="4639192" cy="786287"/>
      </dsp:txXfrm>
    </dsp:sp>
    <dsp:sp modelId="{9D36F4C6-D2B4-4CDC-BBF2-00CEFB68E14D}">
      <dsp:nvSpPr>
        <dsp:cNvPr id="0" name=""/>
        <dsp:cNvSpPr/>
      </dsp:nvSpPr>
      <dsp:spPr>
        <a:xfrm>
          <a:off x="0" y="1145923"/>
          <a:ext cx="2633472" cy="1089199"/>
        </a:xfrm>
        <a:prstGeom prst="roundRect">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a:t>RECOGNIZE</a:t>
          </a:r>
        </a:p>
      </dsp:txBody>
      <dsp:txXfrm>
        <a:off x="53170" y="1199093"/>
        <a:ext cx="2527132" cy="982859"/>
      </dsp:txXfrm>
    </dsp:sp>
    <dsp:sp modelId="{3894D6C7-D8E0-42EB-92C6-0A8D093BBB22}">
      <dsp:nvSpPr>
        <dsp:cNvPr id="0" name=""/>
        <dsp:cNvSpPr/>
      </dsp:nvSpPr>
      <dsp:spPr>
        <a:xfrm rot="5400000">
          <a:off x="4538656" y="493318"/>
          <a:ext cx="871359" cy="4681728"/>
        </a:xfrm>
        <a:prstGeom prst="round2Same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Describe WHY student engagement matters</a:t>
          </a:r>
        </a:p>
      </dsp:txBody>
      <dsp:txXfrm rot="-5400000">
        <a:off x="2633472" y="2441038"/>
        <a:ext cx="4639192" cy="786287"/>
      </dsp:txXfrm>
    </dsp:sp>
    <dsp:sp modelId="{9786C15F-9EB8-45AE-A834-CEB14A7E15BC}">
      <dsp:nvSpPr>
        <dsp:cNvPr id="0" name=""/>
        <dsp:cNvSpPr/>
      </dsp:nvSpPr>
      <dsp:spPr>
        <a:xfrm>
          <a:off x="0" y="2289582"/>
          <a:ext cx="2633472" cy="1089199"/>
        </a:xfrm>
        <a:prstGeom prst="roundRect">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a:t>DESCRIBE</a:t>
          </a:r>
        </a:p>
      </dsp:txBody>
      <dsp:txXfrm>
        <a:off x="53170" y="2342752"/>
        <a:ext cx="2527132" cy="982859"/>
      </dsp:txXfrm>
    </dsp:sp>
    <dsp:sp modelId="{0D09D8D5-1137-480A-8BEE-331EA3B90731}">
      <dsp:nvSpPr>
        <dsp:cNvPr id="0" name=""/>
        <dsp:cNvSpPr/>
      </dsp:nvSpPr>
      <dsp:spPr>
        <a:xfrm rot="5400000">
          <a:off x="4538656" y="1636977"/>
          <a:ext cx="871359" cy="4681728"/>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Identify WHAT tools and strategies help boost student engagement</a:t>
          </a:r>
        </a:p>
      </dsp:txBody>
      <dsp:txXfrm rot="-5400000">
        <a:off x="2633472" y="3584697"/>
        <a:ext cx="4639192" cy="786287"/>
      </dsp:txXfrm>
    </dsp:sp>
    <dsp:sp modelId="{CF544D92-3C98-47B3-9D7A-F1A50A83A2E2}">
      <dsp:nvSpPr>
        <dsp:cNvPr id="0" name=""/>
        <dsp:cNvSpPr/>
      </dsp:nvSpPr>
      <dsp:spPr>
        <a:xfrm>
          <a:off x="0" y="3433242"/>
          <a:ext cx="2633472" cy="1089199"/>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a:t>IDENTIFY</a:t>
          </a:r>
        </a:p>
      </dsp:txBody>
      <dsp:txXfrm>
        <a:off x="53170" y="3486412"/>
        <a:ext cx="2527132" cy="9828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C8779-AA20-4239-9F94-47F61FEA4A73}">
      <dsp:nvSpPr>
        <dsp:cNvPr id="0" name=""/>
        <dsp:cNvSpPr/>
      </dsp:nvSpPr>
      <dsp:spPr>
        <a:xfrm>
          <a:off x="0" y="829326"/>
          <a:ext cx="1783614" cy="2497059"/>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057" tIns="330200" rIns="139057" bIns="330200" numCol="1" spcCol="1270" anchor="t" anchorCtr="0">
          <a:noAutofit/>
        </a:bodyPr>
        <a:lstStyle/>
        <a:p>
          <a:pPr lvl="0" algn="l" defTabSz="1155700">
            <a:lnSpc>
              <a:spcPct val="90000"/>
            </a:lnSpc>
            <a:spcBef>
              <a:spcPct val="0"/>
            </a:spcBef>
            <a:spcAft>
              <a:spcPct val="35000"/>
            </a:spcAft>
          </a:pPr>
          <a:r>
            <a:rPr lang="en-US" sz="2600" kern="1200" dirty="0" err="1">
              <a:hlinkClick xmlns:r="http://schemas.openxmlformats.org/officeDocument/2006/relationships" r:id="rId1"/>
            </a:rPr>
            <a:t>Animoto</a:t>
          </a:r>
          <a:endParaRPr lang="en-US" sz="2600" kern="1200" dirty="0"/>
        </a:p>
      </dsp:txBody>
      <dsp:txXfrm>
        <a:off x="0" y="1778209"/>
        <a:ext cx="1783614" cy="1498235"/>
      </dsp:txXfrm>
    </dsp:sp>
    <dsp:sp modelId="{3F9E7FD8-0575-4C34-B23A-5D09A9543779}">
      <dsp:nvSpPr>
        <dsp:cNvPr id="0" name=""/>
        <dsp:cNvSpPr/>
      </dsp:nvSpPr>
      <dsp:spPr>
        <a:xfrm>
          <a:off x="510318" y="1033194"/>
          <a:ext cx="749117" cy="74911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8404" tIns="12700" rIns="58404" bIns="12700" numCol="1" spcCol="1270" anchor="ctr" anchorCtr="0">
          <a:noAutofit/>
        </a:bodyPr>
        <a:lstStyle/>
        <a:p>
          <a:pPr lvl="0" algn="ctr" defTabSz="1600200">
            <a:lnSpc>
              <a:spcPct val="90000"/>
            </a:lnSpc>
            <a:spcBef>
              <a:spcPct val="0"/>
            </a:spcBef>
            <a:spcAft>
              <a:spcPct val="35000"/>
            </a:spcAft>
          </a:pPr>
          <a:r>
            <a:rPr lang="en-US" sz="3600" kern="1200"/>
            <a:t>1</a:t>
          </a:r>
          <a:endParaRPr lang="en-US" sz="3600" kern="1200" dirty="0"/>
        </a:p>
      </dsp:txBody>
      <dsp:txXfrm>
        <a:off x="620024" y="1142900"/>
        <a:ext cx="529705" cy="529705"/>
      </dsp:txXfrm>
    </dsp:sp>
    <dsp:sp modelId="{4E5CBA9B-7DFF-41E9-B3F6-F3E1249C455C}">
      <dsp:nvSpPr>
        <dsp:cNvPr id="0" name=""/>
        <dsp:cNvSpPr/>
      </dsp:nvSpPr>
      <dsp:spPr>
        <a:xfrm>
          <a:off x="0" y="3326314"/>
          <a:ext cx="1783614"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441BD92-5915-4C7C-BF5F-1B7CFC53CB2B}">
      <dsp:nvSpPr>
        <dsp:cNvPr id="0" name=""/>
        <dsp:cNvSpPr/>
      </dsp:nvSpPr>
      <dsp:spPr>
        <a:xfrm>
          <a:off x="1961975" y="829326"/>
          <a:ext cx="1783614" cy="2497059"/>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057" tIns="330200" rIns="139057" bIns="330200" numCol="1" spcCol="1270" anchor="t" anchorCtr="0">
          <a:noAutofit/>
        </a:bodyPr>
        <a:lstStyle/>
        <a:p>
          <a:pPr lvl="0" algn="l" defTabSz="1155700">
            <a:lnSpc>
              <a:spcPct val="90000"/>
            </a:lnSpc>
            <a:spcBef>
              <a:spcPct val="0"/>
            </a:spcBef>
            <a:spcAft>
              <a:spcPct val="35000"/>
            </a:spcAft>
          </a:pPr>
          <a:r>
            <a:rPr lang="en-US" sz="2600" kern="1200" dirty="0" err="1">
              <a:hlinkClick xmlns:r="http://schemas.openxmlformats.org/officeDocument/2006/relationships" r:id="rId2"/>
            </a:rPr>
            <a:t>EDpuzzle</a:t>
          </a:r>
          <a:endParaRPr lang="en-US" sz="2600" kern="1200" dirty="0"/>
        </a:p>
      </dsp:txBody>
      <dsp:txXfrm>
        <a:off x="1961975" y="1778209"/>
        <a:ext cx="1783614" cy="1498235"/>
      </dsp:txXfrm>
    </dsp:sp>
    <dsp:sp modelId="{C1818638-6DDF-459B-A516-66FE45A1A8E3}">
      <dsp:nvSpPr>
        <dsp:cNvPr id="0" name=""/>
        <dsp:cNvSpPr/>
      </dsp:nvSpPr>
      <dsp:spPr>
        <a:xfrm>
          <a:off x="2479223" y="1079032"/>
          <a:ext cx="749117" cy="749117"/>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8404" tIns="12700" rIns="58404" bIns="12700" numCol="1" spcCol="1270" anchor="ctr" anchorCtr="0">
          <a:noAutofit/>
        </a:bodyPr>
        <a:lstStyle/>
        <a:p>
          <a:pPr lvl="0" algn="ctr" defTabSz="1600200">
            <a:lnSpc>
              <a:spcPct val="90000"/>
            </a:lnSpc>
            <a:spcBef>
              <a:spcPct val="0"/>
            </a:spcBef>
            <a:spcAft>
              <a:spcPct val="35000"/>
            </a:spcAft>
          </a:pPr>
          <a:r>
            <a:rPr lang="en-US" sz="3600" kern="1200"/>
            <a:t>2</a:t>
          </a:r>
        </a:p>
      </dsp:txBody>
      <dsp:txXfrm>
        <a:off x="2588929" y="1188738"/>
        <a:ext cx="529705" cy="529705"/>
      </dsp:txXfrm>
    </dsp:sp>
    <dsp:sp modelId="{8E6C90D6-1754-41DC-B3A6-ABDA9A655DA9}">
      <dsp:nvSpPr>
        <dsp:cNvPr id="0" name=""/>
        <dsp:cNvSpPr/>
      </dsp:nvSpPr>
      <dsp:spPr>
        <a:xfrm>
          <a:off x="1961975" y="3326314"/>
          <a:ext cx="1783614" cy="7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FAC5038-25ED-440F-9258-5999ABB1788C}">
      <dsp:nvSpPr>
        <dsp:cNvPr id="0" name=""/>
        <dsp:cNvSpPr/>
      </dsp:nvSpPr>
      <dsp:spPr>
        <a:xfrm>
          <a:off x="3923950" y="829326"/>
          <a:ext cx="1783614" cy="2497059"/>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057" tIns="330200" rIns="139057" bIns="330200" numCol="1" spcCol="1270" anchor="t" anchorCtr="0">
          <a:noAutofit/>
        </a:bodyPr>
        <a:lstStyle/>
        <a:p>
          <a:pPr lvl="0" algn="ctr" defTabSz="1155700">
            <a:lnSpc>
              <a:spcPct val="90000"/>
            </a:lnSpc>
            <a:spcBef>
              <a:spcPct val="0"/>
            </a:spcBef>
            <a:spcAft>
              <a:spcPct val="35000"/>
            </a:spcAft>
          </a:pPr>
          <a:r>
            <a:rPr lang="en-US" sz="2600" kern="1200">
              <a:hlinkClick xmlns:r="http://schemas.openxmlformats.org/officeDocument/2006/relationships" r:id="rId3"/>
            </a:rPr>
            <a:t>My Simple Show</a:t>
          </a:r>
          <a:endParaRPr lang="en-US" sz="2600" kern="1200" dirty="0"/>
        </a:p>
      </dsp:txBody>
      <dsp:txXfrm>
        <a:off x="3923950" y="1778209"/>
        <a:ext cx="1783614" cy="1498235"/>
      </dsp:txXfrm>
    </dsp:sp>
    <dsp:sp modelId="{4238E383-DE77-4E0A-8BF7-9AE40893FE6D}">
      <dsp:nvSpPr>
        <dsp:cNvPr id="0" name=""/>
        <dsp:cNvSpPr/>
      </dsp:nvSpPr>
      <dsp:spPr>
        <a:xfrm>
          <a:off x="4441199" y="1079032"/>
          <a:ext cx="749117" cy="74911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8404" tIns="12700" rIns="58404" bIns="12700" numCol="1" spcCol="1270" anchor="ctr" anchorCtr="0">
          <a:noAutofit/>
        </a:bodyPr>
        <a:lstStyle/>
        <a:p>
          <a:pPr lvl="0" algn="ctr" defTabSz="1600200">
            <a:lnSpc>
              <a:spcPct val="90000"/>
            </a:lnSpc>
            <a:spcBef>
              <a:spcPct val="0"/>
            </a:spcBef>
            <a:spcAft>
              <a:spcPct val="35000"/>
            </a:spcAft>
          </a:pPr>
          <a:r>
            <a:rPr lang="en-US" sz="3600" kern="1200"/>
            <a:t>3</a:t>
          </a:r>
        </a:p>
      </dsp:txBody>
      <dsp:txXfrm>
        <a:off x="4550905" y="1188738"/>
        <a:ext cx="529705" cy="529705"/>
      </dsp:txXfrm>
    </dsp:sp>
    <dsp:sp modelId="{6BE3DEE5-B5F6-49AB-9A1D-159EB7A586C0}">
      <dsp:nvSpPr>
        <dsp:cNvPr id="0" name=""/>
        <dsp:cNvSpPr/>
      </dsp:nvSpPr>
      <dsp:spPr>
        <a:xfrm>
          <a:off x="3923950" y="3326314"/>
          <a:ext cx="1783614" cy="7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A6EFA-3D1C-4B47-81FC-37EF85CA1B84}">
      <dsp:nvSpPr>
        <dsp:cNvPr id="0" name=""/>
        <dsp:cNvSpPr/>
      </dsp:nvSpPr>
      <dsp:spPr>
        <a:xfrm>
          <a:off x="6120" y="661026"/>
          <a:ext cx="1913160" cy="22957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8978" tIns="0" rIns="188978" bIns="330200" numCol="1" spcCol="1270" anchor="t" anchorCtr="0">
          <a:noAutofit/>
        </a:bodyPr>
        <a:lstStyle/>
        <a:p>
          <a:pPr lvl="0" algn="l" defTabSz="1111250">
            <a:lnSpc>
              <a:spcPct val="90000"/>
            </a:lnSpc>
            <a:spcBef>
              <a:spcPct val="0"/>
            </a:spcBef>
            <a:spcAft>
              <a:spcPct val="35000"/>
            </a:spcAft>
          </a:pPr>
          <a:r>
            <a:rPr lang="en-US" sz="2500" kern="1200"/>
            <a:t>10:2 Method</a:t>
          </a:r>
        </a:p>
      </dsp:txBody>
      <dsp:txXfrm>
        <a:off x="6120" y="1579343"/>
        <a:ext cx="1913160" cy="1377475"/>
      </dsp:txXfrm>
    </dsp:sp>
    <dsp:sp modelId="{89546430-7353-4F4E-A609-0C8A6E8F0650}">
      <dsp:nvSpPr>
        <dsp:cNvPr id="0" name=""/>
        <dsp:cNvSpPr/>
      </dsp:nvSpPr>
      <dsp:spPr>
        <a:xfrm>
          <a:off x="6120" y="661026"/>
          <a:ext cx="1913160" cy="918316"/>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88978" tIns="165100" rIns="188978" bIns="165100" numCol="1" spcCol="1270" anchor="ctr" anchorCtr="0">
          <a:noAutofit/>
        </a:bodyPr>
        <a:lstStyle/>
        <a:p>
          <a:pPr lvl="0" algn="l" defTabSz="1866900">
            <a:lnSpc>
              <a:spcPct val="90000"/>
            </a:lnSpc>
            <a:spcBef>
              <a:spcPct val="0"/>
            </a:spcBef>
            <a:spcAft>
              <a:spcPct val="35000"/>
            </a:spcAft>
          </a:pPr>
          <a:r>
            <a:rPr lang="en-US" sz="4200" kern="1200"/>
            <a:t>01</a:t>
          </a:r>
        </a:p>
      </dsp:txBody>
      <dsp:txXfrm>
        <a:off x="6120" y="661026"/>
        <a:ext cx="1913160" cy="918316"/>
      </dsp:txXfrm>
    </dsp:sp>
    <dsp:sp modelId="{6AFD8329-2F30-41DB-972D-4733E3F8FE9E}">
      <dsp:nvSpPr>
        <dsp:cNvPr id="0" name=""/>
        <dsp:cNvSpPr/>
      </dsp:nvSpPr>
      <dsp:spPr>
        <a:xfrm>
          <a:off x="2072333" y="661026"/>
          <a:ext cx="1913160" cy="229579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8978" tIns="0" rIns="188978" bIns="330200" numCol="1" spcCol="1270" anchor="t" anchorCtr="0">
          <a:noAutofit/>
        </a:bodyPr>
        <a:lstStyle/>
        <a:p>
          <a:pPr lvl="0" algn="l" defTabSz="1111250">
            <a:lnSpc>
              <a:spcPct val="90000"/>
            </a:lnSpc>
            <a:spcBef>
              <a:spcPct val="0"/>
            </a:spcBef>
            <a:spcAft>
              <a:spcPct val="35000"/>
            </a:spcAft>
          </a:pPr>
          <a:r>
            <a:rPr lang="en-US" sz="2500" kern="1200" dirty="0"/>
            <a:t>Background Knowledge Probe</a:t>
          </a:r>
        </a:p>
      </dsp:txBody>
      <dsp:txXfrm>
        <a:off x="2072333" y="1579343"/>
        <a:ext cx="1913160" cy="1377475"/>
      </dsp:txXfrm>
    </dsp:sp>
    <dsp:sp modelId="{B09ACD9A-BC53-476B-8C10-6D8E669A6921}">
      <dsp:nvSpPr>
        <dsp:cNvPr id="0" name=""/>
        <dsp:cNvSpPr/>
      </dsp:nvSpPr>
      <dsp:spPr>
        <a:xfrm>
          <a:off x="2072333" y="661026"/>
          <a:ext cx="1913160" cy="918316"/>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88978" tIns="165100" rIns="188978" bIns="165100" numCol="1" spcCol="1270" anchor="ctr" anchorCtr="0">
          <a:noAutofit/>
        </a:bodyPr>
        <a:lstStyle/>
        <a:p>
          <a:pPr lvl="0" algn="l" defTabSz="1866900">
            <a:lnSpc>
              <a:spcPct val="90000"/>
            </a:lnSpc>
            <a:spcBef>
              <a:spcPct val="0"/>
            </a:spcBef>
            <a:spcAft>
              <a:spcPct val="35000"/>
            </a:spcAft>
          </a:pPr>
          <a:r>
            <a:rPr lang="en-US" sz="4200" kern="1200"/>
            <a:t>02</a:t>
          </a:r>
        </a:p>
      </dsp:txBody>
      <dsp:txXfrm>
        <a:off x="2072333" y="661026"/>
        <a:ext cx="1913160" cy="918316"/>
      </dsp:txXfrm>
    </dsp:sp>
    <dsp:sp modelId="{79D9B0CB-C787-452D-86EA-FDAFBCB017A8}">
      <dsp:nvSpPr>
        <dsp:cNvPr id="0" name=""/>
        <dsp:cNvSpPr/>
      </dsp:nvSpPr>
      <dsp:spPr>
        <a:xfrm>
          <a:off x="4138545" y="661026"/>
          <a:ext cx="1913160" cy="22957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8978" tIns="0" rIns="188978" bIns="330200" numCol="1" spcCol="1270" anchor="t" anchorCtr="0">
          <a:noAutofit/>
        </a:bodyPr>
        <a:lstStyle/>
        <a:p>
          <a:pPr lvl="0" algn="l" defTabSz="1111250">
            <a:lnSpc>
              <a:spcPct val="90000"/>
            </a:lnSpc>
            <a:spcBef>
              <a:spcPct val="0"/>
            </a:spcBef>
            <a:spcAft>
              <a:spcPct val="35000"/>
            </a:spcAft>
          </a:pPr>
          <a:r>
            <a:rPr lang="en-US" sz="2500" kern="1200" dirty="0"/>
            <a:t>Use incomplete handouts</a:t>
          </a:r>
        </a:p>
      </dsp:txBody>
      <dsp:txXfrm>
        <a:off x="4138545" y="1579343"/>
        <a:ext cx="1913160" cy="1377475"/>
      </dsp:txXfrm>
    </dsp:sp>
    <dsp:sp modelId="{4D444C91-401B-44D7-ACE5-12598784145E}">
      <dsp:nvSpPr>
        <dsp:cNvPr id="0" name=""/>
        <dsp:cNvSpPr/>
      </dsp:nvSpPr>
      <dsp:spPr>
        <a:xfrm>
          <a:off x="4138545" y="661026"/>
          <a:ext cx="1913160" cy="918316"/>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88978" tIns="165100" rIns="188978" bIns="165100" numCol="1" spcCol="1270" anchor="ctr" anchorCtr="0">
          <a:noAutofit/>
        </a:bodyPr>
        <a:lstStyle/>
        <a:p>
          <a:pPr lvl="0" algn="l" defTabSz="1866900">
            <a:lnSpc>
              <a:spcPct val="90000"/>
            </a:lnSpc>
            <a:spcBef>
              <a:spcPct val="0"/>
            </a:spcBef>
            <a:spcAft>
              <a:spcPct val="35000"/>
            </a:spcAft>
          </a:pPr>
          <a:r>
            <a:rPr lang="en-US" sz="4200" kern="1200"/>
            <a:t>03</a:t>
          </a:r>
        </a:p>
      </dsp:txBody>
      <dsp:txXfrm>
        <a:off x="4138545" y="661026"/>
        <a:ext cx="1913160" cy="918316"/>
      </dsp:txXfrm>
    </dsp:sp>
    <dsp:sp modelId="{307AABF6-A5FA-4D7B-A4AE-0B2C87BAABCF}">
      <dsp:nvSpPr>
        <dsp:cNvPr id="0" name=""/>
        <dsp:cNvSpPr/>
      </dsp:nvSpPr>
      <dsp:spPr>
        <a:xfrm>
          <a:off x="6204758" y="661026"/>
          <a:ext cx="1913160" cy="22957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8978" tIns="0" rIns="188978" bIns="330200" numCol="1" spcCol="1270" anchor="t" anchorCtr="0">
          <a:noAutofit/>
        </a:bodyPr>
        <a:lstStyle/>
        <a:p>
          <a:pPr lvl="0" algn="l" defTabSz="1111250">
            <a:lnSpc>
              <a:spcPct val="90000"/>
            </a:lnSpc>
            <a:spcBef>
              <a:spcPct val="0"/>
            </a:spcBef>
            <a:spcAft>
              <a:spcPct val="35000"/>
            </a:spcAft>
          </a:pPr>
          <a:r>
            <a:rPr lang="en-US" sz="2500" kern="1200" dirty="0"/>
            <a:t>Focused Listing</a:t>
          </a:r>
        </a:p>
      </dsp:txBody>
      <dsp:txXfrm>
        <a:off x="6204758" y="1579343"/>
        <a:ext cx="1913160" cy="1377475"/>
      </dsp:txXfrm>
    </dsp:sp>
    <dsp:sp modelId="{0699A243-F0F3-4CC1-BEAF-0018B839F6FC}">
      <dsp:nvSpPr>
        <dsp:cNvPr id="0" name=""/>
        <dsp:cNvSpPr/>
      </dsp:nvSpPr>
      <dsp:spPr>
        <a:xfrm>
          <a:off x="6204758" y="661026"/>
          <a:ext cx="1913160" cy="918316"/>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88978" tIns="165100" rIns="188978" bIns="165100" numCol="1" spcCol="1270" anchor="ctr" anchorCtr="0">
          <a:noAutofit/>
        </a:bodyPr>
        <a:lstStyle/>
        <a:p>
          <a:pPr lvl="0" algn="l" defTabSz="1866900">
            <a:lnSpc>
              <a:spcPct val="90000"/>
            </a:lnSpc>
            <a:spcBef>
              <a:spcPct val="0"/>
            </a:spcBef>
            <a:spcAft>
              <a:spcPct val="35000"/>
            </a:spcAft>
          </a:pPr>
          <a:r>
            <a:rPr lang="en-US" sz="4200" kern="1200"/>
            <a:t>04</a:t>
          </a:r>
        </a:p>
      </dsp:txBody>
      <dsp:txXfrm>
        <a:off x="6204758" y="661026"/>
        <a:ext cx="1913160" cy="918316"/>
      </dsp:txXfrm>
    </dsp:sp>
    <dsp:sp modelId="{02DB8AFD-7977-4DE9-B83E-0C8A6D1E26CC}">
      <dsp:nvSpPr>
        <dsp:cNvPr id="0" name=""/>
        <dsp:cNvSpPr/>
      </dsp:nvSpPr>
      <dsp:spPr>
        <a:xfrm>
          <a:off x="8277091" y="641144"/>
          <a:ext cx="1913160" cy="229579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8978" tIns="0" rIns="188978" bIns="330200" numCol="1" spcCol="1270" anchor="t" anchorCtr="0">
          <a:noAutofit/>
        </a:bodyPr>
        <a:lstStyle/>
        <a:p>
          <a:pPr lvl="0" algn="l" defTabSz="1111250">
            <a:lnSpc>
              <a:spcPct val="90000"/>
            </a:lnSpc>
            <a:spcBef>
              <a:spcPct val="0"/>
            </a:spcBef>
            <a:spcAft>
              <a:spcPct val="35000"/>
            </a:spcAft>
          </a:pPr>
          <a:r>
            <a:rPr lang="en-US" sz="2500" kern="1200" dirty="0">
              <a:hlinkClick xmlns:r="http://schemas.openxmlformats.org/officeDocument/2006/relationships" r:id="rId1"/>
            </a:rPr>
            <a:t>Insert Learning</a:t>
          </a:r>
          <a:endParaRPr lang="en-US" sz="2500" kern="1200" dirty="0"/>
        </a:p>
      </dsp:txBody>
      <dsp:txXfrm>
        <a:off x="8277091" y="1559461"/>
        <a:ext cx="1913160" cy="1377475"/>
      </dsp:txXfrm>
    </dsp:sp>
    <dsp:sp modelId="{BE2BF7C4-A3FD-4DC7-A50A-77561A00E557}">
      <dsp:nvSpPr>
        <dsp:cNvPr id="0" name=""/>
        <dsp:cNvSpPr/>
      </dsp:nvSpPr>
      <dsp:spPr>
        <a:xfrm>
          <a:off x="8270971" y="661026"/>
          <a:ext cx="1913160" cy="918316"/>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88978" tIns="165100" rIns="188978" bIns="165100" numCol="1" spcCol="1270" anchor="ctr" anchorCtr="0">
          <a:noAutofit/>
        </a:bodyPr>
        <a:lstStyle/>
        <a:p>
          <a:pPr lvl="0" algn="l" defTabSz="1866900">
            <a:lnSpc>
              <a:spcPct val="90000"/>
            </a:lnSpc>
            <a:spcBef>
              <a:spcPct val="0"/>
            </a:spcBef>
            <a:spcAft>
              <a:spcPct val="35000"/>
            </a:spcAft>
          </a:pPr>
          <a:r>
            <a:rPr lang="en-US" sz="4200" kern="1200"/>
            <a:t>05</a:t>
          </a:r>
        </a:p>
      </dsp:txBody>
      <dsp:txXfrm>
        <a:off x="8270971" y="661026"/>
        <a:ext cx="1913160" cy="918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75B34-C179-4123-B953-1FEA0D6FD21A}">
      <dsp:nvSpPr>
        <dsp:cNvPr id="0" name=""/>
        <dsp:cNvSpPr/>
      </dsp:nvSpPr>
      <dsp:spPr>
        <a:xfrm>
          <a:off x="2925288" y="2181572"/>
          <a:ext cx="1656654" cy="165665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a:t>Engaged</a:t>
          </a:r>
        </a:p>
      </dsp:txBody>
      <dsp:txXfrm>
        <a:off x="3167899" y="2424183"/>
        <a:ext cx="1171432" cy="1171432"/>
      </dsp:txXfrm>
    </dsp:sp>
    <dsp:sp modelId="{0DEBACEA-0922-492E-9ECC-5755150B652C}">
      <dsp:nvSpPr>
        <dsp:cNvPr id="0" name=""/>
        <dsp:cNvSpPr/>
      </dsp:nvSpPr>
      <dsp:spPr>
        <a:xfrm rot="16180074">
          <a:off x="3509464" y="1923758"/>
          <a:ext cx="475942" cy="39721"/>
        </a:xfrm>
        <a:custGeom>
          <a:avLst/>
          <a:gdLst/>
          <a:ahLst/>
          <a:cxnLst/>
          <a:rect l="0" t="0" r="0" b="0"/>
          <a:pathLst>
            <a:path>
              <a:moveTo>
                <a:pt x="0" y="19860"/>
              </a:moveTo>
              <a:lnTo>
                <a:pt x="475942" y="1986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35536" y="1931720"/>
        <a:ext cx="23797" cy="23797"/>
      </dsp:txXfrm>
    </dsp:sp>
    <dsp:sp modelId="{E4C7B05D-FEEB-46CD-AA57-AB74989D3A50}">
      <dsp:nvSpPr>
        <dsp:cNvPr id="0" name=""/>
        <dsp:cNvSpPr/>
      </dsp:nvSpPr>
      <dsp:spPr>
        <a:xfrm>
          <a:off x="2912927" y="49011"/>
          <a:ext cx="1656654" cy="165665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Attentive</a:t>
          </a:r>
        </a:p>
      </dsp:txBody>
      <dsp:txXfrm>
        <a:off x="3155538" y="291622"/>
        <a:ext cx="1171432" cy="1171432"/>
      </dsp:txXfrm>
    </dsp:sp>
    <dsp:sp modelId="{6B1D005B-659F-47A7-B443-C2D99B486AD7}">
      <dsp:nvSpPr>
        <dsp:cNvPr id="0" name=""/>
        <dsp:cNvSpPr/>
      </dsp:nvSpPr>
      <dsp:spPr>
        <a:xfrm>
          <a:off x="4581943" y="2990039"/>
          <a:ext cx="500621" cy="39721"/>
        </a:xfrm>
        <a:custGeom>
          <a:avLst/>
          <a:gdLst/>
          <a:ahLst/>
          <a:cxnLst/>
          <a:rect l="0" t="0" r="0" b="0"/>
          <a:pathLst>
            <a:path>
              <a:moveTo>
                <a:pt x="0" y="19860"/>
              </a:moveTo>
              <a:lnTo>
                <a:pt x="500621" y="1986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19738" y="2997384"/>
        <a:ext cx="25031" cy="25031"/>
      </dsp:txXfrm>
    </dsp:sp>
    <dsp:sp modelId="{F81E3B60-D593-4232-9997-6BEBF7AF8FB4}">
      <dsp:nvSpPr>
        <dsp:cNvPr id="0" name=""/>
        <dsp:cNvSpPr/>
      </dsp:nvSpPr>
      <dsp:spPr>
        <a:xfrm>
          <a:off x="5082564" y="2181572"/>
          <a:ext cx="1656654" cy="1656654"/>
        </a:xfrm>
        <a:prstGeom prst="ellips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Persistent</a:t>
          </a:r>
        </a:p>
      </dsp:txBody>
      <dsp:txXfrm>
        <a:off x="5325175" y="2424183"/>
        <a:ext cx="1171432" cy="1171432"/>
      </dsp:txXfrm>
    </dsp:sp>
    <dsp:sp modelId="{1658C4B6-49CC-4D6A-97D8-02EFA6AABFF4}">
      <dsp:nvSpPr>
        <dsp:cNvPr id="0" name=""/>
        <dsp:cNvSpPr/>
      </dsp:nvSpPr>
      <dsp:spPr>
        <a:xfrm rot="5400000">
          <a:off x="3503305" y="4068677"/>
          <a:ext cx="500621" cy="39721"/>
        </a:xfrm>
        <a:custGeom>
          <a:avLst/>
          <a:gdLst/>
          <a:ahLst/>
          <a:cxnLst/>
          <a:rect l="0" t="0" r="0" b="0"/>
          <a:pathLst>
            <a:path>
              <a:moveTo>
                <a:pt x="0" y="19860"/>
              </a:moveTo>
              <a:lnTo>
                <a:pt x="500621" y="1986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41100" y="4076022"/>
        <a:ext cx="25031" cy="25031"/>
      </dsp:txXfrm>
    </dsp:sp>
    <dsp:sp modelId="{AB3A5573-F8D3-4978-85EA-22946DC5FF05}">
      <dsp:nvSpPr>
        <dsp:cNvPr id="0" name=""/>
        <dsp:cNvSpPr/>
      </dsp:nvSpPr>
      <dsp:spPr>
        <a:xfrm>
          <a:off x="2925288" y="4338848"/>
          <a:ext cx="1656654" cy="1656654"/>
        </a:xfrm>
        <a:prstGeom prst="ellips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Connected</a:t>
          </a:r>
        </a:p>
      </dsp:txBody>
      <dsp:txXfrm>
        <a:off x="3167899" y="4581459"/>
        <a:ext cx="1171432" cy="1171432"/>
      </dsp:txXfrm>
    </dsp:sp>
    <dsp:sp modelId="{466FABED-99B3-43B1-8236-B3F20B4399F0}">
      <dsp:nvSpPr>
        <dsp:cNvPr id="0" name=""/>
        <dsp:cNvSpPr/>
      </dsp:nvSpPr>
      <dsp:spPr>
        <a:xfrm rot="10800000">
          <a:off x="2424667" y="2990039"/>
          <a:ext cx="500621" cy="39721"/>
        </a:xfrm>
        <a:custGeom>
          <a:avLst/>
          <a:gdLst/>
          <a:ahLst/>
          <a:cxnLst/>
          <a:rect l="0" t="0" r="0" b="0"/>
          <a:pathLst>
            <a:path>
              <a:moveTo>
                <a:pt x="0" y="19860"/>
              </a:moveTo>
              <a:lnTo>
                <a:pt x="500621" y="1986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662462" y="2997384"/>
        <a:ext cx="25031" cy="25031"/>
      </dsp:txXfrm>
    </dsp:sp>
    <dsp:sp modelId="{2D633B7E-1E6F-4A75-9439-291C114ECA9B}">
      <dsp:nvSpPr>
        <dsp:cNvPr id="0" name=""/>
        <dsp:cNvSpPr/>
      </dsp:nvSpPr>
      <dsp:spPr>
        <a:xfrm>
          <a:off x="768012" y="2181572"/>
          <a:ext cx="1656654" cy="1656654"/>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Committed</a:t>
          </a:r>
        </a:p>
      </dsp:txBody>
      <dsp:txXfrm>
        <a:off x="1010623" y="2424183"/>
        <a:ext cx="1171432" cy="1171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13E1D-2CFC-409C-B980-E2592D02A864}">
      <dsp:nvSpPr>
        <dsp:cNvPr id="0" name=""/>
        <dsp:cNvSpPr/>
      </dsp:nvSpPr>
      <dsp:spPr>
        <a:xfrm>
          <a:off x="182879" y="453813"/>
          <a:ext cx="4511040" cy="4511039"/>
        </a:xfrm>
        <a:prstGeom prst="ellipse">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a:t>Active involvement</a:t>
          </a:r>
        </a:p>
        <a:p>
          <a:pPr lvl="0" algn="ctr" defTabSz="933450">
            <a:lnSpc>
              <a:spcPct val="90000"/>
            </a:lnSpc>
            <a:spcBef>
              <a:spcPct val="0"/>
            </a:spcBef>
            <a:spcAft>
              <a:spcPct val="35000"/>
            </a:spcAft>
          </a:pPr>
          <a:r>
            <a:rPr lang="en-US" sz="2100" kern="1200" dirty="0"/>
            <a:t>Acquiring new knowledge tied to the learning objectives</a:t>
          </a:r>
        </a:p>
        <a:p>
          <a:pPr lvl="0" algn="ctr" defTabSz="933450">
            <a:lnSpc>
              <a:spcPct val="90000"/>
            </a:lnSpc>
            <a:spcBef>
              <a:spcPct val="0"/>
            </a:spcBef>
            <a:spcAft>
              <a:spcPct val="35000"/>
            </a:spcAft>
          </a:pPr>
          <a:r>
            <a:rPr lang="en-US" sz="2100" kern="1200" dirty="0"/>
            <a:t>Asking questions to increase understanding</a:t>
          </a:r>
        </a:p>
        <a:p>
          <a:pPr lvl="0" algn="ctr" defTabSz="933450">
            <a:lnSpc>
              <a:spcPct val="90000"/>
            </a:lnSpc>
            <a:spcBef>
              <a:spcPct val="0"/>
            </a:spcBef>
            <a:spcAft>
              <a:spcPct val="35000"/>
            </a:spcAft>
          </a:pPr>
          <a:r>
            <a:rPr lang="en-US" sz="2100" kern="1200" dirty="0"/>
            <a:t>Making connections</a:t>
          </a:r>
        </a:p>
        <a:p>
          <a:pPr lvl="0" algn="ctr" defTabSz="933450">
            <a:lnSpc>
              <a:spcPct val="90000"/>
            </a:lnSpc>
            <a:spcBef>
              <a:spcPct val="0"/>
            </a:spcBef>
            <a:spcAft>
              <a:spcPct val="35000"/>
            </a:spcAft>
          </a:pPr>
          <a:r>
            <a:rPr lang="en-US" sz="2100" kern="1200" dirty="0"/>
            <a:t>Curious and interested in learning more</a:t>
          </a:r>
        </a:p>
      </dsp:txBody>
      <dsp:txXfrm>
        <a:off x="812799" y="985762"/>
        <a:ext cx="2600960" cy="3447142"/>
      </dsp:txXfrm>
    </dsp:sp>
    <dsp:sp modelId="{3E8A3479-2650-46FB-8574-62AC611DD30F}">
      <dsp:nvSpPr>
        <dsp:cNvPr id="0" name=""/>
        <dsp:cNvSpPr/>
      </dsp:nvSpPr>
      <dsp:spPr>
        <a:xfrm>
          <a:off x="3434080" y="453813"/>
          <a:ext cx="4511040" cy="4511039"/>
        </a:xfrm>
        <a:prstGeom prst="ellipse">
          <a:avLst/>
        </a:prstGeom>
        <a:solidFill>
          <a:schemeClr val="bg1">
            <a:lumMod val="95000"/>
            <a:alpha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a:t>Simply participating</a:t>
          </a:r>
        </a:p>
        <a:p>
          <a:pPr lvl="0" algn="ctr" defTabSz="933450">
            <a:lnSpc>
              <a:spcPct val="90000"/>
            </a:lnSpc>
            <a:spcBef>
              <a:spcPct val="0"/>
            </a:spcBef>
            <a:spcAft>
              <a:spcPct val="35000"/>
            </a:spcAft>
          </a:pPr>
          <a:r>
            <a:rPr lang="en-US" sz="2100" kern="1200" dirty="0"/>
            <a:t>Any new knowledge acquired is not tied to the learning objectives</a:t>
          </a:r>
        </a:p>
        <a:p>
          <a:pPr lvl="0" algn="ctr" defTabSz="933450">
            <a:lnSpc>
              <a:spcPct val="90000"/>
            </a:lnSpc>
            <a:spcBef>
              <a:spcPct val="0"/>
            </a:spcBef>
            <a:spcAft>
              <a:spcPct val="35000"/>
            </a:spcAft>
          </a:pPr>
          <a:r>
            <a:rPr lang="en-US" sz="2100" kern="1200" dirty="0"/>
            <a:t>Trying to conform just to get it “right”</a:t>
          </a:r>
        </a:p>
        <a:p>
          <a:pPr lvl="0" algn="ctr" defTabSz="933450">
            <a:lnSpc>
              <a:spcPct val="90000"/>
            </a:lnSpc>
            <a:spcBef>
              <a:spcPct val="0"/>
            </a:spcBef>
            <a:spcAft>
              <a:spcPct val="35000"/>
            </a:spcAft>
          </a:pPr>
          <a:r>
            <a:rPr lang="en-US" sz="2100" kern="1200" dirty="0"/>
            <a:t>No connections</a:t>
          </a:r>
        </a:p>
        <a:p>
          <a:pPr lvl="0" algn="ctr" defTabSz="933450">
            <a:lnSpc>
              <a:spcPct val="90000"/>
            </a:lnSpc>
            <a:spcBef>
              <a:spcPct val="0"/>
            </a:spcBef>
            <a:spcAft>
              <a:spcPct val="35000"/>
            </a:spcAft>
          </a:pPr>
          <a:r>
            <a:rPr lang="en-US" sz="2100" kern="1200" dirty="0"/>
            <a:t>Enjoy the activity and want to do it again</a:t>
          </a:r>
        </a:p>
      </dsp:txBody>
      <dsp:txXfrm>
        <a:off x="4714240" y="985762"/>
        <a:ext cx="2600960" cy="3447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F15C9-8640-4FDB-984F-CB86CCB01240}">
      <dsp:nvSpPr>
        <dsp:cNvPr id="0" name=""/>
        <dsp:cNvSpPr/>
      </dsp:nvSpPr>
      <dsp:spPr>
        <a:xfrm>
          <a:off x="678699" y="1839"/>
          <a:ext cx="3240000" cy="121384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460" tIns="124460" rIns="124460" bIns="124460" numCol="1" spcCol="1270" anchor="ctr" anchorCtr="0">
          <a:noAutofit/>
        </a:bodyPr>
        <a:lstStyle/>
        <a:p>
          <a:pPr lvl="0" algn="ctr" defTabSz="2178050">
            <a:lnSpc>
              <a:spcPct val="90000"/>
            </a:lnSpc>
            <a:spcBef>
              <a:spcPct val="0"/>
            </a:spcBef>
            <a:spcAft>
              <a:spcPct val="35000"/>
            </a:spcAft>
          </a:pPr>
          <a:r>
            <a:rPr lang="en-US" sz="4900" kern="1200" dirty="0"/>
            <a:t>Attendance</a:t>
          </a:r>
        </a:p>
      </dsp:txBody>
      <dsp:txXfrm>
        <a:off x="678699" y="1839"/>
        <a:ext cx="3240000" cy="1213848"/>
      </dsp:txXfrm>
    </dsp:sp>
    <dsp:sp modelId="{3C704D31-159C-47DF-9793-9818ACCF7596}">
      <dsp:nvSpPr>
        <dsp:cNvPr id="0" name=""/>
        <dsp:cNvSpPr/>
      </dsp:nvSpPr>
      <dsp:spPr>
        <a:xfrm>
          <a:off x="3699" y="1276379"/>
          <a:ext cx="4590000" cy="121384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460" tIns="124460" rIns="124460" bIns="124460" numCol="1" spcCol="1270" anchor="ctr" anchorCtr="0">
          <a:noAutofit/>
        </a:bodyPr>
        <a:lstStyle/>
        <a:p>
          <a:pPr lvl="0" algn="ctr" defTabSz="2178050">
            <a:lnSpc>
              <a:spcPct val="90000"/>
            </a:lnSpc>
            <a:spcBef>
              <a:spcPct val="0"/>
            </a:spcBef>
            <a:spcAft>
              <a:spcPct val="35000"/>
            </a:spcAft>
          </a:pPr>
          <a:r>
            <a:rPr lang="en-US" sz="4900" kern="1200" dirty="0"/>
            <a:t>Lifelong Learning</a:t>
          </a:r>
        </a:p>
      </dsp:txBody>
      <dsp:txXfrm>
        <a:off x="3699" y="1276379"/>
        <a:ext cx="4590000" cy="1213848"/>
      </dsp:txXfrm>
    </dsp:sp>
    <dsp:sp modelId="{E2515665-F7A4-40B8-AA31-EF6892B7C7FC}">
      <dsp:nvSpPr>
        <dsp:cNvPr id="0" name=""/>
        <dsp:cNvSpPr/>
      </dsp:nvSpPr>
      <dsp:spPr>
        <a:xfrm>
          <a:off x="1038699" y="2550920"/>
          <a:ext cx="2520000" cy="121384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460" tIns="124460" rIns="124460" bIns="124460" numCol="1" spcCol="1270" anchor="ctr" anchorCtr="0">
          <a:noAutofit/>
        </a:bodyPr>
        <a:lstStyle/>
        <a:p>
          <a:pPr lvl="0" algn="ctr" defTabSz="2178050">
            <a:lnSpc>
              <a:spcPct val="90000"/>
            </a:lnSpc>
            <a:spcBef>
              <a:spcPct val="0"/>
            </a:spcBef>
            <a:spcAft>
              <a:spcPct val="35000"/>
            </a:spcAft>
          </a:pPr>
          <a:r>
            <a:rPr lang="en-US" sz="4900" kern="1200" dirty="0"/>
            <a:t>Wellness</a:t>
          </a:r>
        </a:p>
      </dsp:txBody>
      <dsp:txXfrm>
        <a:off x="1038699" y="2550920"/>
        <a:ext cx="2520000" cy="12138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839B8-3875-407C-A818-E9FF8AB1A673}">
      <dsp:nvSpPr>
        <dsp:cNvPr id="0" name=""/>
        <dsp:cNvSpPr/>
      </dsp:nvSpPr>
      <dsp:spPr>
        <a:xfrm>
          <a:off x="3793028" y="42603"/>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Get Students engaged in learning by:</a:t>
          </a:r>
        </a:p>
      </dsp:txBody>
      <dsp:txXfrm>
        <a:off x="3793028" y="42603"/>
        <a:ext cx="1398872" cy="1398872"/>
      </dsp:txXfrm>
    </dsp:sp>
    <dsp:sp modelId="{A0384688-9792-4C22-B3E0-079420CA5C81}">
      <dsp:nvSpPr>
        <dsp:cNvPr id="0" name=""/>
        <dsp:cNvSpPr/>
      </dsp:nvSpPr>
      <dsp:spPr>
        <a:xfrm>
          <a:off x="500857" y="1952"/>
          <a:ext cx="5246685" cy="5246685"/>
        </a:xfrm>
        <a:prstGeom prst="circularArrow">
          <a:avLst>
            <a:gd name="adj1" fmla="val 5199"/>
            <a:gd name="adj2" fmla="val 335836"/>
            <a:gd name="adj3" fmla="val 21293557"/>
            <a:gd name="adj4" fmla="val 19765962"/>
            <a:gd name="adj5" fmla="val 6066"/>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DA911E-6FCF-4140-B834-478AD90D6099}">
      <dsp:nvSpPr>
        <dsp:cNvPr id="0" name=""/>
        <dsp:cNvSpPr/>
      </dsp:nvSpPr>
      <dsp:spPr>
        <a:xfrm>
          <a:off x="4638662" y="2645197"/>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cs typeface="Calibri Light"/>
            </a:rPr>
            <a:t>Thinking</a:t>
          </a:r>
          <a:endParaRPr lang="en-US" sz="2100" kern="1200" dirty="0"/>
        </a:p>
      </dsp:txBody>
      <dsp:txXfrm>
        <a:off x="4638662" y="2645197"/>
        <a:ext cx="1398872" cy="1398872"/>
      </dsp:txXfrm>
    </dsp:sp>
    <dsp:sp modelId="{4F2EA443-DCF2-4D6F-8712-DB5436C715B6}">
      <dsp:nvSpPr>
        <dsp:cNvPr id="0" name=""/>
        <dsp:cNvSpPr/>
      </dsp:nvSpPr>
      <dsp:spPr>
        <a:xfrm>
          <a:off x="500857" y="1952"/>
          <a:ext cx="5246685" cy="5246685"/>
        </a:xfrm>
        <a:prstGeom prst="circularArrow">
          <a:avLst>
            <a:gd name="adj1" fmla="val 5199"/>
            <a:gd name="adj2" fmla="val 335836"/>
            <a:gd name="adj3" fmla="val 4015025"/>
            <a:gd name="adj4" fmla="val 2253132"/>
            <a:gd name="adj5" fmla="val 6066"/>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6E20CC2-8697-43F4-9C8E-E1626E1935C7}">
      <dsp:nvSpPr>
        <dsp:cNvPr id="0" name=""/>
        <dsp:cNvSpPr/>
      </dsp:nvSpPr>
      <dsp:spPr>
        <a:xfrm>
          <a:off x="2424763" y="4253689"/>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Talking</a:t>
          </a:r>
        </a:p>
      </dsp:txBody>
      <dsp:txXfrm>
        <a:off x="2424763" y="4253689"/>
        <a:ext cx="1398872" cy="1398872"/>
      </dsp:txXfrm>
    </dsp:sp>
    <dsp:sp modelId="{E7D13352-AEB7-4CE0-9D2B-1531DFCBD913}">
      <dsp:nvSpPr>
        <dsp:cNvPr id="0" name=""/>
        <dsp:cNvSpPr/>
      </dsp:nvSpPr>
      <dsp:spPr>
        <a:xfrm>
          <a:off x="500857" y="1952"/>
          <a:ext cx="5246685" cy="5246685"/>
        </a:xfrm>
        <a:prstGeom prst="circularArrow">
          <a:avLst>
            <a:gd name="adj1" fmla="val 5199"/>
            <a:gd name="adj2" fmla="val 335836"/>
            <a:gd name="adj3" fmla="val 8211032"/>
            <a:gd name="adj4" fmla="val 6449139"/>
            <a:gd name="adj5" fmla="val 6066"/>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8349094-5934-431D-94CD-9B7F50F93064}">
      <dsp:nvSpPr>
        <dsp:cNvPr id="0" name=""/>
        <dsp:cNvSpPr/>
      </dsp:nvSpPr>
      <dsp:spPr>
        <a:xfrm>
          <a:off x="210864" y="2645197"/>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Moving</a:t>
          </a:r>
        </a:p>
      </dsp:txBody>
      <dsp:txXfrm>
        <a:off x="210864" y="2645197"/>
        <a:ext cx="1398872" cy="1398872"/>
      </dsp:txXfrm>
    </dsp:sp>
    <dsp:sp modelId="{2163555C-3A47-4A17-BC8E-6EB3AD6579EB}">
      <dsp:nvSpPr>
        <dsp:cNvPr id="0" name=""/>
        <dsp:cNvSpPr/>
      </dsp:nvSpPr>
      <dsp:spPr>
        <a:xfrm>
          <a:off x="500857" y="1952"/>
          <a:ext cx="5246685" cy="5246685"/>
        </a:xfrm>
        <a:prstGeom prst="circularArrow">
          <a:avLst>
            <a:gd name="adj1" fmla="val 5199"/>
            <a:gd name="adj2" fmla="val 335836"/>
            <a:gd name="adj3" fmla="val 12298202"/>
            <a:gd name="adj4" fmla="val 10770607"/>
            <a:gd name="adj5" fmla="val 6066"/>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36225C9-26A5-4E31-8C9C-5E2DB26FAE2D}">
      <dsp:nvSpPr>
        <dsp:cNvPr id="0" name=""/>
        <dsp:cNvSpPr/>
      </dsp:nvSpPr>
      <dsp:spPr>
        <a:xfrm>
          <a:off x="1056498" y="42603"/>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Emotionally Involved</a:t>
          </a:r>
        </a:p>
      </dsp:txBody>
      <dsp:txXfrm>
        <a:off x="1056498" y="42603"/>
        <a:ext cx="1398872" cy="1398872"/>
      </dsp:txXfrm>
    </dsp:sp>
    <dsp:sp modelId="{358D4C64-087F-4BFB-BD0C-3F9E35E023A1}">
      <dsp:nvSpPr>
        <dsp:cNvPr id="0" name=""/>
        <dsp:cNvSpPr/>
      </dsp:nvSpPr>
      <dsp:spPr>
        <a:xfrm>
          <a:off x="500857" y="1952"/>
          <a:ext cx="5246685" cy="5246685"/>
        </a:xfrm>
        <a:prstGeom prst="circularArrow">
          <a:avLst>
            <a:gd name="adj1" fmla="val 5199"/>
            <a:gd name="adj2" fmla="val 335836"/>
            <a:gd name="adj3" fmla="val 16866013"/>
            <a:gd name="adj4" fmla="val 15198152"/>
            <a:gd name="adj5" fmla="val 6066"/>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312AF-3AA5-438E-8902-F9668F6EE0B3}">
      <dsp:nvSpPr>
        <dsp:cNvPr id="0" name=""/>
        <dsp:cNvSpPr/>
      </dsp:nvSpPr>
      <dsp:spPr>
        <a:xfrm>
          <a:off x="0" y="1005449"/>
          <a:ext cx="1805909" cy="2167091"/>
        </a:xfrm>
        <a:prstGeom prst="rect">
          <a:avLst/>
        </a:prstGeom>
        <a:solidFill>
          <a:schemeClr val="accent2">
            <a:lumMod val="60000"/>
            <a:lumOff val="4000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8384" tIns="0" rIns="178384" bIns="330200" numCol="1" spcCol="1270" anchor="t" anchorCtr="0">
          <a:noAutofit/>
        </a:bodyPr>
        <a:lstStyle/>
        <a:p>
          <a:pPr lvl="0" algn="l" defTabSz="1155700">
            <a:lnSpc>
              <a:spcPct val="90000"/>
            </a:lnSpc>
            <a:spcBef>
              <a:spcPct val="0"/>
            </a:spcBef>
            <a:spcAft>
              <a:spcPct val="35000"/>
            </a:spcAft>
          </a:pPr>
          <a:r>
            <a:rPr lang="en-US" sz="2600" kern="1200">
              <a:hlinkClick xmlns:r="http://schemas.openxmlformats.org/officeDocument/2006/relationships" r:id="rId1"/>
            </a:rPr>
            <a:t>Kahoot!</a:t>
          </a:r>
          <a:endParaRPr lang="en-US" sz="2600" kern="1200" dirty="0"/>
        </a:p>
      </dsp:txBody>
      <dsp:txXfrm>
        <a:off x="0" y="1872286"/>
        <a:ext cx="1805909" cy="1300254"/>
      </dsp:txXfrm>
    </dsp:sp>
    <dsp:sp modelId="{BF121009-890C-47B8-9EED-727E91DDEAC9}">
      <dsp:nvSpPr>
        <dsp:cNvPr id="0" name=""/>
        <dsp:cNvSpPr/>
      </dsp:nvSpPr>
      <dsp:spPr>
        <a:xfrm>
          <a:off x="445" y="994310"/>
          <a:ext cx="1805909" cy="866836"/>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78384" tIns="165100" rIns="178384" bIns="165100" numCol="1" spcCol="1270" anchor="ctr" anchorCtr="0">
          <a:noAutofit/>
        </a:bodyPr>
        <a:lstStyle/>
        <a:p>
          <a:pPr lvl="0" algn="l" defTabSz="1689100">
            <a:lnSpc>
              <a:spcPct val="90000"/>
            </a:lnSpc>
            <a:spcBef>
              <a:spcPct val="0"/>
            </a:spcBef>
            <a:spcAft>
              <a:spcPct val="35000"/>
            </a:spcAft>
          </a:pPr>
          <a:r>
            <a:rPr lang="en-US" sz="3800" kern="1200"/>
            <a:t>01</a:t>
          </a:r>
          <a:endParaRPr lang="en-US" sz="3800" kern="1200" dirty="0"/>
        </a:p>
      </dsp:txBody>
      <dsp:txXfrm>
        <a:off x="445" y="994310"/>
        <a:ext cx="1805909" cy="866836"/>
      </dsp:txXfrm>
    </dsp:sp>
    <dsp:sp modelId="{5E46B902-447F-4324-8927-552ADFA72FE7}">
      <dsp:nvSpPr>
        <dsp:cNvPr id="0" name=""/>
        <dsp:cNvSpPr/>
      </dsp:nvSpPr>
      <dsp:spPr>
        <a:xfrm>
          <a:off x="1950827" y="994310"/>
          <a:ext cx="1805909" cy="2167091"/>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w="6350" cap="flat" cmpd="sng" algn="ctr">
          <a:solidFill>
            <a:schemeClr val="accent5">
              <a:hueOff val="-3676672"/>
              <a:satOff val="-5114"/>
              <a:lumOff val="-196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8384" tIns="0" rIns="178384" bIns="330200" numCol="1" spcCol="1270" anchor="t" anchorCtr="0">
          <a:noAutofit/>
        </a:bodyPr>
        <a:lstStyle/>
        <a:p>
          <a:pPr lvl="0" algn="l" defTabSz="1155700">
            <a:lnSpc>
              <a:spcPct val="90000"/>
            </a:lnSpc>
            <a:spcBef>
              <a:spcPct val="0"/>
            </a:spcBef>
            <a:spcAft>
              <a:spcPct val="35000"/>
            </a:spcAft>
          </a:pPr>
          <a:r>
            <a:rPr lang="en-US" sz="2600" kern="1200">
              <a:hlinkClick xmlns:r="http://schemas.openxmlformats.org/officeDocument/2006/relationships" r:id="rId2"/>
            </a:rPr>
            <a:t>Quizizz</a:t>
          </a:r>
          <a:endParaRPr lang="en-US" sz="2600" kern="1200" dirty="0"/>
        </a:p>
      </dsp:txBody>
      <dsp:txXfrm>
        <a:off x="1950827" y="1861147"/>
        <a:ext cx="1805909" cy="1300254"/>
      </dsp:txXfrm>
    </dsp:sp>
    <dsp:sp modelId="{1AF8CF78-4D1C-4C82-9FA1-40B2A11E7888}">
      <dsp:nvSpPr>
        <dsp:cNvPr id="0" name=""/>
        <dsp:cNvSpPr/>
      </dsp:nvSpPr>
      <dsp:spPr>
        <a:xfrm>
          <a:off x="1950827" y="994310"/>
          <a:ext cx="1805909" cy="866836"/>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78384" tIns="165100" rIns="178384" bIns="165100" numCol="1" spcCol="1270" anchor="ctr" anchorCtr="0">
          <a:noAutofit/>
        </a:bodyPr>
        <a:lstStyle/>
        <a:p>
          <a:pPr lvl="0" algn="l" defTabSz="1689100">
            <a:lnSpc>
              <a:spcPct val="90000"/>
            </a:lnSpc>
            <a:spcBef>
              <a:spcPct val="0"/>
            </a:spcBef>
            <a:spcAft>
              <a:spcPct val="35000"/>
            </a:spcAft>
          </a:pPr>
          <a:r>
            <a:rPr lang="en-US" sz="3800" kern="1200"/>
            <a:t>02</a:t>
          </a:r>
        </a:p>
      </dsp:txBody>
      <dsp:txXfrm>
        <a:off x="1950827" y="994310"/>
        <a:ext cx="1805909" cy="866836"/>
      </dsp:txXfrm>
    </dsp:sp>
    <dsp:sp modelId="{E4F950F3-96AF-4406-892F-AB5B9F24594E}">
      <dsp:nvSpPr>
        <dsp:cNvPr id="0" name=""/>
        <dsp:cNvSpPr/>
      </dsp:nvSpPr>
      <dsp:spPr>
        <a:xfrm>
          <a:off x="3901209" y="994310"/>
          <a:ext cx="1805909" cy="2167091"/>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8384" tIns="0" rIns="178384" bIns="330200" numCol="1" spcCol="1270" anchor="t" anchorCtr="0">
          <a:noAutofit/>
        </a:bodyPr>
        <a:lstStyle/>
        <a:p>
          <a:pPr lvl="0" algn="l" defTabSz="1155700">
            <a:lnSpc>
              <a:spcPct val="90000"/>
            </a:lnSpc>
            <a:spcBef>
              <a:spcPct val="0"/>
            </a:spcBef>
            <a:spcAft>
              <a:spcPct val="35000"/>
            </a:spcAft>
          </a:pPr>
          <a:r>
            <a:rPr lang="en-US" sz="2600" kern="1200">
              <a:hlinkClick xmlns:r="http://schemas.openxmlformats.org/officeDocument/2006/relationships" r:id="rId3"/>
            </a:rPr>
            <a:t>Socrative</a:t>
          </a:r>
          <a:endParaRPr lang="en-US" sz="2600" kern="1200" dirty="0"/>
        </a:p>
      </dsp:txBody>
      <dsp:txXfrm>
        <a:off x="3901209" y="1861147"/>
        <a:ext cx="1805909" cy="1300254"/>
      </dsp:txXfrm>
    </dsp:sp>
    <dsp:sp modelId="{ACA4CE32-9E39-43C4-85D7-37F6553E2994}">
      <dsp:nvSpPr>
        <dsp:cNvPr id="0" name=""/>
        <dsp:cNvSpPr/>
      </dsp:nvSpPr>
      <dsp:spPr>
        <a:xfrm>
          <a:off x="3901209" y="994310"/>
          <a:ext cx="1805909" cy="866836"/>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78384" tIns="165100" rIns="178384" bIns="165100" numCol="1" spcCol="1270" anchor="ctr" anchorCtr="0">
          <a:noAutofit/>
        </a:bodyPr>
        <a:lstStyle/>
        <a:p>
          <a:pPr lvl="0" algn="l" defTabSz="1689100">
            <a:lnSpc>
              <a:spcPct val="90000"/>
            </a:lnSpc>
            <a:spcBef>
              <a:spcPct val="0"/>
            </a:spcBef>
            <a:spcAft>
              <a:spcPct val="35000"/>
            </a:spcAft>
          </a:pPr>
          <a:r>
            <a:rPr lang="en-US" sz="3800" kern="1200"/>
            <a:t>03</a:t>
          </a:r>
        </a:p>
      </dsp:txBody>
      <dsp:txXfrm>
        <a:off x="3901209" y="994310"/>
        <a:ext cx="1805909" cy="8668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12B6B-D89B-427D-B898-CFEB2EF493DA}">
      <dsp:nvSpPr>
        <dsp:cNvPr id="0" name=""/>
        <dsp:cNvSpPr/>
      </dsp:nvSpPr>
      <dsp:spPr>
        <a:xfrm>
          <a:off x="3321420" y="2113816"/>
          <a:ext cx="1625600" cy="1625600"/>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a:t>Concept Mapping Tools</a:t>
          </a:r>
        </a:p>
      </dsp:txBody>
      <dsp:txXfrm>
        <a:off x="3400775" y="2193171"/>
        <a:ext cx="1466890" cy="1466890"/>
      </dsp:txXfrm>
    </dsp:sp>
    <dsp:sp modelId="{11C5C002-A737-42B5-B782-79274EE3C314}">
      <dsp:nvSpPr>
        <dsp:cNvPr id="0" name=""/>
        <dsp:cNvSpPr/>
      </dsp:nvSpPr>
      <dsp:spPr>
        <a:xfrm rot="16200000">
          <a:off x="3675199" y="1654796"/>
          <a:ext cx="918040" cy="0"/>
        </a:xfrm>
        <a:custGeom>
          <a:avLst/>
          <a:gdLst/>
          <a:ahLst/>
          <a:cxnLst/>
          <a:rect l="0" t="0" r="0" b="0"/>
          <a:pathLst>
            <a:path>
              <a:moveTo>
                <a:pt x="0" y="0"/>
              </a:moveTo>
              <a:lnTo>
                <a:pt x="918040"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4B561F-C39A-428B-80BD-2483A1B694FC}">
      <dsp:nvSpPr>
        <dsp:cNvPr id="0" name=""/>
        <dsp:cNvSpPr/>
      </dsp:nvSpPr>
      <dsp:spPr>
        <a:xfrm>
          <a:off x="3570987" y="106623"/>
          <a:ext cx="1126466" cy="1089152"/>
        </a:xfrm>
        <a:prstGeom prst="roundRect">
          <a:avLst/>
        </a:prstGeom>
        <a:solidFill>
          <a:schemeClr val="accent2">
            <a:shade val="50000"/>
            <a:hueOff val="-197058"/>
            <a:satOff val="2594"/>
            <a:lumOff val="15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a:cs typeface="Calibri"/>
              <a:hlinkClick xmlns:r="http://schemas.openxmlformats.org/officeDocument/2006/relationships" r:id="rId1"/>
            </a:rPr>
            <a:t>Popplet</a:t>
          </a:r>
          <a:endParaRPr lang="en-US" sz="2200" kern="1200" dirty="0"/>
        </a:p>
      </dsp:txBody>
      <dsp:txXfrm>
        <a:off x="3624155" y="159791"/>
        <a:ext cx="1020130" cy="982816"/>
      </dsp:txXfrm>
    </dsp:sp>
    <dsp:sp modelId="{705F0A64-39FE-426B-8BAD-EA2DF9BD6535}">
      <dsp:nvSpPr>
        <dsp:cNvPr id="0" name=""/>
        <dsp:cNvSpPr/>
      </dsp:nvSpPr>
      <dsp:spPr>
        <a:xfrm rot="20520000">
          <a:off x="4930582" y="2558738"/>
          <a:ext cx="671700" cy="0"/>
        </a:xfrm>
        <a:custGeom>
          <a:avLst/>
          <a:gdLst/>
          <a:ahLst/>
          <a:cxnLst/>
          <a:rect l="0" t="0" r="0" b="0"/>
          <a:pathLst>
            <a:path>
              <a:moveTo>
                <a:pt x="0" y="0"/>
              </a:moveTo>
              <a:lnTo>
                <a:pt x="671700"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36CFD8-B125-482A-A581-2B6C4EB1E62B}">
      <dsp:nvSpPr>
        <dsp:cNvPr id="0" name=""/>
        <dsp:cNvSpPr/>
      </dsp:nvSpPr>
      <dsp:spPr>
        <a:xfrm>
          <a:off x="5585845" y="1678897"/>
          <a:ext cx="1424850" cy="1089152"/>
        </a:xfrm>
        <a:prstGeom prst="roundRect">
          <a:avLst/>
        </a:prstGeom>
        <a:solidFill>
          <a:schemeClr val="accent2">
            <a:shade val="50000"/>
            <a:hueOff val="-394115"/>
            <a:satOff val="5189"/>
            <a:lumOff val="3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a:cs typeface="Calibri"/>
              <a:hlinkClick xmlns:r="http://schemas.openxmlformats.org/officeDocument/2006/relationships" r:id="rId2"/>
            </a:rPr>
            <a:t>Mindomo</a:t>
          </a:r>
          <a:endParaRPr lang="en-US" sz="2300" kern="1200" dirty="0"/>
        </a:p>
      </dsp:txBody>
      <dsp:txXfrm>
        <a:off x="5639013" y="1732065"/>
        <a:ext cx="1318514" cy="982816"/>
      </dsp:txXfrm>
    </dsp:sp>
    <dsp:sp modelId="{577379B4-C383-4D72-9146-D91E1F698DF8}">
      <dsp:nvSpPr>
        <dsp:cNvPr id="0" name=""/>
        <dsp:cNvSpPr/>
      </dsp:nvSpPr>
      <dsp:spPr>
        <a:xfrm rot="3240000">
          <a:off x="4568553" y="4045977"/>
          <a:ext cx="757860" cy="0"/>
        </a:xfrm>
        <a:custGeom>
          <a:avLst/>
          <a:gdLst/>
          <a:ahLst/>
          <a:cxnLst/>
          <a:rect l="0" t="0" r="0" b="0"/>
          <a:pathLst>
            <a:path>
              <a:moveTo>
                <a:pt x="0" y="0"/>
              </a:moveTo>
              <a:lnTo>
                <a:pt x="757860"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D338BB-E8A9-4A14-B881-243D2FEE48F8}">
      <dsp:nvSpPr>
        <dsp:cNvPr id="0" name=""/>
        <dsp:cNvSpPr/>
      </dsp:nvSpPr>
      <dsp:spPr>
        <a:xfrm>
          <a:off x="4987924" y="4352538"/>
          <a:ext cx="967504" cy="829857"/>
        </a:xfrm>
        <a:prstGeom prst="roundRect">
          <a:avLst/>
        </a:prstGeom>
        <a:solidFill>
          <a:schemeClr val="accent2">
            <a:shade val="50000"/>
            <a:hueOff val="-591173"/>
            <a:satOff val="7783"/>
            <a:lumOff val="46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a:cs typeface="Calibri"/>
              <a:hlinkClick xmlns:r="http://schemas.openxmlformats.org/officeDocument/2006/relationships" r:id="rId3"/>
            </a:rPr>
            <a:t>Coggle</a:t>
          </a:r>
          <a:endParaRPr lang="en-US" sz="2200" kern="1200" dirty="0"/>
        </a:p>
      </dsp:txBody>
      <dsp:txXfrm>
        <a:off x="5028434" y="4393048"/>
        <a:ext cx="886484" cy="748837"/>
      </dsp:txXfrm>
    </dsp:sp>
    <dsp:sp modelId="{4ECD4CAD-85CF-47DC-8329-D87346BC2D76}">
      <dsp:nvSpPr>
        <dsp:cNvPr id="0" name=""/>
        <dsp:cNvSpPr/>
      </dsp:nvSpPr>
      <dsp:spPr>
        <a:xfrm rot="7560000">
          <a:off x="3069250" y="3981153"/>
          <a:ext cx="597607" cy="0"/>
        </a:xfrm>
        <a:custGeom>
          <a:avLst/>
          <a:gdLst/>
          <a:ahLst/>
          <a:cxnLst/>
          <a:rect l="0" t="0" r="0" b="0"/>
          <a:pathLst>
            <a:path>
              <a:moveTo>
                <a:pt x="0" y="0"/>
              </a:moveTo>
              <a:lnTo>
                <a:pt x="597607"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9F267F-FE40-43F8-9935-0786855D098E}">
      <dsp:nvSpPr>
        <dsp:cNvPr id="0" name=""/>
        <dsp:cNvSpPr/>
      </dsp:nvSpPr>
      <dsp:spPr>
        <a:xfrm>
          <a:off x="2175010" y="4222891"/>
          <a:ext cx="1243506" cy="1089152"/>
        </a:xfrm>
        <a:prstGeom prst="roundRect">
          <a:avLst/>
        </a:prstGeom>
        <a:solidFill>
          <a:schemeClr val="accent2">
            <a:shade val="50000"/>
            <a:hueOff val="-394115"/>
            <a:satOff val="5189"/>
            <a:lumOff val="3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a:cs typeface="Calibri"/>
              <a:hlinkClick xmlns:r="http://schemas.openxmlformats.org/officeDocument/2006/relationships" r:id="rId4"/>
            </a:rPr>
            <a:t>Bubbl.us</a:t>
          </a:r>
          <a:endParaRPr lang="en-US" sz="2200" kern="1200" dirty="0"/>
        </a:p>
      </dsp:txBody>
      <dsp:txXfrm>
        <a:off x="2228178" y="4276059"/>
        <a:ext cx="1137170" cy="982816"/>
      </dsp:txXfrm>
    </dsp:sp>
    <dsp:sp modelId="{56D02CED-E4A9-4FB4-B56B-273F6D3A0098}">
      <dsp:nvSpPr>
        <dsp:cNvPr id="0" name=""/>
        <dsp:cNvSpPr/>
      </dsp:nvSpPr>
      <dsp:spPr>
        <a:xfrm rot="11880000">
          <a:off x="2810212" y="2581554"/>
          <a:ext cx="524031" cy="0"/>
        </a:xfrm>
        <a:custGeom>
          <a:avLst/>
          <a:gdLst/>
          <a:ahLst/>
          <a:cxnLst/>
          <a:rect l="0" t="0" r="0" b="0"/>
          <a:pathLst>
            <a:path>
              <a:moveTo>
                <a:pt x="0" y="0"/>
              </a:moveTo>
              <a:lnTo>
                <a:pt x="524031"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521A02-3352-4D84-90CE-D91B65D1E73C}">
      <dsp:nvSpPr>
        <dsp:cNvPr id="0" name=""/>
        <dsp:cNvSpPr/>
      </dsp:nvSpPr>
      <dsp:spPr>
        <a:xfrm>
          <a:off x="1117304" y="1768045"/>
          <a:ext cx="1705731" cy="910857"/>
        </a:xfrm>
        <a:prstGeom prst="roundRect">
          <a:avLst/>
        </a:prstGeom>
        <a:solidFill>
          <a:schemeClr val="accent2">
            <a:shade val="50000"/>
            <a:hueOff val="-197058"/>
            <a:satOff val="2594"/>
            <a:lumOff val="15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a:hlinkClick xmlns:r="http://schemas.openxmlformats.org/officeDocument/2006/relationships" r:id="rId5"/>
            </a:rPr>
            <a:t>Mindmeister</a:t>
          </a:r>
          <a:endParaRPr lang="en-US" sz="2200" kern="1200" dirty="0"/>
        </a:p>
      </dsp:txBody>
      <dsp:txXfrm>
        <a:off x="1161768" y="1812509"/>
        <a:ext cx="1616803" cy="8219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7CDF0-658D-4D4E-8440-A06A479AEFFF}">
      <dsp:nvSpPr>
        <dsp:cNvPr id="0" name=""/>
        <dsp:cNvSpPr/>
      </dsp:nvSpPr>
      <dsp:spPr>
        <a:xfrm>
          <a:off x="0" y="1676172"/>
          <a:ext cx="1505744" cy="95614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50E79C4-6134-4C5C-8A12-A42E3B6D003E}">
      <dsp:nvSpPr>
        <dsp:cNvPr id="0" name=""/>
        <dsp:cNvSpPr/>
      </dsp:nvSpPr>
      <dsp:spPr>
        <a:xfrm>
          <a:off x="167304" y="1835111"/>
          <a:ext cx="1505744" cy="95614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hlinkClick xmlns:r="http://schemas.openxmlformats.org/officeDocument/2006/relationships" r:id="rId1"/>
            </a:rPr>
            <a:t>Powtoon</a:t>
          </a:r>
          <a:endParaRPr lang="en-US" sz="2300" kern="1200" dirty="0"/>
        </a:p>
      </dsp:txBody>
      <dsp:txXfrm>
        <a:off x="195309" y="1863116"/>
        <a:ext cx="1449734" cy="900137"/>
      </dsp:txXfrm>
    </dsp:sp>
    <dsp:sp modelId="{40B558CF-3CEC-4B7A-BC08-B25448DB219C}">
      <dsp:nvSpPr>
        <dsp:cNvPr id="0" name=""/>
        <dsp:cNvSpPr/>
      </dsp:nvSpPr>
      <dsp:spPr>
        <a:xfrm>
          <a:off x="1840354" y="1676172"/>
          <a:ext cx="1505744" cy="95614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AB64C2D-1845-40EA-A9F9-747E9BA8C185}">
      <dsp:nvSpPr>
        <dsp:cNvPr id="0" name=""/>
        <dsp:cNvSpPr/>
      </dsp:nvSpPr>
      <dsp:spPr>
        <a:xfrm>
          <a:off x="2007659" y="1835111"/>
          <a:ext cx="1505744" cy="95614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hlinkClick xmlns:r="http://schemas.openxmlformats.org/officeDocument/2006/relationships" r:id="rId2"/>
            </a:rPr>
            <a:t>Flipgrid</a:t>
          </a:r>
          <a:endParaRPr lang="en-US" sz="2300" kern="1200" dirty="0"/>
        </a:p>
      </dsp:txBody>
      <dsp:txXfrm>
        <a:off x="2035664" y="1863116"/>
        <a:ext cx="1449734" cy="900137"/>
      </dsp:txXfrm>
    </dsp:sp>
    <dsp:sp modelId="{1F554864-3C6E-4C1F-9C80-EF8D6A186FC4}">
      <dsp:nvSpPr>
        <dsp:cNvPr id="0" name=""/>
        <dsp:cNvSpPr/>
      </dsp:nvSpPr>
      <dsp:spPr>
        <a:xfrm>
          <a:off x="3680708" y="1676172"/>
          <a:ext cx="1505744" cy="95614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F0788B-4560-4234-9F2A-4EC7AD0D3B96}">
      <dsp:nvSpPr>
        <dsp:cNvPr id="0" name=""/>
        <dsp:cNvSpPr/>
      </dsp:nvSpPr>
      <dsp:spPr>
        <a:xfrm>
          <a:off x="3848013" y="1835111"/>
          <a:ext cx="1505744" cy="95614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hlinkClick xmlns:r="http://schemas.openxmlformats.org/officeDocument/2006/relationships" r:id="rId3"/>
            </a:rPr>
            <a:t>Piktochart</a:t>
          </a:r>
          <a:endParaRPr lang="en-US" sz="2300" kern="1200" dirty="0"/>
        </a:p>
      </dsp:txBody>
      <dsp:txXfrm>
        <a:off x="3876018" y="1863116"/>
        <a:ext cx="1449734" cy="9001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1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20F32-9269-4A0B-A427-8BDA8E48892D}"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B8B12-F050-4C92-AA18-17475F84853F}" type="slidenum">
              <a:rPr lang="en-US" smtClean="0"/>
              <a:t>‹#›</a:t>
            </a:fld>
            <a:endParaRPr lang="en-US"/>
          </a:p>
        </p:txBody>
      </p:sp>
    </p:spTree>
    <p:extLst>
      <p:ext uri="{BB962C8B-B14F-4D97-AF65-F5344CB8AC3E}">
        <p14:creationId xmlns:p14="http://schemas.microsoft.com/office/powerpoint/2010/main" val="1924905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1</a:t>
            </a:fld>
            <a:endParaRPr lang="en-US"/>
          </a:p>
        </p:txBody>
      </p:sp>
    </p:spTree>
    <p:extLst>
      <p:ext uri="{BB962C8B-B14F-4D97-AF65-F5344CB8AC3E}">
        <p14:creationId xmlns:p14="http://schemas.microsoft.com/office/powerpoint/2010/main" val="215179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games can be used for formative assessment – able to review student understanding at the class, individual student or question level. Digital games gives students opportunities to explore ideas in simulated realities. </a:t>
            </a:r>
          </a:p>
          <a:p>
            <a:r>
              <a:rPr lang="en-US" dirty="0"/>
              <a:t>Kahoot! is a game-based learning platform that makes it easy to create, discover, play and share fun learning games in minutes., check out previous presentation</a:t>
            </a:r>
          </a:p>
          <a:p>
            <a:r>
              <a:rPr lang="en-US" dirty="0"/>
              <a:t>Socrative –</a:t>
            </a:r>
            <a:r>
              <a:rPr lang="en-US" sz="1200" b="0" i="0" kern="1200" dirty="0">
                <a:solidFill>
                  <a:schemeClr val="tx1"/>
                </a:solidFill>
                <a:effectLst/>
                <a:latin typeface="+mn-lt"/>
                <a:ea typeface="+mn-ea"/>
                <a:cs typeface="+mn-cs"/>
              </a:rPr>
              <a:t>It allows teachers to create simple quizzes that students can take quickly on laptops – or, more often, via classroom tablet computers or their own smartphones.</a:t>
            </a:r>
            <a:endParaRPr lang="en-US" dirty="0"/>
          </a:p>
          <a:p>
            <a:r>
              <a:rPr lang="en-US" dirty="0"/>
              <a:t>Quizizz is another great tool that allows you to conduct student paced formative assessments in a fun and engaging way. See Demo</a:t>
            </a:r>
          </a:p>
          <a:p>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10</a:t>
            </a:fld>
            <a:endParaRPr lang="en-US"/>
          </a:p>
        </p:txBody>
      </p:sp>
    </p:spTree>
    <p:extLst>
      <p:ext uri="{BB962C8B-B14F-4D97-AF65-F5344CB8AC3E}">
        <p14:creationId xmlns:p14="http://schemas.microsoft.com/office/powerpoint/2010/main" val="606255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Popplet</a:t>
            </a:r>
            <a:r>
              <a:rPr lang="en-US" dirty="0"/>
              <a:t> (demo): very intuitive, easy to use</a:t>
            </a:r>
          </a:p>
          <a:p>
            <a:pPr marL="171450" indent="-171450">
              <a:buFontTx/>
              <a:buChar char="-"/>
            </a:pPr>
            <a:r>
              <a:rPr lang="en-US" dirty="0"/>
              <a:t>Bubbl.us: Also easy to use</a:t>
            </a:r>
          </a:p>
        </p:txBody>
      </p:sp>
      <p:sp>
        <p:nvSpPr>
          <p:cNvPr id="4" name="Slide Number Placeholder 3"/>
          <p:cNvSpPr>
            <a:spLocks noGrp="1"/>
          </p:cNvSpPr>
          <p:nvPr>
            <p:ph type="sldNum" sz="quarter" idx="10"/>
          </p:nvPr>
        </p:nvSpPr>
        <p:spPr/>
        <p:txBody>
          <a:bodyPr/>
          <a:lstStyle/>
          <a:p>
            <a:fld id="{581B8B12-F050-4C92-AA18-17475F84853F}" type="slidenum">
              <a:rPr lang="en-US" smtClean="0"/>
              <a:t>11</a:t>
            </a:fld>
            <a:endParaRPr lang="en-US"/>
          </a:p>
        </p:txBody>
      </p:sp>
    </p:spTree>
    <p:extLst>
      <p:ext uri="{BB962C8B-B14F-4D97-AF65-F5344CB8AC3E}">
        <p14:creationId xmlns:p14="http://schemas.microsoft.com/office/powerpoint/2010/main" val="25864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Piktochart – Helps to visually tell stories.</a:t>
            </a:r>
            <a:r>
              <a:rPr lang="en-US" sz="1200" b="0" i="0" kern="1200" dirty="0">
                <a:solidFill>
                  <a:schemeClr val="tx1"/>
                </a:solidFill>
                <a:effectLst/>
                <a:latin typeface="+mn-lt"/>
                <a:ea typeface="+mn-ea"/>
                <a:cs typeface="+mn-cs"/>
              </a:rPr>
              <a:t> Infographics are visual representations of information and data. They help break down information and data that would otherwise have been difficult to digest. (click Piktochart image on right)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Flipgrid</a:t>
            </a:r>
            <a:r>
              <a:rPr lang="en-US" dirty="0"/>
              <a:t> helps to i</a:t>
            </a:r>
            <a:r>
              <a:rPr lang="en-US" sz="1200" dirty="0"/>
              <a:t>gnite discussion in your course by providing students an opportunity to respond to a statement or question -  </a:t>
            </a:r>
            <a:r>
              <a:rPr lang="en-US" dirty="0"/>
              <a:t>the students respond using video. Students can also respond to one another creating discussion-</a:t>
            </a:r>
            <a:r>
              <a:rPr lang="en-US" sz="1200" dirty="0"/>
              <a:t>.</a:t>
            </a:r>
          </a:p>
          <a:p>
            <a:r>
              <a:rPr lang="en-US" dirty="0" err="1"/>
              <a:t>Powtoon</a:t>
            </a:r>
            <a:r>
              <a:rPr lang="en-US" dirty="0"/>
              <a:t> - </a:t>
            </a:r>
            <a:r>
              <a:rPr lang="en-US" sz="1200" b="0" i="0" kern="1200" dirty="0">
                <a:solidFill>
                  <a:schemeClr val="tx1"/>
                </a:solidFill>
                <a:effectLst/>
                <a:latin typeface="+mn-lt"/>
                <a:ea typeface="+mn-ea"/>
                <a:cs typeface="+mn-cs"/>
              </a:rPr>
              <a:t>allows you to quickly and easily create animated presentations with your students by manipulating pre-created objects, imported images, provided music and user created voice-overs</a:t>
            </a:r>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12</a:t>
            </a:fld>
            <a:endParaRPr lang="en-US"/>
          </a:p>
        </p:txBody>
      </p:sp>
    </p:spTree>
    <p:extLst>
      <p:ext uri="{BB962C8B-B14F-4D97-AF65-F5344CB8AC3E}">
        <p14:creationId xmlns:p14="http://schemas.microsoft.com/office/powerpoint/2010/main" val="3577124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Connect Fours: Good for whole-class review</a:t>
            </a:r>
          </a:p>
          <a:p>
            <a:pPr marL="171450" indent="-171450">
              <a:buFontTx/>
              <a:buChar char="-"/>
            </a:pPr>
            <a:r>
              <a:rPr lang="en-US" dirty="0"/>
              <a:t>Jeopardy Rocks: Good for whole-class review or team competition (but you must moderate and select based on who gets questions right)</a:t>
            </a:r>
          </a:p>
        </p:txBody>
      </p:sp>
      <p:sp>
        <p:nvSpPr>
          <p:cNvPr id="4" name="Slide Number Placeholder 3"/>
          <p:cNvSpPr>
            <a:spLocks noGrp="1"/>
          </p:cNvSpPr>
          <p:nvPr>
            <p:ph type="sldNum" sz="quarter" idx="10"/>
          </p:nvPr>
        </p:nvSpPr>
        <p:spPr/>
        <p:txBody>
          <a:bodyPr/>
          <a:lstStyle/>
          <a:p>
            <a:fld id="{581B8B12-F050-4C92-AA18-17475F84853F}" type="slidenum">
              <a:rPr lang="en-US" smtClean="0"/>
              <a:t>13</a:t>
            </a:fld>
            <a:endParaRPr lang="en-US"/>
          </a:p>
        </p:txBody>
      </p:sp>
    </p:spTree>
    <p:extLst>
      <p:ext uri="{BB962C8B-B14F-4D97-AF65-F5344CB8AC3E}">
        <p14:creationId xmlns:p14="http://schemas.microsoft.com/office/powerpoint/2010/main" val="2714824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Animoto</a:t>
            </a:r>
            <a:r>
              <a:rPr lang="en-US" dirty="0"/>
              <a:t> is a cloud based video creation service that produces video from photos, video clips, and music into video slideshows.</a:t>
            </a:r>
          </a:p>
          <a:p>
            <a:r>
              <a:rPr lang="en-US" dirty="0" err="1"/>
              <a:t>EDPuzzle</a:t>
            </a:r>
            <a:r>
              <a:rPr lang="en-US" dirty="0"/>
              <a:t> allows instructors to easily customize a video by adding questions and audio throughout the video to have more engaging video lessons.</a:t>
            </a:r>
          </a:p>
          <a:p>
            <a:r>
              <a:rPr lang="en-US" dirty="0"/>
              <a:t>My Simple Show is a video maker tool that allows users to create professional educational explainer videos in minutes.(demo) Click image on right</a:t>
            </a:r>
          </a:p>
          <a:p>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14</a:t>
            </a:fld>
            <a:endParaRPr lang="en-US"/>
          </a:p>
        </p:txBody>
      </p:sp>
    </p:spTree>
    <p:extLst>
      <p:ext uri="{BB962C8B-B14F-4D97-AF65-F5344CB8AC3E}">
        <p14:creationId xmlns:p14="http://schemas.microsoft.com/office/powerpoint/2010/main" val="32621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by Free-Photos on </a:t>
            </a:r>
            <a:r>
              <a:rPr lang="en-US" dirty="0" err="1"/>
              <a:t>Pixabay</a:t>
            </a:r>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15</a:t>
            </a:fld>
            <a:endParaRPr lang="en-US"/>
          </a:p>
        </p:txBody>
      </p:sp>
    </p:spTree>
    <p:extLst>
      <p:ext uri="{BB962C8B-B14F-4D97-AF65-F5344CB8AC3E}">
        <p14:creationId xmlns:p14="http://schemas.microsoft.com/office/powerpoint/2010/main" val="2619908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10:2</a:t>
            </a:r>
            <a:r>
              <a:rPr lang="en-US" dirty="0"/>
              <a:t> - For every 10 minutes of instruction, allow the students 2 minutes to process and respond to the instruction. Prompted by  a reflective question to focus thinking, students are given 2 min to ponder on the information</a:t>
            </a:r>
            <a:r>
              <a:rPr lang="en-US" baseline="0" dirty="0"/>
              <a:t> by verbally sharing with a classmate or writing individually</a:t>
            </a:r>
            <a:endParaRPr lang="en-US" dirty="0"/>
          </a:p>
          <a:p>
            <a:r>
              <a:rPr lang="en-US" b="1" dirty="0"/>
              <a:t>BKB</a:t>
            </a:r>
            <a:r>
              <a:rPr lang="en-US" dirty="0"/>
              <a:t>– short, simple questionnaire for use at the beginning of a course prior to introducing a new</a:t>
            </a:r>
            <a:r>
              <a:rPr lang="en-US" baseline="0" dirty="0"/>
              <a:t> topic. Designed to collect information on students’ prior knowledge</a:t>
            </a:r>
            <a:endParaRPr lang="en-US" dirty="0"/>
          </a:p>
          <a:p>
            <a:r>
              <a:rPr lang="en-US" b="1" dirty="0"/>
              <a:t>Handout</a:t>
            </a:r>
            <a:r>
              <a:rPr lang="en-US" dirty="0"/>
              <a:t>s– </a:t>
            </a:r>
            <a:r>
              <a:rPr lang="en-US" dirty="0" err="1"/>
              <a:t>Powerpoint</a:t>
            </a:r>
            <a:r>
              <a:rPr lang="en-US" dirty="0"/>
              <a:t> presentations do not have to include everything presented in the lecture. Handouts that students have to complete as they participate in class ensure they are actively making individualized notes that are meaningful to them.</a:t>
            </a:r>
          </a:p>
          <a:p>
            <a:r>
              <a:rPr lang="en-US" b="1" dirty="0"/>
              <a:t>Focused Listing</a:t>
            </a:r>
            <a:r>
              <a:rPr lang="en-US" dirty="0"/>
              <a:t>– A technique that focuses students’ attention on a single important term, name or concept from a particular lesson or class session and directs them to list several ideas that are closely related to that “focus point”</a:t>
            </a:r>
          </a:p>
          <a:p>
            <a:r>
              <a:rPr lang="en-US" b="1" dirty="0"/>
              <a:t>Insert</a:t>
            </a:r>
            <a:r>
              <a:rPr lang="en-US" b="1" baseline="0" dirty="0"/>
              <a:t> Learning </a:t>
            </a:r>
            <a:r>
              <a:rPr lang="en-US" baseline="0" dirty="0"/>
              <a:t>– able to insert questions, discussions, and insight directly into any website. It’s a good way to assess what your students are learning as they read</a:t>
            </a:r>
          </a:p>
          <a:p>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16</a:t>
            </a:fld>
            <a:endParaRPr lang="en-US"/>
          </a:p>
        </p:txBody>
      </p:sp>
    </p:spTree>
    <p:extLst>
      <p:ext uri="{BB962C8B-B14F-4D97-AF65-F5344CB8AC3E}">
        <p14:creationId xmlns:p14="http://schemas.microsoft.com/office/powerpoint/2010/main" val="1562164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Pause</a:t>
            </a:r>
            <a:r>
              <a:rPr lang="en-US" baseline="0" dirty="0"/>
              <a:t> Procedure: Student attention span is approximately 15 minutes, after that students’ minds being to wander and retention dramatically drops. One study compared two groups- one implemented the pause procedure and one was straight lecture. The pause group recalled an average of 108 correct facts while the straight lecture group recalled an average of 80 correct facts. On an exam assessing long-term retention, the pause group averaged 8-9% more than the no pause group. (</a:t>
            </a:r>
            <a:r>
              <a:rPr lang="en-US" baseline="0" dirty="0" err="1"/>
              <a:t>Ruhl</a:t>
            </a:r>
            <a:r>
              <a:rPr lang="en-US" baseline="0" dirty="0"/>
              <a:t> et al.)</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Overhaul: </a:t>
            </a:r>
            <a:r>
              <a:rPr lang="en-US" dirty="0">
                <a:cs typeface="Calibri"/>
              </a:rPr>
              <a:t>“Good activities develop a deep understanding of the important ideas to be learned” (Prince, 2004). </a:t>
            </a:r>
          </a:p>
          <a:p>
            <a:pPr marL="0" indent="0">
              <a:buFontTx/>
              <a:buNone/>
            </a:pPr>
            <a:endParaRPr lang="en-US" dirty="0"/>
          </a:p>
        </p:txBody>
      </p:sp>
      <p:sp>
        <p:nvSpPr>
          <p:cNvPr id="4" name="Slide Number Placeholder 3"/>
          <p:cNvSpPr>
            <a:spLocks noGrp="1"/>
          </p:cNvSpPr>
          <p:nvPr>
            <p:ph type="sldNum" sz="quarter" idx="10"/>
          </p:nvPr>
        </p:nvSpPr>
        <p:spPr/>
        <p:txBody>
          <a:bodyPr/>
          <a:lstStyle/>
          <a:p>
            <a:fld id="{581B8B12-F050-4C92-AA18-17475F84853F}" type="slidenum">
              <a:rPr lang="en-US" smtClean="0"/>
              <a:t>17</a:t>
            </a:fld>
            <a:endParaRPr lang="en-US"/>
          </a:p>
        </p:txBody>
      </p:sp>
    </p:spTree>
    <p:extLst>
      <p:ext uri="{BB962C8B-B14F-4D97-AF65-F5344CB8AC3E}">
        <p14:creationId xmlns:p14="http://schemas.microsoft.com/office/powerpoint/2010/main" val="369683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18</a:t>
            </a:fld>
            <a:endParaRPr lang="en-US"/>
          </a:p>
        </p:txBody>
      </p:sp>
    </p:spTree>
    <p:extLst>
      <p:ext uri="{BB962C8B-B14F-4D97-AF65-F5344CB8AC3E}">
        <p14:creationId xmlns:p14="http://schemas.microsoft.com/office/powerpoint/2010/main" val="513433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B8B12-F050-4C92-AA18-17475F84853F}" type="slidenum">
              <a:rPr lang="en-US" smtClean="0"/>
              <a:t>19</a:t>
            </a:fld>
            <a:endParaRPr lang="en-US"/>
          </a:p>
        </p:txBody>
      </p:sp>
    </p:spTree>
    <p:extLst>
      <p:ext uri="{BB962C8B-B14F-4D97-AF65-F5344CB8AC3E}">
        <p14:creationId xmlns:p14="http://schemas.microsoft.com/office/powerpoint/2010/main" val="260793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Poll Title: What word(s) comes to mind when you think about student engagement in the classroom?
https://www.polleverywhere.com/free_text_polls/pjwkyxuGTLC39xpT8E1Pu</a:t>
            </a:r>
          </a:p>
        </p:txBody>
      </p:sp>
      <p:sp>
        <p:nvSpPr>
          <p:cNvPr id="4" name="Slide Number Placeholder 3"/>
          <p:cNvSpPr>
            <a:spLocks noGrp="1"/>
          </p:cNvSpPr>
          <p:nvPr>
            <p:ph type="sldNum" sz="quarter" idx="10"/>
          </p:nvPr>
        </p:nvSpPr>
        <p:spPr/>
        <p:txBody>
          <a:bodyPr/>
          <a:lstStyle/>
          <a:p>
            <a:fld id="{581B8B12-F050-4C92-AA18-17475F84853F}" type="slidenum">
              <a:rPr lang="en-US" smtClean="0"/>
              <a:t>2</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834151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Ruhl</a:t>
            </a:r>
            <a:r>
              <a:rPr lang="en-US" sz="1200" b="0" i="0" kern="1200" dirty="0">
                <a:solidFill>
                  <a:schemeClr val="tx1"/>
                </a:solidFill>
                <a:effectLst/>
                <a:latin typeface="+mn-lt"/>
                <a:ea typeface="+mn-ea"/>
                <a:cs typeface="+mn-cs"/>
              </a:rPr>
              <a:t>, K., C. Hughes, and P. </a:t>
            </a:r>
            <a:r>
              <a:rPr lang="en-US" sz="1200" b="0" i="0" kern="1200" dirty="0" err="1">
                <a:solidFill>
                  <a:schemeClr val="tx1"/>
                </a:solidFill>
                <a:effectLst/>
                <a:latin typeface="+mn-lt"/>
                <a:ea typeface="+mn-ea"/>
                <a:cs typeface="+mn-cs"/>
              </a:rPr>
              <a:t>Schloss</a:t>
            </a:r>
            <a:r>
              <a:rPr lang="en-US" sz="1200" b="0" i="0" kern="1200" dirty="0">
                <a:solidFill>
                  <a:schemeClr val="tx1"/>
                </a:solidFill>
                <a:effectLst/>
                <a:latin typeface="+mn-lt"/>
                <a:ea typeface="+mn-ea"/>
                <a:cs typeface="+mn-cs"/>
              </a:rPr>
              <a:t>, “Using the Pause Procedure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Enhance Lecture Recall,” Teacher Education and Special Education, Vol.10, Winter 1987, pp. 14–18.</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Zepke</a:t>
            </a:r>
            <a:r>
              <a:rPr lang="en-US" sz="1200" b="0" i="0" kern="1200" dirty="0">
                <a:solidFill>
                  <a:schemeClr val="tx1"/>
                </a:solidFill>
                <a:effectLst/>
                <a:latin typeface="+mn-lt"/>
                <a:ea typeface="+mn-ea"/>
                <a:cs typeface="+mn-cs"/>
              </a:rPr>
              <a:t>, N., &amp; Leach, L. (2010). Improving student engagement: Ten proposals for action. Active Learning in Higher Education, 11(3), 167–177. https://doi.org/10.1177/1469787410379680</a:t>
            </a:r>
          </a:p>
        </p:txBody>
      </p:sp>
      <p:sp>
        <p:nvSpPr>
          <p:cNvPr id="4" name="Slide Number Placeholder 3"/>
          <p:cNvSpPr>
            <a:spLocks noGrp="1"/>
          </p:cNvSpPr>
          <p:nvPr>
            <p:ph type="sldNum" sz="quarter" idx="5"/>
          </p:nvPr>
        </p:nvSpPr>
        <p:spPr/>
        <p:txBody>
          <a:bodyPr/>
          <a:lstStyle/>
          <a:p>
            <a:fld id="{581B8B12-F050-4C92-AA18-17475F84853F}" type="slidenum">
              <a:rPr lang="en-US" smtClean="0"/>
              <a:t>20</a:t>
            </a:fld>
            <a:endParaRPr lang="en-US"/>
          </a:p>
        </p:txBody>
      </p:sp>
    </p:spTree>
    <p:extLst>
      <p:ext uri="{BB962C8B-B14F-4D97-AF65-F5344CB8AC3E}">
        <p14:creationId xmlns:p14="http://schemas.microsoft.com/office/powerpoint/2010/main" val="2471427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B8B12-F050-4C92-AA18-17475F84853F}" type="slidenum">
              <a:rPr lang="en-US" smtClean="0"/>
              <a:t>21</a:t>
            </a:fld>
            <a:endParaRPr lang="en-US"/>
          </a:p>
        </p:txBody>
      </p:sp>
    </p:spTree>
    <p:extLst>
      <p:ext uri="{BB962C8B-B14F-4D97-AF65-F5344CB8AC3E}">
        <p14:creationId xmlns:p14="http://schemas.microsoft.com/office/powerpoint/2010/main" val="4269923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"Increasing Student Engagement" Session Feedback
https://www.polleverywhere.com/surveys/Tko4wFSGbGBOV4JsqFN1W</a:t>
            </a:r>
          </a:p>
        </p:txBody>
      </p:sp>
      <p:sp>
        <p:nvSpPr>
          <p:cNvPr id="4" name="Slide Number Placeholder 3"/>
          <p:cNvSpPr>
            <a:spLocks noGrp="1"/>
          </p:cNvSpPr>
          <p:nvPr>
            <p:ph type="sldNum" sz="quarter" idx="10"/>
          </p:nvPr>
        </p:nvSpPr>
        <p:spPr/>
        <p:txBody>
          <a:bodyPr/>
          <a:lstStyle/>
          <a:p>
            <a:fld id="{581B8B12-F050-4C92-AA18-17475F84853F}" type="slidenum">
              <a:rPr lang="en-US" smtClean="0"/>
              <a:t>22</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88902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3</a:t>
            </a:fld>
            <a:endParaRPr lang="en-US"/>
          </a:p>
        </p:txBody>
      </p:sp>
    </p:spTree>
    <p:extLst>
      <p:ext uri="{BB962C8B-B14F-4D97-AF65-F5344CB8AC3E}">
        <p14:creationId xmlns:p14="http://schemas.microsoft.com/office/powerpoint/2010/main" val="243536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r>
              <a:rPr lang="en-US" dirty="0"/>
              <a:t>So, how do we know when a student is engaged?</a:t>
            </a:r>
          </a:p>
          <a:p>
            <a:pPr fontAlgn="auto">
              <a:spcBef>
                <a:spcPts val="0"/>
              </a:spcBef>
              <a:spcAft>
                <a:spcPts val="0"/>
              </a:spcAft>
              <a:defRPr/>
            </a:pPr>
            <a:endParaRPr lang="en-US" dirty="0"/>
          </a:p>
          <a:p>
            <a:pPr fontAlgn="auto">
              <a:spcBef>
                <a:spcPts val="0"/>
              </a:spcBef>
              <a:spcAft>
                <a:spcPts val="0"/>
              </a:spcAft>
              <a:defRPr/>
            </a:pPr>
            <a:r>
              <a:rPr lang="en-US" dirty="0"/>
              <a:t>There are four components that are always present when students are engaged.  Those four components are:</a:t>
            </a:r>
          </a:p>
          <a:p>
            <a:pPr fontAlgn="auto">
              <a:spcBef>
                <a:spcPts val="0"/>
              </a:spcBef>
              <a:spcAft>
                <a:spcPts val="0"/>
              </a:spcAft>
              <a:defRPr/>
            </a:pPr>
            <a:endParaRPr lang="en-US" dirty="0"/>
          </a:p>
          <a:p>
            <a:pPr marL="228600" indent="-228600" fontAlgn="auto">
              <a:lnSpc>
                <a:spcPct val="150000"/>
              </a:lnSpc>
              <a:spcBef>
                <a:spcPts val="600"/>
              </a:spcBef>
              <a:spcAft>
                <a:spcPts val="0"/>
              </a:spcAft>
              <a:buFont typeface="+mj-lt"/>
              <a:buAutoNum type="arabicPeriod"/>
              <a:defRPr/>
            </a:pPr>
            <a:r>
              <a:rPr lang="en-US" dirty="0"/>
              <a:t>The engaged student is </a:t>
            </a:r>
            <a:r>
              <a:rPr lang="en-US" b="1" dirty="0"/>
              <a:t>attentive </a:t>
            </a:r>
            <a:r>
              <a:rPr lang="en-US" dirty="0"/>
              <a:t>- In the sense that they pay attention to and focuses on the tasks associated with the work being done.</a:t>
            </a:r>
          </a:p>
          <a:p>
            <a:pPr marL="228600" indent="-228600" fontAlgn="auto">
              <a:lnSpc>
                <a:spcPct val="150000"/>
              </a:lnSpc>
              <a:spcBef>
                <a:spcPts val="600"/>
              </a:spcBef>
              <a:spcAft>
                <a:spcPts val="0"/>
              </a:spcAft>
              <a:buFont typeface="+mj-lt"/>
              <a:buAutoNum type="arabicPeriod"/>
              <a:defRPr/>
            </a:pPr>
            <a:r>
              <a:rPr lang="en-US" dirty="0"/>
              <a:t>The engaged student is </a:t>
            </a:r>
            <a:r>
              <a:rPr lang="en-US" b="1" dirty="0"/>
              <a:t>committed </a:t>
            </a:r>
            <a:r>
              <a:rPr lang="en-US" dirty="0"/>
              <a:t>– They voluntarily (without the promise of extrinsic awards or the threat of negative consequences) deploys scarce resources under his/her control (time, attention, and effort) to support the activity called for by the task.</a:t>
            </a:r>
          </a:p>
          <a:p>
            <a:pPr marL="228600" indent="-228600" fontAlgn="auto">
              <a:lnSpc>
                <a:spcPct val="150000"/>
              </a:lnSpc>
              <a:spcBef>
                <a:spcPts val="600"/>
              </a:spcBef>
              <a:spcAft>
                <a:spcPts val="0"/>
              </a:spcAft>
              <a:buFont typeface="+mj-lt"/>
              <a:buAutoNum type="arabicPeriod"/>
              <a:defRPr/>
            </a:pPr>
            <a:r>
              <a:rPr lang="en-US" dirty="0"/>
              <a:t>The engaged student is </a:t>
            </a:r>
            <a:r>
              <a:rPr lang="en-US" b="1" dirty="0"/>
              <a:t>persistent</a:t>
            </a:r>
            <a:r>
              <a:rPr lang="en-US" dirty="0"/>
              <a:t>- sticks with the task even when it presents difficulties.</a:t>
            </a:r>
          </a:p>
          <a:p>
            <a:pPr marL="228600" indent="-228600" fontAlgn="auto">
              <a:lnSpc>
                <a:spcPct val="150000"/>
              </a:lnSpc>
              <a:spcBef>
                <a:spcPts val="600"/>
              </a:spcBef>
              <a:spcAft>
                <a:spcPts val="0"/>
              </a:spcAft>
              <a:buFont typeface="+mj-lt"/>
              <a:buAutoNum type="arabicPeriod"/>
              <a:defRPr/>
            </a:pPr>
            <a:r>
              <a:rPr lang="en-US" dirty="0"/>
              <a:t>The engage student is </a:t>
            </a:r>
            <a:r>
              <a:rPr lang="en-US" b="1" dirty="0"/>
              <a:t>connected</a:t>
            </a:r>
            <a:r>
              <a:rPr lang="en-US" dirty="0"/>
              <a:t>- finds meaning and value in the tasks that make up the work.</a:t>
            </a:r>
          </a:p>
          <a:p>
            <a:pPr fontAlgn="auto">
              <a:spcBef>
                <a:spcPts val="0"/>
              </a:spcBef>
              <a:spcAft>
                <a:spcPts val="0"/>
              </a:spcAft>
              <a:defRPr/>
            </a:pPr>
            <a:endParaRPr lang="en-US" dirty="0"/>
          </a:p>
          <a:p>
            <a:pPr fontAlgn="auto">
              <a:spcBef>
                <a:spcPts val="0"/>
              </a:spcBef>
              <a:spcAft>
                <a:spcPts val="0"/>
              </a:spcAft>
              <a:defRPr/>
            </a:pPr>
            <a:r>
              <a:rPr lang="en-US" b="1" dirty="0"/>
              <a:t>Main Point- The main difference between students who are engaged and those who are not is the way they respond to the situation or tasks at hand.</a:t>
            </a:r>
          </a:p>
          <a:p>
            <a:pPr fontAlgn="auto">
              <a:spcBef>
                <a:spcPts val="0"/>
              </a:spcBef>
              <a:spcAft>
                <a:spcPts val="0"/>
              </a:spcAft>
              <a:defRPr/>
            </a:pPr>
            <a:endParaRPr lang="en-US" dirty="0"/>
          </a:p>
          <a:p>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4</a:t>
            </a:fld>
            <a:endParaRPr lang="en-US"/>
          </a:p>
        </p:txBody>
      </p:sp>
    </p:spTree>
    <p:extLst>
      <p:ext uri="{BB962C8B-B14F-4D97-AF65-F5344CB8AC3E}">
        <p14:creationId xmlns:p14="http://schemas.microsoft.com/office/powerpoint/2010/main" val="3909241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https://mindstepsinc.com/wp-content/uploads/Engagement.pdf</a:t>
            </a:r>
          </a:p>
          <a:p>
            <a:endParaRPr lang="en-US" dirty="0"/>
          </a:p>
          <a:p>
            <a:r>
              <a:rPr lang="en-US" dirty="0"/>
              <a:t>Examples of engagement: CPS, TBL’s</a:t>
            </a:r>
          </a:p>
          <a:p>
            <a:r>
              <a:rPr lang="en-US" dirty="0"/>
              <a:t>Example of entertainment:</a:t>
            </a:r>
            <a:r>
              <a:rPr lang="en-US" baseline="0" dirty="0"/>
              <a:t> Videos, some games</a:t>
            </a:r>
          </a:p>
          <a:p>
            <a:r>
              <a:rPr lang="en-US" baseline="0" dirty="0"/>
              <a:t>Note that incorporating some elements that are entertaining is not always bad, but you definitely want to limit them and keep them relevant. A good example is to use a meme or short video as a hook or icebreaker. Short games in places of quizzes can be good review with less pressure.</a:t>
            </a:r>
            <a:endParaRPr lang="en-US" dirty="0"/>
          </a:p>
        </p:txBody>
      </p:sp>
      <p:sp>
        <p:nvSpPr>
          <p:cNvPr id="4" name="Slide Number Placeholder 3"/>
          <p:cNvSpPr>
            <a:spLocks noGrp="1"/>
          </p:cNvSpPr>
          <p:nvPr>
            <p:ph type="sldNum" sz="quarter" idx="10"/>
          </p:nvPr>
        </p:nvSpPr>
        <p:spPr/>
        <p:txBody>
          <a:bodyPr/>
          <a:lstStyle/>
          <a:p>
            <a:fld id="{581B8B12-F050-4C92-AA18-17475F84853F}" type="slidenum">
              <a:rPr lang="en-US" smtClean="0"/>
              <a:t>5</a:t>
            </a:fld>
            <a:endParaRPr lang="en-US"/>
          </a:p>
        </p:txBody>
      </p:sp>
    </p:spTree>
    <p:extLst>
      <p:ext uri="{BB962C8B-B14F-4D97-AF65-F5344CB8AC3E}">
        <p14:creationId xmlns:p14="http://schemas.microsoft.com/office/powerpoint/2010/main" val="35271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Attendance: </a:t>
            </a:r>
            <a:r>
              <a:rPr lang="en-US" dirty="0"/>
              <a:t>Faculty</a:t>
            </a:r>
            <a:r>
              <a:rPr lang="en-US" baseline="0" dirty="0"/>
              <a:t> and students often differ on whether being present in lecture is best for learning. The fact is, if all the student is doing in class is watching, listening, and taking notes, they can get the same learning experience at home, where it’s more comfortable and convenient (and often more efficient). But if lectures involve more engagement and active learning, then those present in class are reaping more rewards, i.e. you add value to the present learning experience that cannot be obtained by watching the recording. Thus, increasing student engagement is likely to encourage students to come to class, which then boosts teacher morale and is a win-win for everyone.</a:t>
            </a:r>
          </a:p>
          <a:p>
            <a:pPr marL="171450" indent="-171450">
              <a:buFontTx/>
              <a:buChar char="-"/>
            </a:pPr>
            <a:r>
              <a:rPr lang="en-US" b="1" baseline="0" dirty="0"/>
              <a:t>Lifelong learning: </a:t>
            </a:r>
            <a:r>
              <a:rPr lang="en-US" baseline="0" dirty="0"/>
              <a:t>When something is engaging, it often sparks one’s interest and curiosity to learn more. Increasing student engagement is a way to fuel that passion for medicine/healthcare to help remind students why they’re doing what they’re doing. I’ve seen in some student evaluations that students had not previously considered pursuing some field for their residency/long-term career, but after that course, they are now considering it. Engagement can help open that door to explore topics in new ways.</a:t>
            </a:r>
          </a:p>
          <a:p>
            <a:pPr marL="171450" indent="-171450">
              <a:buFontTx/>
              <a:buChar char="-"/>
            </a:pPr>
            <a:r>
              <a:rPr lang="en-US" b="1" baseline="0" dirty="0"/>
              <a:t>Wellness: </a:t>
            </a:r>
            <a:r>
              <a:rPr lang="en-US" baseline="0" dirty="0"/>
              <a:t>Some studies have shown that “engaged students are more able to cope with academic stress and are more satisfied, which perhaps will lead in the future to more professionals having a sense of well-being and less feeling burned out…) (</a:t>
            </a:r>
            <a:r>
              <a:rPr lang="en-US" baseline="0" dirty="0" err="1"/>
              <a:t>Casuso-Holgado</a:t>
            </a:r>
            <a:r>
              <a:rPr lang="en-US" baseline="0" dirty="0"/>
              <a:t> et al., 2013) Engagement can also build a positive classroom culture and facilitate relationships as students and faculty interact.</a:t>
            </a:r>
          </a:p>
          <a:p>
            <a:pPr marL="171450" indent="-171450">
              <a:buFontTx/>
              <a:buChar char="-"/>
            </a:pPr>
            <a:endParaRPr lang="en-US" baseline="0" dirty="0"/>
          </a:p>
          <a:p>
            <a:pPr marL="0" indent="0">
              <a:buFontTx/>
              <a:buNone/>
            </a:pPr>
            <a:r>
              <a:rPr lang="en-US" baseline="0" dirty="0"/>
              <a:t>Is engagement directly linked to achievement? Depends. Some studies have proven so, but other studies had unremarkable findings. It depends on how it is implemented and what role it plays to facilitate learning. Engagement is still just one of many factors that influence academic achievement, but studies have shown it to be a positive influence.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81B8B12-F050-4C92-AA18-17475F84853F}" type="slidenum">
              <a:rPr lang="en-US" smtClean="0"/>
              <a:t>6</a:t>
            </a:fld>
            <a:endParaRPr lang="en-US"/>
          </a:p>
        </p:txBody>
      </p:sp>
    </p:spTree>
    <p:extLst>
      <p:ext uri="{BB962C8B-B14F-4D97-AF65-F5344CB8AC3E}">
        <p14:creationId xmlns:p14="http://schemas.microsoft.com/office/powerpoint/2010/main" val="152417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Dawn’s active learning webinar</a:t>
            </a:r>
          </a:p>
        </p:txBody>
      </p:sp>
      <p:sp>
        <p:nvSpPr>
          <p:cNvPr id="4" name="Slide Number Placeholder 3"/>
          <p:cNvSpPr>
            <a:spLocks noGrp="1"/>
          </p:cNvSpPr>
          <p:nvPr>
            <p:ph type="sldNum" sz="quarter" idx="10"/>
          </p:nvPr>
        </p:nvSpPr>
        <p:spPr/>
        <p:txBody>
          <a:bodyPr/>
          <a:lstStyle/>
          <a:p>
            <a:fld id="{581B8B12-F050-4C92-AA18-17475F84853F}" type="slidenum">
              <a:rPr lang="en-US" smtClean="0"/>
              <a:t>7</a:t>
            </a:fld>
            <a:endParaRPr lang="en-US"/>
          </a:p>
        </p:txBody>
      </p:sp>
    </p:spTree>
    <p:extLst>
      <p:ext uri="{BB962C8B-B14F-4D97-AF65-F5344CB8AC3E}">
        <p14:creationId xmlns:p14="http://schemas.microsoft.com/office/powerpoint/2010/main" val="348350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by </a:t>
            </a:r>
            <a:r>
              <a:rPr lang="en-US" dirty="0" err="1"/>
              <a:t>picjumbo_com</a:t>
            </a:r>
            <a:r>
              <a:rPr lang="en-US" dirty="0"/>
              <a:t> on </a:t>
            </a:r>
            <a:r>
              <a:rPr lang="en-US" dirty="0" err="1"/>
              <a:t>Pixabay</a:t>
            </a:r>
            <a:endParaRPr lang="en-US" dirty="0"/>
          </a:p>
        </p:txBody>
      </p:sp>
      <p:sp>
        <p:nvSpPr>
          <p:cNvPr id="4" name="Slide Number Placeholder 3"/>
          <p:cNvSpPr>
            <a:spLocks noGrp="1"/>
          </p:cNvSpPr>
          <p:nvPr>
            <p:ph type="sldNum" sz="quarter" idx="10"/>
          </p:nvPr>
        </p:nvSpPr>
        <p:spPr/>
        <p:txBody>
          <a:bodyPr/>
          <a:lstStyle/>
          <a:p>
            <a:fld id="{581B8B12-F050-4C92-AA18-17475F84853F}" type="slidenum">
              <a:rPr lang="en-US" smtClean="0"/>
              <a:t>8</a:t>
            </a:fld>
            <a:endParaRPr lang="en-US"/>
          </a:p>
        </p:txBody>
      </p:sp>
    </p:spTree>
    <p:extLst>
      <p:ext uri="{BB962C8B-B14F-4D97-AF65-F5344CB8AC3E}">
        <p14:creationId xmlns:p14="http://schemas.microsoft.com/office/powerpoint/2010/main" val="274369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Our next session will cover more in-depth strategies on how to use audience response tools effectively!</a:t>
            </a:r>
          </a:p>
          <a:p>
            <a:pPr marL="171450" indent="-171450">
              <a:buFontTx/>
              <a:buChar char="-"/>
            </a:pPr>
            <a:r>
              <a:rPr lang="en-US" dirty="0">
                <a:cs typeface="Calibri"/>
              </a:rPr>
              <a:t>Poll Everywhere: insert</a:t>
            </a:r>
            <a:r>
              <a:rPr lang="en-US" baseline="0" dirty="0">
                <a:cs typeface="Calibri"/>
              </a:rPr>
              <a:t> polls, quiz questions, word clouds, and other types of questions directly into your PowerPoint</a:t>
            </a:r>
          </a:p>
          <a:p>
            <a:pPr marL="171450" indent="-171450">
              <a:buFontTx/>
              <a:buChar char="-"/>
            </a:pPr>
            <a:r>
              <a:rPr lang="en-US" baseline="0" dirty="0">
                <a:cs typeface="Calibri"/>
              </a:rPr>
              <a:t>Nearpod: web-based, syncs instructor’s pacing with students’ devices (instructor controls the pace). Downside is that it does not allow you to edit slides after importing them online.</a:t>
            </a:r>
          </a:p>
          <a:p>
            <a:pPr marL="171450" indent="-171450">
              <a:buFontTx/>
              <a:buChar char="-"/>
            </a:pPr>
            <a:r>
              <a:rPr lang="en-US" baseline="0" dirty="0">
                <a:cs typeface="Calibri"/>
              </a:rPr>
              <a:t>Turning Point: Also has PowerPoint integration, but students pay for access (we had some issues with glitches and getting support in the past)</a:t>
            </a:r>
            <a:endParaRPr lang="en-US" dirty="0">
              <a:cs typeface="Calibri"/>
            </a:endParaRPr>
          </a:p>
        </p:txBody>
      </p:sp>
      <p:sp>
        <p:nvSpPr>
          <p:cNvPr id="4" name="Slide Number Placeholder 3"/>
          <p:cNvSpPr>
            <a:spLocks noGrp="1"/>
          </p:cNvSpPr>
          <p:nvPr>
            <p:ph type="sldNum" sz="quarter" idx="5"/>
          </p:nvPr>
        </p:nvSpPr>
        <p:spPr/>
        <p:txBody>
          <a:bodyPr/>
          <a:lstStyle/>
          <a:p>
            <a:fld id="{581B8B12-F050-4C92-AA18-17475F84853F}" type="slidenum">
              <a:rPr lang="en-US" smtClean="0"/>
              <a:t>9</a:t>
            </a:fld>
            <a:endParaRPr lang="en-US"/>
          </a:p>
        </p:txBody>
      </p:sp>
    </p:spTree>
    <p:extLst>
      <p:ext uri="{BB962C8B-B14F-4D97-AF65-F5344CB8AC3E}">
        <p14:creationId xmlns:p14="http://schemas.microsoft.com/office/powerpoint/2010/main" val="175436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35416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149543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187480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247001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
        <p:nvSpPr>
          <p:cNvPr id="7" name="Rectangle 6">
            <a:extLst>
              <a:ext uri="{FF2B5EF4-FFF2-40B4-BE49-F238E27FC236}">
                <a16:creationId xmlns:a16="http://schemas.microsoft.com/office/drawing/2014/main" id="{E22BF1B4-0D58-4261-B97A-69D6EBFDB15E}"/>
              </a:ext>
            </a:extLst>
          </p:cNvPr>
          <p:cNvSpPr/>
          <p:nvPr userDrawn="1"/>
        </p:nvSpPr>
        <p:spPr>
          <a:xfrm>
            <a:off x="278478" y="277090"/>
            <a:ext cx="11635041" cy="62902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E5EE0D-B8AA-49B2-871E-8311126406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7236" y="5377874"/>
            <a:ext cx="944706" cy="961280"/>
          </a:xfrm>
          <a:prstGeom prst="rect">
            <a:avLst/>
          </a:prstGeom>
        </p:spPr>
      </p:pic>
    </p:spTree>
    <p:extLst>
      <p:ext uri="{BB962C8B-B14F-4D97-AF65-F5344CB8AC3E}">
        <p14:creationId xmlns:p14="http://schemas.microsoft.com/office/powerpoint/2010/main" val="427387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2095544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0A7081-6893-4331-A498-377E46F8CDF1}"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2581908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0A7081-6893-4331-A498-377E46F8CDF1}"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735801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0A7081-6893-4331-A498-377E46F8CDF1}"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3217679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A7081-6893-4331-A498-377E46F8CDF1}"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815066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0A7081-6893-4331-A498-377E46F8CDF1}"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352103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rgbClr val="FF9900">
                <a:alpha val="50000"/>
              </a:srgbClr>
            </a:gs>
            <a:gs pos="100000">
              <a:srgbClr val="FF7C19">
                <a:alpha val="50000"/>
              </a:srgb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
        <p:nvSpPr>
          <p:cNvPr id="7" name="Rectangle 6"/>
          <p:cNvSpPr/>
          <p:nvPr userDrawn="1"/>
        </p:nvSpPr>
        <p:spPr>
          <a:xfrm>
            <a:off x="278478" y="277090"/>
            <a:ext cx="11635041" cy="62902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7236" y="5377874"/>
            <a:ext cx="944706" cy="961280"/>
          </a:xfrm>
          <a:prstGeom prst="rect">
            <a:avLst/>
          </a:prstGeom>
        </p:spPr>
      </p:pic>
    </p:spTree>
    <p:extLst>
      <p:ext uri="{BB962C8B-B14F-4D97-AF65-F5344CB8AC3E}">
        <p14:creationId xmlns:p14="http://schemas.microsoft.com/office/powerpoint/2010/main" val="2555045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0A7081-6893-4331-A498-377E46F8CDF1}"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2590164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1635054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243789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0A7081-6893-4331-A498-377E46F8CDF1}"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353386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0A7081-6893-4331-A498-377E46F8CDF1}"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20364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0A7081-6893-4331-A498-377E46F8CDF1}"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4811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0A7081-6893-4331-A498-377E46F8CDF1}"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260941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A7081-6893-4331-A498-377E46F8CDF1}"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15712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0A7081-6893-4331-A498-377E46F8CDF1}"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43617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0A7081-6893-4331-A498-377E46F8CDF1}"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A5732-0E4F-4444-8605-201CC6759842}" type="slidenum">
              <a:rPr lang="en-US" smtClean="0"/>
              <a:t>‹#›</a:t>
            </a:fld>
            <a:endParaRPr lang="en-US"/>
          </a:p>
        </p:txBody>
      </p:sp>
    </p:spTree>
    <p:extLst>
      <p:ext uri="{BB962C8B-B14F-4D97-AF65-F5344CB8AC3E}">
        <p14:creationId xmlns:p14="http://schemas.microsoft.com/office/powerpoint/2010/main" val="11117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A7081-6893-4331-A498-377E46F8CDF1}" type="datetimeFigureOut">
              <a:rPr lang="en-US" smtClean="0"/>
              <a:t>3/7/2019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A5732-0E4F-4444-8605-201CC6759842}" type="slidenum">
              <a:rPr lang="en-US" smtClean="0"/>
              <a:t>‹#›</a:t>
            </a:fld>
            <a:endParaRPr lang="en-US"/>
          </a:p>
        </p:txBody>
      </p:sp>
    </p:spTree>
    <p:extLst>
      <p:ext uri="{BB962C8B-B14F-4D97-AF65-F5344CB8AC3E}">
        <p14:creationId xmlns:p14="http://schemas.microsoft.com/office/powerpoint/2010/main" val="411594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A7081-6893-4331-A498-377E46F8CDF1}" type="datetimeFigureOut">
              <a:rPr lang="en-US" smtClean="0"/>
              <a:t>3/7/2019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A5732-0E4F-4444-8605-201CC6759842}" type="slidenum">
              <a:rPr lang="en-US" smtClean="0"/>
              <a:t>‹#›</a:t>
            </a:fld>
            <a:endParaRPr lang="en-US"/>
          </a:p>
        </p:txBody>
      </p:sp>
    </p:spTree>
    <p:extLst>
      <p:ext uri="{BB962C8B-B14F-4D97-AF65-F5344CB8AC3E}">
        <p14:creationId xmlns:p14="http://schemas.microsoft.com/office/powerpoint/2010/main" val="19496364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www.socrative.com/" TargetMode="External"/><Relationship Id="rId13" Type="http://schemas.openxmlformats.org/officeDocument/2006/relationships/diagramQuickStyle" Target="../diagrams/quickStyle6.xml"/><Relationship Id="rId3" Type="http://schemas.openxmlformats.org/officeDocument/2006/relationships/notesSlide" Target="../notesSlides/notesSlide10.xml"/><Relationship Id="rId7" Type="http://schemas.openxmlformats.org/officeDocument/2006/relationships/image" Target="../media/image11.png"/><Relationship Id="rId12" Type="http://schemas.openxmlformats.org/officeDocument/2006/relationships/diagramLayout" Target="../diagrams/layout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www.kahoot.com/" TargetMode="External"/><Relationship Id="rId11" Type="http://schemas.openxmlformats.org/officeDocument/2006/relationships/diagramData" Target="../diagrams/data6.xml"/><Relationship Id="rId5" Type="http://schemas.openxmlformats.org/officeDocument/2006/relationships/image" Target="../media/image10.png"/><Relationship Id="rId15" Type="http://schemas.microsoft.com/office/2007/relationships/diagramDrawing" Target="../diagrams/drawing6.xml"/><Relationship Id="rId10" Type="http://schemas.openxmlformats.org/officeDocument/2006/relationships/image" Target="../media/image13.PNG"/><Relationship Id="rId4" Type="http://schemas.openxmlformats.org/officeDocument/2006/relationships/hyperlink" Target="http://www.quizzizz.com/" TargetMode="External"/><Relationship Id="rId9" Type="http://schemas.openxmlformats.org/officeDocument/2006/relationships/image" Target="../media/image12.jpg"/><Relationship Id="rId14" Type="http://schemas.openxmlformats.org/officeDocument/2006/relationships/diagramColors" Target="../diagrams/colors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1.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notesSlide" Target="../notesSlides/notesSlide12.xml"/><Relationship Id="rId7" Type="http://schemas.openxmlformats.org/officeDocument/2006/relationships/image" Target="../media/image16.png"/><Relationship Id="rId12" Type="http://schemas.microsoft.com/office/2007/relationships/diagramDrawing" Target="../diagrams/drawing8.xml"/><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image" Target="../media/image15.png"/><Relationship Id="rId11" Type="http://schemas.openxmlformats.org/officeDocument/2006/relationships/diagramColors" Target="../diagrams/colors8.xml"/><Relationship Id="rId5" Type="http://schemas.openxmlformats.org/officeDocument/2006/relationships/image" Target="../media/image14.png"/><Relationship Id="rId10" Type="http://schemas.openxmlformats.org/officeDocument/2006/relationships/diagramQuickStyle" Target="../diagrams/quickStyle8.xml"/><Relationship Id="rId4" Type="http://schemas.openxmlformats.org/officeDocument/2006/relationships/hyperlink" Target="file:///C:\Users\Dawn%20Ballard\OneDrive%20-%20Oklahoma%20State%20University\engagement%20info.png" TargetMode="External"/><Relationship Id="rId9"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3.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ww.playfactile.com/" TargetMode="External"/><Relationship Id="rId5" Type="http://schemas.openxmlformats.org/officeDocument/2006/relationships/hyperlink" Target="http://www.classtools.net/arcade/" TargetMode="External"/><Relationship Id="rId4" Type="http://schemas.openxmlformats.org/officeDocument/2006/relationships/hyperlink" Target="http://www.classtools.net/connect/"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diagramDrawing" Target="../diagrams/drawing9.xml"/><Relationship Id="rId18" Type="http://schemas.microsoft.com/office/2007/relationships/diagramDrawing" Target="../diagrams/drawing10.xml"/><Relationship Id="rId3" Type="http://schemas.openxmlformats.org/officeDocument/2006/relationships/notesSlide" Target="../notesSlides/notesSlide14.xml"/><Relationship Id="rId7" Type="http://schemas.openxmlformats.org/officeDocument/2006/relationships/image" Target="../media/image21.png"/><Relationship Id="rId12" Type="http://schemas.openxmlformats.org/officeDocument/2006/relationships/diagramColors" Target="../diagrams/colors9.xml"/><Relationship Id="rId17" Type="http://schemas.openxmlformats.org/officeDocument/2006/relationships/diagramColors" Target="../diagrams/colors10.xml"/><Relationship Id="rId2" Type="http://schemas.openxmlformats.org/officeDocument/2006/relationships/slideLayout" Target="../slideLayouts/slideLayout2.xml"/><Relationship Id="rId16" Type="http://schemas.openxmlformats.org/officeDocument/2006/relationships/diagramQuickStyle" Target="../diagrams/quickStyle10.xml"/><Relationship Id="rId1" Type="http://schemas.openxmlformats.org/officeDocument/2006/relationships/tags" Target="../tags/tag15.xml"/><Relationship Id="rId6" Type="http://schemas.openxmlformats.org/officeDocument/2006/relationships/image" Target="../media/image20.png"/><Relationship Id="rId11" Type="http://schemas.openxmlformats.org/officeDocument/2006/relationships/diagramQuickStyle" Target="../diagrams/quickStyle9.xml"/><Relationship Id="rId5" Type="http://schemas.openxmlformats.org/officeDocument/2006/relationships/image" Target="../media/image19.jpg"/><Relationship Id="rId15" Type="http://schemas.openxmlformats.org/officeDocument/2006/relationships/diagramLayout" Target="../diagrams/layout10.xml"/><Relationship Id="rId10" Type="http://schemas.openxmlformats.org/officeDocument/2006/relationships/diagramLayout" Target="../diagrams/layout9.xml"/><Relationship Id="rId4" Type="http://schemas.openxmlformats.org/officeDocument/2006/relationships/hyperlink" Target="https://videos.mysimpleshow.com/trn9FdwX0E" TargetMode="External"/><Relationship Id="rId9" Type="http://schemas.openxmlformats.org/officeDocument/2006/relationships/diagramData" Target="../diagrams/data9.xml"/><Relationship Id="rId14"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5.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s://osuchs.hosted.panopto.com/Panopto/Pages/Auth/Login.aspx?ReturnUrl=https://osuchs.hosted.panopto.com/Panopto/Pages/Home.aspx" TargetMode="External"/><Relationship Id="rId5" Type="http://schemas.openxmlformats.org/officeDocument/2006/relationships/hyperlink" Target="https://anchor.fm/" TargetMode="External"/><Relationship Id="rId10" Type="http://schemas.openxmlformats.org/officeDocument/2006/relationships/image" Target="../media/image25.jpeg"/><Relationship Id="rId4" Type="http://schemas.openxmlformats.org/officeDocument/2006/relationships/hyperlink" Target="https://www.audacityteam.org/" TargetMode="Externa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6.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Oedosuchs.github.io/onlinepd/deved05" TargetMode="External"/><Relationship Id="rId2" Type="http://schemas.openxmlformats.org/officeDocument/2006/relationships/slideLayout" Target="../slideLayouts/slideLayout13.xml"/><Relationship Id="rId1" Type="http://schemas.openxmlformats.org/officeDocument/2006/relationships/tags" Target="../tags/tag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hyperlink" Target="https://oedosuchs.github.io/onlinepd/deved05" TargetMode="External"/><Relationship Id="rId4" Type="http://schemas.openxmlformats.org/officeDocument/2006/relationships/hyperlink" Target="https://health.okstate.edu/oed/index.html"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hyperlink" Target="https://doi.org/10.1080/10401334.2014.945028"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doi.org/10.1002/j.2168-9830.2004.tb00809.x" TargetMode="External"/><Relationship Id="rId5" Type="http://schemas.openxmlformats.org/officeDocument/2006/relationships/hyperlink" Target="https://pdfs.semanticscholar.org/c810/68758c7ae1c3098ad919cbf43e3dbc05436f.pdf" TargetMode="External"/><Relationship Id="rId4" Type="http://schemas.openxmlformats.org/officeDocument/2006/relationships/hyperlink" Target="https://doi.org/10.1186/1472-6920-13-33"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1.xml"/><Relationship Id="rId7" Type="http://schemas.openxmlformats.org/officeDocument/2006/relationships/hyperlink" Target="http://twitter.com/oedchs" TargetMode="Externa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hyperlink" Target="http://health.okstate.edu/oed" TargetMode="External"/><Relationship Id="rId5" Type="http://schemas.openxmlformats.org/officeDocument/2006/relationships/hyperlink" Target="mailto:jessica.lacson@okstate.edu" TargetMode="External"/><Relationship Id="rId4" Type="http://schemas.openxmlformats.org/officeDocument/2006/relationships/hyperlink" Target="mailto:austin.Rutledge@okstate.edu"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9.png"/><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6.xml"/><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5.jpe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7.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turningtechnologies.com/turningpoint/?gclid=Cj0KCQiAtbnjBRDBARIsAO3zDl-uC4v_qjAaq9CujLVEjl8aE4xKr8MhQUtioeuVe7BSFULtAoy_eFUaAgSPEALw_wcB" TargetMode="External"/><Relationship Id="rId5" Type="http://schemas.openxmlformats.org/officeDocument/2006/relationships/hyperlink" Target="https://nearpod.com/" TargetMode="External"/><Relationship Id="rId4" Type="http://schemas.openxmlformats.org/officeDocument/2006/relationships/hyperlink" Target="https://www.polleverywhere.com/"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90500" y="95250"/>
            <a:ext cx="11811000" cy="6667500"/>
          </a:xfrm>
          <a:prstGeom prst="rect">
            <a:avLst/>
          </a:prstGeom>
        </p:spPr>
      </p:pic>
    </p:spTree>
    <p:custDataLst>
      <p:tags r:id="rId1"/>
    </p:custDataLst>
    <p:extLst>
      <p:ext uri="{BB962C8B-B14F-4D97-AF65-F5344CB8AC3E}">
        <p14:creationId xmlns:p14="http://schemas.microsoft.com/office/powerpoint/2010/main" val="289364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C991AD47-9C99-472F-BDAA-21B183F33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5C13B7-4599-45BA-9F7B-A489B7E42116}"/>
              </a:ext>
            </a:extLst>
          </p:cNvPr>
          <p:cNvSpPr>
            <a:spLocks noGrp="1"/>
          </p:cNvSpPr>
          <p:nvPr>
            <p:ph type="title"/>
          </p:nvPr>
        </p:nvSpPr>
        <p:spPr>
          <a:xfrm>
            <a:off x="838200" y="365125"/>
            <a:ext cx="5191125" cy="1325563"/>
          </a:xfrm>
        </p:spPr>
        <p:txBody>
          <a:bodyPr>
            <a:normAutofit/>
          </a:bodyPr>
          <a:lstStyle/>
          <a:p>
            <a:r>
              <a:rPr lang="en-US" dirty="0">
                <a:cs typeface="Calibri Light"/>
              </a:rPr>
              <a:t>Quizzing Games</a:t>
            </a:r>
            <a:endParaRPr lang="en-US" dirty="0"/>
          </a:p>
        </p:txBody>
      </p:sp>
      <p:pic>
        <p:nvPicPr>
          <p:cNvPr id="9" name="Picture 8">
            <a:hlinkClick r:id="rId4"/>
            <a:extLst>
              <a:ext uri="{FF2B5EF4-FFF2-40B4-BE49-F238E27FC236}">
                <a16:creationId xmlns:a16="http://schemas.microsoft.com/office/drawing/2014/main" id="{C3410611-48C7-49AF-9017-7E34C5753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36" y="619677"/>
            <a:ext cx="4126372" cy="1196647"/>
          </a:xfrm>
          <a:prstGeom prst="rect">
            <a:avLst/>
          </a:prstGeom>
        </p:spPr>
      </p:pic>
      <p:pic>
        <p:nvPicPr>
          <p:cNvPr id="5" name="Picture 4" descr="A picture containing clipart&#10;&#10;Description generated with very high confidence">
            <a:hlinkClick r:id="rId6"/>
            <a:extLst>
              <a:ext uri="{FF2B5EF4-FFF2-40B4-BE49-F238E27FC236}">
                <a16:creationId xmlns:a16="http://schemas.microsoft.com/office/drawing/2014/main" id="{6050C6CE-1118-4744-A89D-3AA68EA35F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72525" y="2803900"/>
            <a:ext cx="3097743" cy="1055889"/>
          </a:xfrm>
          <a:prstGeom prst="rect">
            <a:avLst/>
          </a:prstGeom>
        </p:spPr>
      </p:pic>
      <p:pic>
        <p:nvPicPr>
          <p:cNvPr id="7" name="Picture 6">
            <a:hlinkClick r:id="rId8"/>
            <a:extLst>
              <a:ext uri="{FF2B5EF4-FFF2-40B4-BE49-F238E27FC236}">
                <a16:creationId xmlns:a16="http://schemas.microsoft.com/office/drawing/2014/main" id="{6818783C-ED9B-47E4-8B67-60053CB3103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53574" y="4638295"/>
            <a:ext cx="2316691" cy="1639058"/>
          </a:xfrm>
          <a:prstGeom prst="rect">
            <a:avLst/>
          </a:prstGeom>
        </p:spPr>
      </p:pic>
      <p:pic>
        <p:nvPicPr>
          <p:cNvPr id="11" name="Content Placeholder 10" descr="A close up of a logo&#10;&#10;Description generated with very high confidence">
            <a:extLst>
              <a:ext uri="{FF2B5EF4-FFF2-40B4-BE49-F238E27FC236}">
                <a16:creationId xmlns:a16="http://schemas.microsoft.com/office/drawing/2014/main" id="{712C4D39-98C7-495B-BB20-9BA5A9B51B7D}"/>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11056315" y="5895109"/>
            <a:ext cx="940712" cy="779866"/>
          </a:xfrm>
          <a:prstGeom prst="rect">
            <a:avLst/>
          </a:prstGeom>
        </p:spPr>
      </p:pic>
      <p:graphicFrame>
        <p:nvGraphicFramePr>
          <p:cNvPr id="15" name="Content Placeholder 2">
            <a:extLst>
              <a:ext uri="{FF2B5EF4-FFF2-40B4-BE49-F238E27FC236}">
                <a16:creationId xmlns:a16="http://schemas.microsoft.com/office/drawing/2014/main" id="{BAC1070A-4DD8-4E2F-A6AA-B21B1FF23907}"/>
              </a:ext>
            </a:extLst>
          </p:cNvPr>
          <p:cNvGraphicFramePr>
            <a:graphicFrameLocks/>
          </p:cNvGraphicFramePr>
          <p:nvPr>
            <p:extLst>
              <p:ext uri="{D42A27DB-BD31-4B8C-83A1-F6EECF244321}">
                <p14:modId xmlns:p14="http://schemas.microsoft.com/office/powerpoint/2010/main" val="3987932543"/>
              </p:ext>
            </p:extLst>
          </p:nvPr>
        </p:nvGraphicFramePr>
        <p:xfrm>
          <a:off x="838200" y="2021249"/>
          <a:ext cx="5707565" cy="415571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14" name="Picture 13">
            <a:hlinkClick r:id="rId4"/>
            <a:extLst>
              <a:ext uri="{FF2B5EF4-FFF2-40B4-BE49-F238E27FC236}">
                <a16:creationId xmlns:a16="http://schemas.microsoft.com/office/drawing/2014/main" id="{DB6F2B66-9EB0-44B7-A78B-0920FD132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3893" y="619677"/>
            <a:ext cx="4126372" cy="1196647"/>
          </a:xfrm>
          <a:prstGeom prst="rect">
            <a:avLst/>
          </a:prstGeom>
        </p:spPr>
      </p:pic>
    </p:spTree>
    <p:custDataLst>
      <p:tags r:id="rId1"/>
    </p:custDataLst>
    <p:extLst>
      <p:ext uri="{BB962C8B-B14F-4D97-AF65-F5344CB8AC3E}">
        <p14:creationId xmlns:p14="http://schemas.microsoft.com/office/powerpoint/2010/main" val="161696225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4239-9354-4B3F-848F-09CBC19601B8}"/>
              </a:ext>
            </a:extLst>
          </p:cNvPr>
          <p:cNvSpPr>
            <a:spLocks noGrp="1"/>
          </p:cNvSpPr>
          <p:nvPr>
            <p:ph type="title"/>
          </p:nvPr>
        </p:nvSpPr>
        <p:spPr>
          <a:xfrm>
            <a:off x="838200" y="365125"/>
            <a:ext cx="4133850" cy="1325563"/>
          </a:xfrm>
        </p:spPr>
        <p:txBody>
          <a:bodyPr/>
          <a:lstStyle/>
          <a:p>
            <a:r>
              <a:rPr lang="en-US" b="1">
                <a:cs typeface="Calibri Light"/>
              </a:rPr>
              <a:t>Concept Mapping</a:t>
            </a:r>
            <a:endParaRPr lang="en-US" b="1" dirty="0"/>
          </a:p>
        </p:txBody>
      </p:sp>
      <p:graphicFrame>
        <p:nvGraphicFramePr>
          <p:cNvPr id="5" name="Diagram 4"/>
          <p:cNvGraphicFramePr/>
          <p:nvPr>
            <p:extLst>
              <p:ext uri="{D42A27DB-BD31-4B8C-83A1-F6EECF244321}">
                <p14:modId xmlns:p14="http://schemas.microsoft.com/office/powerpoint/2010/main" val="2884542777"/>
              </p:ext>
            </p:extLst>
          </p:nvPr>
        </p:nvGraphicFramePr>
        <p:xfrm>
          <a:off x="2115128" y="807099"/>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5547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CA61-2125-458E-85DB-B8550BDDE586}"/>
              </a:ext>
            </a:extLst>
          </p:cNvPr>
          <p:cNvSpPr>
            <a:spLocks noGrp="1"/>
          </p:cNvSpPr>
          <p:nvPr>
            <p:ph type="title"/>
          </p:nvPr>
        </p:nvSpPr>
        <p:spPr>
          <a:xfrm>
            <a:off x="838200" y="723578"/>
            <a:ext cx="4595071" cy="1645501"/>
          </a:xfrm>
        </p:spPr>
        <p:txBody>
          <a:bodyPr>
            <a:normAutofit/>
          </a:bodyPr>
          <a:lstStyle/>
          <a:p>
            <a:r>
              <a:rPr lang="en-US" sz="3100" b="1">
                <a:cs typeface="Calibri Light"/>
              </a:rPr>
              <a:t>Presentations/Storytelling/ Infographics </a:t>
            </a:r>
            <a:endParaRPr lang="en-US" sz="3100" b="1"/>
          </a:p>
        </p:txBody>
      </p:sp>
      <p:sp>
        <p:nvSpPr>
          <p:cNvPr id="76" name="Rectangle 65">
            <a:extLst>
              <a:ext uri="{FF2B5EF4-FFF2-40B4-BE49-F238E27FC236}">
                <a16:creationId xmlns:a16="http://schemas.microsoft.com/office/drawing/2014/main" id="{003713C1-2FB2-413B-BF91-3AE41726FB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67">
            <a:extLst>
              <a:ext uri="{FF2B5EF4-FFF2-40B4-BE49-F238E27FC236}">
                <a16:creationId xmlns:a16="http://schemas.microsoft.com/office/drawing/2014/main" id="{90795B4D-5022-4A7F-A01D-8D880B7CD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AFD19018-DE7C-4796-ADF2-AD2EB0FC0D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hlinkClick r:id="rId4" action="ppaction://hlinkfile"/>
            <a:extLst>
              <a:ext uri="{FF2B5EF4-FFF2-40B4-BE49-F238E27FC236}">
                <a16:creationId xmlns:a16="http://schemas.microsoft.com/office/drawing/2014/main" id="{4153631B-38DA-4154-973F-2CFE188D8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4980" y="697360"/>
            <a:ext cx="2364317" cy="2080000"/>
          </a:xfrm>
          <a:prstGeom prst="rect">
            <a:avLst/>
          </a:prstGeom>
        </p:spPr>
      </p:pic>
      <p:sp>
        <p:nvSpPr>
          <p:cNvPr id="72" name="Rectangle 71">
            <a:extLst>
              <a:ext uri="{FF2B5EF4-FFF2-40B4-BE49-F238E27FC236}">
                <a16:creationId xmlns:a16="http://schemas.microsoft.com/office/drawing/2014/main" id="{B1A0A2C2-4F85-44AF-8708-8DCA4B550C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5" name="Picture 2" descr="Flipgrid Logo">
            <a:extLst>
              <a:ext uri="{FF2B5EF4-FFF2-40B4-BE49-F238E27FC236}">
                <a16:creationId xmlns:a16="http://schemas.microsoft.com/office/drawing/2014/main" id="{E4203448-3422-43BD-8944-0EBC5319D1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2775" y="1064022"/>
            <a:ext cx="2364317" cy="12552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 up of a sign&#10;&#10;Description generated with high confidence">
            <a:extLst>
              <a:ext uri="{FF2B5EF4-FFF2-40B4-BE49-F238E27FC236}">
                <a16:creationId xmlns:a16="http://schemas.microsoft.com/office/drawing/2014/main" id="{4DD44DFC-37A5-45CA-9E67-8BD9BC0975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0908" y="3993972"/>
            <a:ext cx="5446184" cy="2164857"/>
          </a:xfrm>
          <a:prstGeom prst="rect">
            <a:avLst/>
          </a:prstGeom>
        </p:spPr>
      </p:pic>
      <p:graphicFrame>
        <p:nvGraphicFramePr>
          <p:cNvPr id="35" name="Content Placeholder 2">
            <a:extLst>
              <a:ext uri="{FF2B5EF4-FFF2-40B4-BE49-F238E27FC236}">
                <a16:creationId xmlns:a16="http://schemas.microsoft.com/office/drawing/2014/main" id="{7E187C3C-1873-4AE1-8761-C8625323A7CD}"/>
              </a:ext>
            </a:extLst>
          </p:cNvPr>
          <p:cNvGraphicFramePr>
            <a:graphicFrameLocks noGrp="1"/>
          </p:cNvGraphicFramePr>
          <p:nvPr>
            <p:ph idx="1"/>
            <p:extLst>
              <p:ext uri="{D42A27DB-BD31-4B8C-83A1-F6EECF244321}">
                <p14:modId xmlns:p14="http://schemas.microsoft.com/office/powerpoint/2010/main" val="62895878"/>
              </p:ext>
            </p:extLst>
          </p:nvPr>
        </p:nvGraphicFramePr>
        <p:xfrm>
          <a:off x="412420" y="1760256"/>
          <a:ext cx="5353758" cy="44674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
    </p:custDataLst>
    <p:extLst>
      <p:ext uri="{BB962C8B-B14F-4D97-AF65-F5344CB8AC3E}">
        <p14:creationId xmlns:p14="http://schemas.microsoft.com/office/powerpoint/2010/main" val="257892691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8994-6D20-4A45-930F-CCD5FCDE1078}"/>
              </a:ext>
            </a:extLst>
          </p:cNvPr>
          <p:cNvSpPr>
            <a:spLocks noGrp="1"/>
          </p:cNvSpPr>
          <p:nvPr>
            <p:ph type="title"/>
          </p:nvPr>
        </p:nvSpPr>
        <p:spPr/>
        <p:txBody>
          <a:bodyPr/>
          <a:lstStyle/>
          <a:p>
            <a:r>
              <a:rPr lang="en-US" b="1" dirty="0">
                <a:cs typeface="Calibri Light"/>
              </a:rPr>
              <a:t>Gaming</a:t>
            </a:r>
            <a:endParaRPr lang="en-US" b="1" dirty="0"/>
          </a:p>
        </p:txBody>
      </p:sp>
      <p:sp>
        <p:nvSpPr>
          <p:cNvPr id="6" name="Content Placeholder 2">
            <a:extLst>
              <a:ext uri="{FF2B5EF4-FFF2-40B4-BE49-F238E27FC236}">
                <a16:creationId xmlns:a16="http://schemas.microsoft.com/office/drawing/2014/main" id="{547B6E3A-4584-4729-83B2-6510265A13D7}"/>
              </a:ext>
            </a:extLst>
          </p:cNvPr>
          <p:cNvSpPr txBox="1">
            <a:spLocks/>
          </p:cNvSpPr>
          <p:nvPr/>
        </p:nvSpPr>
        <p:spPr>
          <a:xfrm>
            <a:off x="1915488" y="2206272"/>
            <a:ext cx="2400300" cy="5509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hlinkClick r:id="rId4"/>
              </a:rPr>
              <a:t>Connect Fours</a:t>
            </a:r>
            <a:endParaRPr lang="en-US" dirty="0">
              <a:cs typeface="Calibri"/>
              <a:hlinkClick r:id="rId5"/>
            </a:endParaRPr>
          </a:p>
        </p:txBody>
      </p:sp>
      <p:sp>
        <p:nvSpPr>
          <p:cNvPr id="7" name="Content Placeholder 2">
            <a:extLst>
              <a:ext uri="{FF2B5EF4-FFF2-40B4-BE49-F238E27FC236}">
                <a16:creationId xmlns:a16="http://schemas.microsoft.com/office/drawing/2014/main" id="{547B6E3A-4584-4729-83B2-6510265A13D7}"/>
              </a:ext>
            </a:extLst>
          </p:cNvPr>
          <p:cNvSpPr txBox="1">
            <a:spLocks/>
          </p:cNvSpPr>
          <p:nvPr/>
        </p:nvSpPr>
        <p:spPr>
          <a:xfrm>
            <a:off x="7199720" y="2109184"/>
            <a:ext cx="2907323" cy="6480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hlinkClick r:id="rId6"/>
              </a:rPr>
              <a:t>Jeopardy Rocks</a:t>
            </a:r>
          </a:p>
        </p:txBody>
      </p:sp>
      <p:pic>
        <p:nvPicPr>
          <p:cNvPr id="8" name="Picture 7"/>
          <p:cNvPicPr>
            <a:picLocks noChangeAspect="1"/>
          </p:cNvPicPr>
          <p:nvPr/>
        </p:nvPicPr>
        <p:blipFill>
          <a:blip r:embed="rId7"/>
          <a:stretch>
            <a:fillRect/>
          </a:stretch>
        </p:blipFill>
        <p:spPr>
          <a:xfrm>
            <a:off x="6480902" y="2666763"/>
            <a:ext cx="4037181" cy="2352912"/>
          </a:xfrm>
          <a:prstGeom prst="rect">
            <a:avLst/>
          </a:prstGeom>
        </p:spPr>
      </p:pic>
      <p:pic>
        <p:nvPicPr>
          <p:cNvPr id="9" name="Picture 8"/>
          <p:cNvPicPr>
            <a:picLocks noChangeAspect="1"/>
          </p:cNvPicPr>
          <p:nvPr/>
        </p:nvPicPr>
        <p:blipFill rotWithShape="1">
          <a:blip r:embed="rId8"/>
          <a:srcRect t="-289" r="19352"/>
          <a:stretch/>
        </p:blipFill>
        <p:spPr>
          <a:xfrm>
            <a:off x="661797" y="2757250"/>
            <a:ext cx="4907682" cy="2171937"/>
          </a:xfrm>
          <a:prstGeom prst="rect">
            <a:avLst/>
          </a:prstGeom>
        </p:spPr>
      </p:pic>
    </p:spTree>
    <p:custDataLst>
      <p:tags r:id="rId1"/>
    </p:custDataLst>
    <p:extLst>
      <p:ext uri="{BB962C8B-B14F-4D97-AF65-F5344CB8AC3E}">
        <p14:creationId xmlns:p14="http://schemas.microsoft.com/office/powerpoint/2010/main" val="68389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C991AD47-9C99-472F-BDAA-21B183F33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998424-7CCC-4B43-AD1A-C77370BBC103}"/>
              </a:ext>
            </a:extLst>
          </p:cNvPr>
          <p:cNvSpPr>
            <a:spLocks noGrp="1"/>
          </p:cNvSpPr>
          <p:nvPr>
            <p:ph type="title"/>
          </p:nvPr>
        </p:nvSpPr>
        <p:spPr>
          <a:xfrm>
            <a:off x="838200" y="365125"/>
            <a:ext cx="5191125" cy="1325563"/>
          </a:xfrm>
        </p:spPr>
        <p:txBody>
          <a:bodyPr>
            <a:normAutofit/>
          </a:bodyPr>
          <a:lstStyle/>
          <a:p>
            <a:r>
              <a:rPr lang="en-US" dirty="0">
                <a:cs typeface="Calibri Light"/>
              </a:rPr>
              <a:t>Video/animation</a:t>
            </a:r>
            <a:endParaRPr lang="en-US" dirty="0"/>
          </a:p>
        </p:txBody>
      </p:sp>
      <p:pic>
        <p:nvPicPr>
          <p:cNvPr id="32" name="Picture 31">
            <a:hlinkClick r:id="rId4"/>
            <a:extLst>
              <a:ext uri="{FF2B5EF4-FFF2-40B4-BE49-F238E27FC236}">
                <a16:creationId xmlns:a16="http://schemas.microsoft.com/office/drawing/2014/main" id="{E831B7BF-35FB-4E45-92AB-A736680485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7948" y="341897"/>
            <a:ext cx="4126372" cy="1372018"/>
          </a:xfrm>
          <a:prstGeom prst="rect">
            <a:avLst/>
          </a:prstGeom>
        </p:spPr>
      </p:pic>
      <p:pic>
        <p:nvPicPr>
          <p:cNvPr id="26" name="Picture 25" descr="A screenshot of a cell phone&#10;&#10;Description generated with high confidence">
            <a:extLst>
              <a:ext uri="{FF2B5EF4-FFF2-40B4-BE49-F238E27FC236}">
                <a16:creationId xmlns:a16="http://schemas.microsoft.com/office/drawing/2014/main" id="{E0580960-0702-4D22-82F2-5896E30A57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1723" y="2149033"/>
            <a:ext cx="2995457" cy="1811442"/>
          </a:xfrm>
          <a:prstGeom prst="rect">
            <a:avLst/>
          </a:prstGeom>
        </p:spPr>
      </p:pic>
      <p:pic>
        <p:nvPicPr>
          <p:cNvPr id="6" name="Picture 5" descr="A close up of text on a black background&#10;&#10;Description generated with high confidence">
            <a:extLst>
              <a:ext uri="{FF2B5EF4-FFF2-40B4-BE49-F238E27FC236}">
                <a16:creationId xmlns:a16="http://schemas.microsoft.com/office/drawing/2014/main" id="{8FBF4BB0-23A9-4DB4-A40C-AECF4B0F56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74936" y="4080451"/>
            <a:ext cx="1797050" cy="1797050"/>
          </a:xfrm>
          <a:prstGeom prst="rect">
            <a:avLst/>
          </a:prstGeom>
        </p:spPr>
      </p:pic>
      <p:pic>
        <p:nvPicPr>
          <p:cNvPr id="30" name="Picture 29" descr="A close up of a logo&#10;&#10;Description generated with very high confidence">
            <a:extLst>
              <a:ext uri="{FF2B5EF4-FFF2-40B4-BE49-F238E27FC236}">
                <a16:creationId xmlns:a16="http://schemas.microsoft.com/office/drawing/2014/main" id="{16AB7776-F5C5-4F80-98E1-4B24709AB9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3956" y="5997477"/>
            <a:ext cx="919169" cy="762006"/>
          </a:xfrm>
          <a:prstGeom prst="rect">
            <a:avLst/>
          </a:prstGeom>
        </p:spPr>
      </p:pic>
      <p:graphicFrame>
        <p:nvGraphicFramePr>
          <p:cNvPr id="25" name="Content Placeholder 2">
            <a:extLst>
              <a:ext uri="{FF2B5EF4-FFF2-40B4-BE49-F238E27FC236}">
                <a16:creationId xmlns:a16="http://schemas.microsoft.com/office/drawing/2014/main" id="{56B36CC7-657D-4DE9-8221-30DA84EE86F5}"/>
              </a:ext>
            </a:extLst>
          </p:cNvPr>
          <p:cNvGraphicFramePr>
            <a:graphicFrameLocks noGrp="1"/>
          </p:cNvGraphicFramePr>
          <p:nvPr>
            <p:ph idx="1"/>
            <p:extLst>
              <p:ext uri="{D42A27DB-BD31-4B8C-83A1-F6EECF244321}">
                <p14:modId xmlns:p14="http://schemas.microsoft.com/office/powerpoint/2010/main" val="1831254929"/>
              </p:ext>
            </p:extLst>
          </p:nvPr>
        </p:nvGraphicFramePr>
        <p:xfrm>
          <a:off x="838200" y="2021249"/>
          <a:ext cx="5707565" cy="41557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 name="Content Placeholder 2">
            <a:extLst>
              <a:ext uri="{FF2B5EF4-FFF2-40B4-BE49-F238E27FC236}">
                <a16:creationId xmlns:a16="http://schemas.microsoft.com/office/drawing/2014/main" id="{A536064A-2C3E-493E-A6E5-9E263565E123}"/>
              </a:ext>
            </a:extLst>
          </p:cNvPr>
          <p:cNvGraphicFramePr>
            <a:graphicFrameLocks/>
          </p:cNvGraphicFramePr>
          <p:nvPr>
            <p:extLst>
              <p:ext uri="{D42A27DB-BD31-4B8C-83A1-F6EECF244321}">
                <p14:modId xmlns:p14="http://schemas.microsoft.com/office/powerpoint/2010/main" val="2393890494"/>
              </p:ext>
            </p:extLst>
          </p:nvPr>
        </p:nvGraphicFramePr>
        <p:xfrm>
          <a:off x="933426" y="2228658"/>
          <a:ext cx="5707565" cy="415571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custDataLst>
      <p:tags r:id="rId1"/>
    </p:custDataLst>
    <p:extLst>
      <p:ext uri="{BB962C8B-B14F-4D97-AF65-F5344CB8AC3E}">
        <p14:creationId xmlns:p14="http://schemas.microsoft.com/office/powerpoint/2010/main" val="193904169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A756-B9EC-4279-B0A3-454C15E73601}"/>
              </a:ext>
            </a:extLst>
          </p:cNvPr>
          <p:cNvSpPr>
            <a:spLocks noGrp="1"/>
          </p:cNvSpPr>
          <p:nvPr>
            <p:ph type="title"/>
          </p:nvPr>
        </p:nvSpPr>
        <p:spPr>
          <a:xfrm>
            <a:off x="729494" y="583690"/>
            <a:ext cx="6809976" cy="954978"/>
          </a:xfrm>
          <a:noFill/>
        </p:spPr>
        <p:txBody>
          <a:bodyPr/>
          <a:lstStyle/>
          <a:p>
            <a:r>
              <a:rPr lang="en-US" b="1" dirty="0">
                <a:cs typeface="Calibri Light"/>
              </a:rPr>
              <a:t>Audio (music and podcasting)</a:t>
            </a:r>
          </a:p>
        </p:txBody>
      </p:sp>
      <p:sp>
        <p:nvSpPr>
          <p:cNvPr id="3" name="Content Placeholder 2">
            <a:extLst>
              <a:ext uri="{FF2B5EF4-FFF2-40B4-BE49-F238E27FC236}">
                <a16:creationId xmlns:a16="http://schemas.microsoft.com/office/drawing/2014/main" id="{0F5D0590-4BC3-4388-95E1-3339FF9A3C19}"/>
              </a:ext>
            </a:extLst>
          </p:cNvPr>
          <p:cNvSpPr>
            <a:spLocks noGrp="1"/>
          </p:cNvSpPr>
          <p:nvPr>
            <p:ph idx="1"/>
          </p:nvPr>
        </p:nvSpPr>
        <p:spPr>
          <a:xfrm>
            <a:off x="6802179" y="2704801"/>
            <a:ext cx="2114151" cy="1494857"/>
          </a:xfrm>
          <a:noFill/>
        </p:spPr>
        <p:txBody>
          <a:bodyPr vert="horz" lIns="91440" tIns="45720" rIns="91440" bIns="45720" rtlCol="0" anchor="t">
            <a:normAutofit/>
          </a:bodyPr>
          <a:lstStyle/>
          <a:p>
            <a:pPr marL="0" indent="0" algn="ctr">
              <a:buNone/>
            </a:pPr>
            <a:endParaRPr lang="en-US" dirty="0">
              <a:cs typeface="Calibri"/>
              <a:hlinkClick r:id="rId4"/>
            </a:endParaRPr>
          </a:p>
          <a:p>
            <a:pPr marL="0" indent="0" algn="ctr">
              <a:buNone/>
            </a:pPr>
            <a:r>
              <a:rPr lang="en-US" dirty="0">
                <a:cs typeface="Calibri"/>
                <a:hlinkClick r:id="rId4"/>
              </a:rPr>
              <a:t>Audacity</a:t>
            </a:r>
            <a:endParaRPr lang="en-US" dirty="0">
              <a:cs typeface="Calibri"/>
            </a:endParaRPr>
          </a:p>
        </p:txBody>
      </p:sp>
      <p:sp>
        <p:nvSpPr>
          <p:cNvPr id="5" name="Rectangle 4"/>
          <p:cNvSpPr/>
          <p:nvPr/>
        </p:nvSpPr>
        <p:spPr>
          <a:xfrm>
            <a:off x="6802178" y="4009913"/>
            <a:ext cx="2114151" cy="1384995"/>
          </a:xfrm>
          <a:prstGeom prst="rect">
            <a:avLst/>
          </a:prstGeom>
          <a:noFill/>
        </p:spPr>
        <p:txBody>
          <a:bodyPr wrap="square">
            <a:spAutoFit/>
          </a:bodyPr>
          <a:lstStyle/>
          <a:p>
            <a:endParaRPr lang="en-US" sz="2800" dirty="0">
              <a:cs typeface="Calibri"/>
              <a:hlinkClick r:id="rId5"/>
            </a:endParaRPr>
          </a:p>
          <a:p>
            <a:pPr algn="ctr"/>
            <a:r>
              <a:rPr lang="en-US" sz="2800" dirty="0">
                <a:cs typeface="Calibri"/>
                <a:hlinkClick r:id="rId5"/>
              </a:rPr>
              <a:t>Anchor</a:t>
            </a:r>
            <a:endParaRPr lang="en-US" sz="2800" dirty="0">
              <a:cs typeface="Calibri"/>
            </a:endParaRPr>
          </a:p>
          <a:p>
            <a:endParaRPr lang="en-US" sz="2800" dirty="0">
              <a:cs typeface="Calibri"/>
            </a:endParaRPr>
          </a:p>
        </p:txBody>
      </p:sp>
      <p:sp>
        <p:nvSpPr>
          <p:cNvPr id="12" name="Content Placeholder 2">
            <a:extLst>
              <a:ext uri="{FF2B5EF4-FFF2-40B4-BE49-F238E27FC236}">
                <a16:creationId xmlns:a16="http://schemas.microsoft.com/office/drawing/2014/main" id="{0F5D0590-4BC3-4388-95E1-3339FF9A3C19}"/>
              </a:ext>
            </a:extLst>
          </p:cNvPr>
          <p:cNvSpPr txBox="1">
            <a:spLocks/>
          </p:cNvSpPr>
          <p:nvPr/>
        </p:nvSpPr>
        <p:spPr>
          <a:xfrm>
            <a:off x="6802179" y="1509551"/>
            <a:ext cx="2114151" cy="1494856"/>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dirty="0">
              <a:cs typeface="Calibri"/>
              <a:hlinkClick r:id="rId6"/>
            </a:endParaRPr>
          </a:p>
          <a:p>
            <a:pPr marL="0" indent="0" algn="ctr">
              <a:buNone/>
            </a:pPr>
            <a:r>
              <a:rPr lang="en-US" dirty="0">
                <a:cs typeface="Calibri"/>
                <a:hlinkClick r:id="rId6"/>
              </a:rPr>
              <a:t>Panopto</a:t>
            </a:r>
            <a:endParaRPr lang="en-US" dirty="0">
              <a:cs typeface="Calibri"/>
            </a:endParaRPr>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6610" y="2041421"/>
            <a:ext cx="5278452" cy="2967090"/>
          </a:xfrm>
          <a:prstGeom prst="rect">
            <a:avLst/>
          </a:prstGeom>
        </p:spPr>
      </p:pic>
      <p:pic>
        <p:nvPicPr>
          <p:cNvPr id="1026" name="Picture 2" descr="Image result for panopt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29365" y="1754719"/>
            <a:ext cx="1142645" cy="11426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9"/>
          <a:srcRect r="265" b="568"/>
          <a:stretch/>
        </p:blipFill>
        <p:spPr>
          <a:xfrm>
            <a:off x="9142356" y="3233582"/>
            <a:ext cx="1140497" cy="1132609"/>
          </a:xfrm>
          <a:prstGeom prst="rect">
            <a:avLst/>
          </a:prstGeom>
        </p:spPr>
      </p:pic>
      <p:pic>
        <p:nvPicPr>
          <p:cNvPr id="1032" name="Picture 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13445" y="4566753"/>
            <a:ext cx="883516" cy="8835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72105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8BBA-5261-4A05-888E-51B93D18B6EB}"/>
              </a:ext>
            </a:extLst>
          </p:cNvPr>
          <p:cNvSpPr>
            <a:spLocks noGrp="1"/>
          </p:cNvSpPr>
          <p:nvPr>
            <p:ph type="title"/>
          </p:nvPr>
        </p:nvSpPr>
        <p:spPr>
          <a:xfrm>
            <a:off x="870204" y="606564"/>
            <a:ext cx="10451592" cy="1325563"/>
          </a:xfrm>
          <a:prstGeom prst="ellipse">
            <a:avLst/>
          </a:prstGeom>
        </p:spPr>
        <p:txBody>
          <a:bodyPr vert="horz" lIns="91440" tIns="45720" rIns="91440" bIns="45720" rtlCol="0" anchor="ctr">
            <a:normAutofit/>
          </a:bodyPr>
          <a:lstStyle/>
          <a:p>
            <a:r>
              <a:rPr lang="en-US"/>
              <a:t>No-tech tools/Low Tech</a:t>
            </a:r>
          </a:p>
        </p:txBody>
      </p:sp>
      <p:sp>
        <p:nvSpPr>
          <p:cNvPr id="32" name="Rectangle 24">
            <a:extLst>
              <a:ext uri="{FF2B5EF4-FFF2-40B4-BE49-F238E27FC236}">
                <a16:creationId xmlns:a16="http://schemas.microsoft.com/office/drawing/2014/main" id="{A5711A0E-A428-4ED1-96CB-33D69FD84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4DC28C3-73A4-438D-95F3-D268BD93202B}"/>
              </a:ext>
            </a:extLst>
          </p:cNvPr>
          <p:cNvGraphicFramePr>
            <a:graphicFrameLocks noGrp="1"/>
          </p:cNvGraphicFramePr>
          <p:nvPr>
            <p:ph idx="1"/>
            <p:extLst>
              <p:ext uri="{D42A27DB-BD31-4B8C-83A1-F6EECF244321}">
                <p14:modId xmlns:p14="http://schemas.microsoft.com/office/powerpoint/2010/main" val="428235469"/>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3729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95000"/>
                <a:lumOff val="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p:nvSpPr>
        <p:spPr>
          <a:xfrm>
            <a:off x="10477500" y="5172075"/>
            <a:ext cx="1295400" cy="11979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b="1" dirty="0"/>
              <a:t>Strategies</a:t>
            </a:r>
            <a:endParaRPr lang="en-US" sz="2800" b="1" dirty="0">
              <a:solidFill>
                <a:srgbClr val="FF0000"/>
              </a:solidFill>
            </a:endParaRPr>
          </a:p>
        </p:txBody>
      </p:sp>
      <p:sp>
        <p:nvSpPr>
          <p:cNvPr id="14" name="Rounded Rectangle 13"/>
          <p:cNvSpPr/>
          <p:nvPr/>
        </p:nvSpPr>
        <p:spPr>
          <a:xfrm>
            <a:off x="7653337" y="3484649"/>
            <a:ext cx="3386137" cy="2357437"/>
          </a:xfrm>
          <a:prstGeom prst="round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767638" y="3641813"/>
            <a:ext cx="3271837" cy="2053066"/>
          </a:xfrm>
        </p:spPr>
        <p:txBody>
          <a:bodyPr vert="horz" lIns="91440" tIns="45720" rIns="91440" bIns="45720" rtlCol="0" anchor="t">
            <a:normAutofit/>
          </a:bodyPr>
          <a:lstStyle/>
          <a:p>
            <a:pPr marL="0" indent="0">
              <a:lnSpc>
                <a:spcPct val="100000"/>
              </a:lnSpc>
              <a:spcBef>
                <a:spcPts val="0"/>
              </a:spcBef>
              <a:buNone/>
            </a:pPr>
            <a:r>
              <a:rPr lang="en-US" sz="2400" b="1" dirty="0">
                <a:cs typeface="Calibri"/>
              </a:rPr>
              <a:t>Level 3: Major Overhaul</a:t>
            </a:r>
          </a:p>
          <a:p>
            <a:pPr>
              <a:lnSpc>
                <a:spcPct val="100000"/>
              </a:lnSpc>
              <a:spcBef>
                <a:spcPts val="0"/>
              </a:spcBef>
            </a:pPr>
            <a:r>
              <a:rPr lang="en-US" sz="2400" dirty="0">
                <a:cs typeface="Calibri"/>
              </a:rPr>
              <a:t>Team-based learning</a:t>
            </a:r>
          </a:p>
          <a:p>
            <a:pPr>
              <a:lnSpc>
                <a:spcPct val="100000"/>
              </a:lnSpc>
              <a:spcBef>
                <a:spcPts val="0"/>
              </a:spcBef>
            </a:pPr>
            <a:r>
              <a:rPr lang="en-US" sz="2400" dirty="0">
                <a:cs typeface="Calibri"/>
              </a:rPr>
              <a:t>Jigsaw</a:t>
            </a:r>
          </a:p>
        </p:txBody>
      </p:sp>
      <p:pic>
        <p:nvPicPr>
          <p:cNvPr id="1028" name="Picture 4" descr="Image result for clipart minor tool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969" r="1047"/>
          <a:stretch/>
        </p:blipFill>
        <p:spPr bwMode="auto">
          <a:xfrm>
            <a:off x="4872036" y="1686574"/>
            <a:ext cx="1800225" cy="1528763"/>
          </a:xfrm>
          <a:prstGeom prst="rect">
            <a:avLst/>
          </a:prstGeom>
          <a:solidFill>
            <a:schemeClr val="tx1"/>
          </a:solidFill>
          <a:extLst/>
        </p:spPr>
      </p:pic>
      <p:pic>
        <p:nvPicPr>
          <p:cNvPr id="1032" name="Picture 8" descr="Image result for clipart minor too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249" y="1571762"/>
            <a:ext cx="1833562" cy="18335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lipart minor tool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5263" y="1778000"/>
            <a:ext cx="1511300" cy="1511300"/>
          </a:xfrm>
          <a:prstGeom prst="rect">
            <a:avLst/>
          </a:prstGeom>
          <a:solidFill>
            <a:schemeClr val="tx1"/>
          </a:solidFill>
          <a:extLst/>
        </p:spPr>
      </p:pic>
      <p:sp>
        <p:nvSpPr>
          <p:cNvPr id="4" name="Rounded Rectangle 3"/>
          <p:cNvSpPr/>
          <p:nvPr/>
        </p:nvSpPr>
        <p:spPr>
          <a:xfrm>
            <a:off x="576262" y="3489413"/>
            <a:ext cx="3314700" cy="2352675"/>
          </a:xfrm>
          <a:prstGeom prst="round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42962" y="3614737"/>
            <a:ext cx="3048000" cy="1938992"/>
          </a:xfrm>
          <a:prstGeom prst="rect">
            <a:avLst/>
          </a:prstGeom>
        </p:spPr>
        <p:txBody>
          <a:bodyPr wrap="square">
            <a:spAutoFit/>
          </a:bodyPr>
          <a:lstStyle/>
          <a:p>
            <a:r>
              <a:rPr lang="en-US" sz="2400" b="1" dirty="0">
                <a:cs typeface="Calibri"/>
              </a:rPr>
              <a:t>Level 1: Minor Tweaks</a:t>
            </a:r>
          </a:p>
          <a:p>
            <a:pPr marL="342900" indent="-342900">
              <a:buFont typeface="Arial" panose="020B0604020202020204" pitchFamily="34" charset="0"/>
              <a:buChar char="•"/>
            </a:pPr>
            <a:r>
              <a:rPr lang="en-US" sz="2400" dirty="0">
                <a:cs typeface="Calibri"/>
              </a:rPr>
              <a:t>Pause Procedure</a:t>
            </a:r>
          </a:p>
          <a:p>
            <a:pPr marL="342900" indent="-342900">
              <a:buFont typeface="Arial" panose="020B0604020202020204" pitchFamily="34" charset="0"/>
              <a:buChar char="•"/>
            </a:pPr>
            <a:r>
              <a:rPr lang="en-US" sz="2400" dirty="0">
                <a:cs typeface="Calibri"/>
              </a:rPr>
              <a:t>Humor</a:t>
            </a:r>
          </a:p>
          <a:p>
            <a:pPr marL="342900" indent="-342900">
              <a:buFont typeface="Arial" panose="020B0604020202020204" pitchFamily="34" charset="0"/>
              <a:buChar char="•"/>
            </a:pPr>
            <a:r>
              <a:rPr lang="en-US" sz="2400" dirty="0">
                <a:cs typeface="Calibri"/>
              </a:rPr>
              <a:t>Relevant storytelling</a:t>
            </a:r>
          </a:p>
        </p:txBody>
      </p:sp>
      <p:sp>
        <p:nvSpPr>
          <p:cNvPr id="12" name="Rounded Rectangle 11"/>
          <p:cNvSpPr/>
          <p:nvPr/>
        </p:nvSpPr>
        <p:spPr>
          <a:xfrm>
            <a:off x="4157662" y="3484650"/>
            <a:ext cx="3228975" cy="2357437"/>
          </a:xfrm>
          <a:prstGeom prst="round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83074" y="3633782"/>
            <a:ext cx="3217863" cy="1938992"/>
          </a:xfrm>
          <a:prstGeom prst="rect">
            <a:avLst/>
          </a:prstGeom>
        </p:spPr>
        <p:txBody>
          <a:bodyPr wrap="square">
            <a:spAutoFit/>
          </a:bodyPr>
          <a:lstStyle/>
          <a:p>
            <a:r>
              <a:rPr lang="en-US" sz="2400" b="1" dirty="0">
                <a:cs typeface="Calibri"/>
              </a:rPr>
              <a:t>Level 2: Moderate shift</a:t>
            </a:r>
          </a:p>
          <a:p>
            <a:pPr marL="342900" indent="-342900">
              <a:buFont typeface="Arial" panose="020B0604020202020204" pitchFamily="34" charset="0"/>
              <a:buChar char="•"/>
            </a:pPr>
            <a:r>
              <a:rPr lang="en-US" sz="2400" dirty="0">
                <a:cs typeface="Calibri"/>
              </a:rPr>
              <a:t>Demonstrations</a:t>
            </a:r>
          </a:p>
          <a:p>
            <a:pPr marL="342900" indent="-342900">
              <a:buFont typeface="Arial" panose="020B0604020202020204" pitchFamily="34" charset="0"/>
              <a:buChar char="•"/>
            </a:pPr>
            <a:r>
              <a:rPr lang="en-US" sz="2400" dirty="0">
                <a:cs typeface="Calibri"/>
              </a:rPr>
              <a:t>Short team tasks (e.g., concept mapping, games)</a:t>
            </a:r>
          </a:p>
        </p:txBody>
      </p:sp>
      <p:sp>
        <p:nvSpPr>
          <p:cNvPr id="7" name="Rectangle 6"/>
          <p:cNvSpPr/>
          <p:nvPr/>
        </p:nvSpPr>
        <p:spPr>
          <a:xfrm>
            <a:off x="2738474" y="6000736"/>
            <a:ext cx="6601872" cy="369332"/>
          </a:xfrm>
          <a:prstGeom prst="rect">
            <a:avLst/>
          </a:prstGeom>
        </p:spPr>
        <p:txBody>
          <a:bodyPr wrap="none">
            <a:spAutoFit/>
          </a:bodyPr>
          <a:lstStyle/>
          <a:p>
            <a:r>
              <a:rPr lang="en-US" dirty="0">
                <a:cs typeface="Calibri"/>
              </a:rPr>
              <a:t>**For more active learning strategies, check out Dawn’s </a:t>
            </a:r>
            <a:r>
              <a:rPr lang="en-US" dirty="0">
                <a:cs typeface="Calibri"/>
                <a:hlinkClick r:id="rId7"/>
              </a:rPr>
              <a:t>webinar</a:t>
            </a:r>
            <a:r>
              <a:rPr lang="en-US" dirty="0">
                <a:cs typeface="Calibri"/>
              </a:rPr>
              <a:t>**</a:t>
            </a:r>
          </a:p>
        </p:txBody>
      </p:sp>
    </p:spTree>
    <p:custDataLst>
      <p:tags r:id="rId1"/>
    </p:custDataLst>
    <p:extLst>
      <p:ext uri="{BB962C8B-B14F-4D97-AF65-F5344CB8AC3E}">
        <p14:creationId xmlns:p14="http://schemas.microsoft.com/office/powerpoint/2010/main" val="949703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Faculty Panel</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cs typeface="Calibri"/>
              </a:rPr>
              <a:t>1. </a:t>
            </a:r>
            <a:r>
              <a:rPr lang="en-US" dirty="0">
                <a:cs typeface="Calibri"/>
              </a:rPr>
              <a:t>What tools</a:t>
            </a:r>
            <a:r>
              <a:rPr lang="en-US">
                <a:cs typeface="Calibri"/>
              </a:rPr>
              <a:t>/strategies </a:t>
            </a:r>
            <a:r>
              <a:rPr lang="en-US" dirty="0">
                <a:cs typeface="Calibri"/>
              </a:rPr>
              <a:t>do you use to increase student engagement?</a:t>
            </a:r>
            <a:r>
              <a:rPr lang="en-US">
                <a:cs typeface="Calibri"/>
              </a:rPr>
              <a:t> What made you choose that tool/strategy?</a:t>
            </a:r>
          </a:p>
          <a:p>
            <a:pPr marL="0" indent="0">
              <a:buNone/>
            </a:pPr>
            <a:r>
              <a:rPr lang="en-US">
                <a:cs typeface="Calibri"/>
              </a:rPr>
              <a:t>2. </a:t>
            </a:r>
            <a:r>
              <a:rPr lang="en-US" dirty="0">
                <a:cs typeface="Calibri"/>
              </a:rPr>
              <a:t>What do you do when something in your course isn’t working?</a:t>
            </a:r>
            <a:endParaRPr lang="en-US">
              <a:cs typeface="Calibri"/>
            </a:endParaRPr>
          </a:p>
          <a:p>
            <a:pPr marL="0" indent="0">
              <a:buNone/>
            </a:pPr>
            <a:r>
              <a:rPr lang="en-US">
                <a:cs typeface="Calibri"/>
              </a:rPr>
              <a:t>3. </a:t>
            </a:r>
            <a:r>
              <a:rPr lang="en-US" dirty="0">
                <a:cs typeface="Calibri"/>
              </a:rPr>
              <a:t>What tool or strategy would you most like to try but haven’t yet?</a:t>
            </a:r>
            <a:endParaRPr lang="en-US"/>
          </a:p>
          <a:p>
            <a:pPr marL="0" indent="0">
              <a:buNone/>
            </a:pPr>
            <a:r>
              <a:rPr lang="en-US">
                <a:cs typeface="Calibri"/>
              </a:rPr>
              <a:t>4. What have been the most engaging learning experiences you recall from when you were a student?</a:t>
            </a:r>
          </a:p>
          <a:p>
            <a:endParaRPr lang="en-US" dirty="0">
              <a:cs typeface="Calibri"/>
            </a:endParaRPr>
          </a:p>
          <a:p>
            <a:endParaRPr lang="en-US" dirty="0">
              <a:cs typeface="Calibri"/>
            </a:endParaRPr>
          </a:p>
        </p:txBody>
      </p:sp>
    </p:spTree>
    <p:custDataLst>
      <p:tags r:id="rId1"/>
    </p:custDataLst>
    <p:extLst>
      <p:ext uri="{BB962C8B-B14F-4D97-AF65-F5344CB8AC3E}">
        <p14:creationId xmlns:p14="http://schemas.microsoft.com/office/powerpoint/2010/main" val="138854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8519-B88C-6C44-B6EE-FAA59892D3FA}"/>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DEE7326A-7DE0-2343-B84A-789DC52C9603}"/>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Explore resources on our Faculty Development LCMS+ page </a:t>
            </a:r>
            <a:r>
              <a:rPr lang="en-US" b="1">
                <a:cs typeface="Calibri"/>
              </a:rPr>
              <a:t>(search "</a:t>
            </a:r>
            <a:r>
              <a:rPr lang="en-US" b="1" err="1">
                <a:cs typeface="Calibri"/>
              </a:rPr>
              <a:t>facdev</a:t>
            </a:r>
            <a:r>
              <a:rPr lang="en-US" b="1">
                <a:cs typeface="Calibri"/>
              </a:rPr>
              <a:t>" under Courses) </a:t>
            </a:r>
            <a:r>
              <a:rPr lang="en-US" b="1" dirty="0">
                <a:cs typeface="Calibri"/>
              </a:rPr>
              <a:t>and </a:t>
            </a:r>
            <a:r>
              <a:rPr lang="en-US" b="1">
                <a:cs typeface="Calibri"/>
                <a:hlinkClick r:id="rId4"/>
              </a:rPr>
              <a:t>OED website</a:t>
            </a:r>
            <a:endParaRPr lang="en-US" b="1" dirty="0"/>
          </a:p>
          <a:p>
            <a:pPr marL="0" indent="0">
              <a:buNone/>
            </a:pPr>
            <a:r>
              <a:rPr lang="en-US" b="1"/>
              <a:t>Check out </a:t>
            </a:r>
            <a:r>
              <a:rPr lang="en-US" b="1">
                <a:hlinkClick r:id="rId5"/>
              </a:rPr>
              <a:t>Dawn’s Active Learning Webinar</a:t>
            </a:r>
            <a:endParaRPr lang="en-US" b="1">
              <a:cs typeface="Calibri"/>
            </a:endParaRPr>
          </a:p>
          <a:p>
            <a:pPr marL="0" indent="0">
              <a:buNone/>
            </a:pPr>
            <a:endParaRPr lang="en-US" b="1" dirty="0"/>
          </a:p>
          <a:p>
            <a:pPr marL="0" indent="0">
              <a:buNone/>
            </a:pPr>
            <a:r>
              <a:rPr lang="en-US" b="1" dirty="0"/>
              <a:t>Contact OED</a:t>
            </a:r>
            <a:endParaRPr lang="en-US" dirty="0">
              <a:cs typeface="Calibri" panose="020F0502020204030204"/>
            </a:endParaRPr>
          </a:p>
          <a:p>
            <a:pPr marL="0" indent="0">
              <a:buNone/>
            </a:pPr>
            <a:r>
              <a:rPr lang="en-US" dirty="0"/>
              <a:t>For individualized consulting, assistance with design and implementation</a:t>
            </a:r>
            <a:endParaRPr lang="en-US" u="sng" dirty="0">
              <a:cs typeface="Calibri"/>
            </a:endParaRPr>
          </a:p>
          <a:p>
            <a:pPr marL="0" indent="0">
              <a:buNone/>
            </a:pPr>
            <a:endParaRPr lang="en-US" dirty="0">
              <a:cs typeface="Calibri"/>
            </a:endParaRPr>
          </a:p>
          <a:p>
            <a:pPr marL="0" indent="0">
              <a:buNone/>
            </a:pPr>
            <a:endParaRPr lang="en-US" dirty="0"/>
          </a:p>
        </p:txBody>
      </p:sp>
    </p:spTree>
    <p:custDataLst>
      <p:tags r:id="rId1"/>
    </p:custDataLst>
    <p:extLst>
      <p:ext uri="{BB962C8B-B14F-4D97-AF65-F5344CB8AC3E}">
        <p14:creationId xmlns:p14="http://schemas.microsoft.com/office/powerpoint/2010/main" val="91623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custDataLst>
      <p:tags r:id="rId1"/>
    </p:custDataLst>
    <p:extLst>
      <p:ext uri="{BB962C8B-B14F-4D97-AF65-F5344CB8AC3E}">
        <p14:creationId xmlns:p14="http://schemas.microsoft.com/office/powerpoint/2010/main" val="847109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a:xfrm>
            <a:off x="838200" y="1514811"/>
            <a:ext cx="10300854" cy="4667250"/>
          </a:xfrm>
        </p:spPr>
        <p:txBody>
          <a:bodyPr>
            <a:noAutofit/>
          </a:bodyPr>
          <a:lstStyle/>
          <a:p>
            <a:pPr marL="0" indent="-457200">
              <a:lnSpc>
                <a:spcPct val="100000"/>
              </a:lnSpc>
              <a:spcBef>
                <a:spcPts val="0"/>
              </a:spcBef>
              <a:buNone/>
            </a:pPr>
            <a:r>
              <a:rPr lang="en-US" sz="1800" dirty="0" err="1"/>
              <a:t>Casuso-Holgado</a:t>
            </a:r>
            <a:r>
              <a:rPr lang="en-US" sz="1800" dirty="0"/>
              <a:t>, M., Cuesta-Vargas, A., Moreno-Morales, N., </a:t>
            </a:r>
            <a:r>
              <a:rPr lang="en-US" sz="1800" dirty="0" err="1"/>
              <a:t>Labajos-Manzanares</a:t>
            </a:r>
            <a:r>
              <a:rPr lang="en-US" sz="1800" dirty="0"/>
              <a:t>, M., </a:t>
            </a:r>
            <a:r>
              <a:rPr lang="en-US" sz="1800" dirty="0" err="1"/>
              <a:t>Barón-López</a:t>
            </a:r>
            <a:r>
              <a:rPr lang="en-US" sz="1800" dirty="0"/>
              <a:t>, F., &amp; Vega-Cuesta, M. (2013). The association between academic engagement and achievement in health sciences students</a:t>
            </a:r>
            <a:r>
              <a:rPr lang="en-US" sz="1800" i="1" dirty="0"/>
              <a:t>. BMC Medical Education, 13,</a:t>
            </a:r>
            <a:r>
              <a:rPr lang="en-US" sz="1800" dirty="0"/>
              <a:t> 1-7. </a:t>
            </a:r>
            <a:r>
              <a:rPr lang="en-US" sz="1800" dirty="0">
                <a:hlinkClick r:id="rId4"/>
              </a:rPr>
              <a:t>https://doi.org/10.1186/1472-6920-13-33</a:t>
            </a:r>
            <a:endParaRPr lang="en-US" sz="1800" dirty="0"/>
          </a:p>
          <a:p>
            <a:pPr marL="0" indent="-457200">
              <a:lnSpc>
                <a:spcPct val="100000"/>
              </a:lnSpc>
              <a:spcBef>
                <a:spcPts val="0"/>
              </a:spcBef>
              <a:buNone/>
            </a:pPr>
            <a:endParaRPr lang="en-US" sz="1800" dirty="0"/>
          </a:p>
          <a:p>
            <a:pPr marL="0" indent="-457200">
              <a:lnSpc>
                <a:spcPct val="100000"/>
              </a:lnSpc>
              <a:spcBef>
                <a:spcPts val="0"/>
              </a:spcBef>
              <a:buNone/>
            </a:pPr>
            <a:r>
              <a:rPr lang="en-US" sz="1800" dirty="0" err="1"/>
              <a:t>Gettinger</a:t>
            </a:r>
            <a:r>
              <a:rPr lang="en-US" sz="1800" dirty="0"/>
              <a:t>, M., &amp; Ball, C. (2007). Best practices in increasing academic engaged time. In A. Thomas &amp; J. Grimes (Eds.), Best practices in school psychology V (pp. 1043-1075). Bethesda, MD: National Association of School Psychologists. </a:t>
            </a:r>
            <a:r>
              <a:rPr lang="en-US" sz="1800" dirty="0">
                <a:hlinkClick r:id="rId5"/>
              </a:rPr>
              <a:t>https://pdfs.semanticscholar.org/c810/68758c7ae1c3098ad919cbf43e3dbc05436f.pdf</a:t>
            </a:r>
            <a:endParaRPr lang="en-US" sz="1800" dirty="0"/>
          </a:p>
          <a:p>
            <a:pPr marL="0" indent="-457200">
              <a:lnSpc>
                <a:spcPct val="100000"/>
              </a:lnSpc>
              <a:spcBef>
                <a:spcPts val="0"/>
              </a:spcBef>
              <a:buNone/>
            </a:pPr>
            <a:endParaRPr lang="en-US" sz="1800" dirty="0"/>
          </a:p>
          <a:p>
            <a:pPr marL="0" indent="-457200">
              <a:lnSpc>
                <a:spcPct val="100000"/>
              </a:lnSpc>
              <a:spcBef>
                <a:spcPts val="0"/>
              </a:spcBef>
              <a:buNone/>
            </a:pPr>
            <a:r>
              <a:rPr lang="en-US" sz="1800" dirty="0"/>
              <a:t>Jackson, R. (2009). Are students engaged or merely entertained? [PDF File]. Retrieved from https://mindstepsinc.com/wp-content/uploads/Engagement.pdf</a:t>
            </a:r>
          </a:p>
          <a:p>
            <a:pPr marL="0" indent="-457200">
              <a:lnSpc>
                <a:spcPct val="100000"/>
              </a:lnSpc>
              <a:spcBef>
                <a:spcPts val="0"/>
              </a:spcBef>
              <a:buNone/>
            </a:pPr>
            <a:endParaRPr lang="en-US" sz="1800" dirty="0"/>
          </a:p>
          <a:p>
            <a:pPr marL="0" indent="-457200">
              <a:lnSpc>
                <a:spcPct val="100000"/>
              </a:lnSpc>
              <a:spcBef>
                <a:spcPts val="0"/>
              </a:spcBef>
              <a:buNone/>
            </a:pPr>
            <a:r>
              <a:rPr lang="en-US" sz="1800" dirty="0"/>
              <a:t>Prince, M. (2004). Does active learning work? A review of the research. </a:t>
            </a:r>
            <a:r>
              <a:rPr lang="en-US" sz="1800" i="1" dirty="0"/>
              <a:t>Journal of Engineering Education, 93, </a:t>
            </a:r>
            <a:r>
              <a:rPr lang="en-US" sz="1800" dirty="0"/>
              <a:t>223-231</a:t>
            </a:r>
            <a:r>
              <a:rPr lang="en-US" sz="1800" i="1" dirty="0"/>
              <a:t>. </a:t>
            </a:r>
            <a:r>
              <a:rPr lang="en-US" sz="1800" dirty="0">
                <a:hlinkClick r:id="rId6"/>
              </a:rPr>
              <a:t>https://doi.org/10.1002/j.2168-9830.2004.tb00809.x</a:t>
            </a:r>
            <a:endParaRPr lang="en-US" sz="1800" dirty="0"/>
          </a:p>
          <a:p>
            <a:pPr marL="0" indent="-457200">
              <a:lnSpc>
                <a:spcPct val="100000"/>
              </a:lnSpc>
              <a:spcBef>
                <a:spcPts val="0"/>
              </a:spcBef>
              <a:buNone/>
            </a:pPr>
            <a:endParaRPr lang="en-US" sz="1800" dirty="0"/>
          </a:p>
          <a:p>
            <a:pPr marL="0" indent="-457200">
              <a:lnSpc>
                <a:spcPct val="100000"/>
              </a:lnSpc>
              <a:spcBef>
                <a:spcPts val="0"/>
              </a:spcBef>
              <a:buNone/>
            </a:pPr>
            <a:r>
              <a:rPr lang="en-US" sz="1800" dirty="0" err="1"/>
              <a:t>Zazulia</a:t>
            </a:r>
            <a:r>
              <a:rPr lang="en-US" sz="1800" dirty="0"/>
              <a:t>, A. &amp; </a:t>
            </a:r>
            <a:r>
              <a:rPr lang="en-US" sz="1800" dirty="0" err="1"/>
              <a:t>Goldhoff</a:t>
            </a:r>
            <a:r>
              <a:rPr lang="en-US" sz="1800" dirty="0"/>
              <a:t>, P. (2014). Faculty and medical student attitudes about preclinical classroom attendance. </a:t>
            </a:r>
            <a:r>
              <a:rPr lang="en-US" sz="1800" i="1" dirty="0"/>
              <a:t>Teaching and Learning in Medicine, 26, </a:t>
            </a:r>
            <a:r>
              <a:rPr lang="en-US" sz="1800" dirty="0"/>
              <a:t>327-334. </a:t>
            </a:r>
            <a:r>
              <a:rPr lang="en-US" sz="1800" dirty="0">
                <a:hlinkClick r:id="rId7"/>
              </a:rPr>
              <a:t>https://doi.org/10.1080/10401334.2014.945028</a:t>
            </a:r>
            <a:endParaRPr lang="en-US" sz="1800" dirty="0"/>
          </a:p>
          <a:p>
            <a:pPr marL="0" indent="-457200">
              <a:lnSpc>
                <a:spcPct val="100000"/>
              </a:lnSpc>
              <a:spcBef>
                <a:spcPts val="0"/>
              </a:spcBef>
              <a:buNone/>
            </a:pPr>
            <a:endParaRPr lang="en-US" sz="1800" dirty="0"/>
          </a:p>
        </p:txBody>
      </p:sp>
      <p:sp>
        <p:nvSpPr>
          <p:cNvPr id="4" name="Rectangle 3"/>
          <p:cNvSpPr/>
          <p:nvPr/>
        </p:nvSpPr>
        <p:spPr>
          <a:xfrm>
            <a:off x="278478" y="277090"/>
            <a:ext cx="11635041" cy="62902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8083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we learned today… any questions?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Define student engagement</a:t>
            </a:r>
          </a:p>
          <a:p>
            <a:pPr marL="0" indent="0">
              <a:buNone/>
            </a:pPr>
            <a:r>
              <a:rPr lang="en-US" dirty="0"/>
              <a:t>Recognize </a:t>
            </a:r>
            <a:r>
              <a:rPr lang="en-US" i="1" dirty="0"/>
              <a:t>WHEN</a:t>
            </a:r>
            <a:r>
              <a:rPr lang="en-US" dirty="0"/>
              <a:t> students are engaged</a:t>
            </a:r>
          </a:p>
          <a:p>
            <a:pPr marL="0" indent="0">
              <a:buNone/>
            </a:pPr>
            <a:r>
              <a:rPr lang="en-US" dirty="0"/>
              <a:t>Describe </a:t>
            </a:r>
            <a:r>
              <a:rPr lang="en-US" i="1" dirty="0"/>
              <a:t>WHY</a:t>
            </a:r>
            <a:r>
              <a:rPr lang="en-US" dirty="0"/>
              <a:t> student engagement matters</a:t>
            </a:r>
          </a:p>
          <a:p>
            <a:pPr marL="0" indent="0">
              <a:buNone/>
            </a:pPr>
            <a:r>
              <a:rPr lang="en-US" dirty="0"/>
              <a:t>Identify </a:t>
            </a:r>
            <a:r>
              <a:rPr lang="en-US" i="1" dirty="0"/>
              <a:t>WHAT</a:t>
            </a:r>
            <a:r>
              <a:rPr lang="en-US" dirty="0"/>
              <a:t> tools and strategies help boost student engagement</a:t>
            </a:r>
          </a:p>
          <a:p>
            <a:pPr marL="0" indent="0">
              <a:buNone/>
            </a:pPr>
            <a:endParaRPr lang="en-US" dirty="0"/>
          </a:p>
          <a:p>
            <a:pPr marL="0" indent="0">
              <a:buNone/>
            </a:pPr>
            <a:r>
              <a:rPr lang="en-US" dirty="0"/>
              <a:t>Dawn Ballard, </a:t>
            </a:r>
            <a:r>
              <a:rPr lang="en-US" dirty="0">
                <a:hlinkClick r:id="rId4"/>
              </a:rPr>
              <a:t>dawn.ballard@okstate.edu</a:t>
            </a:r>
            <a:endParaRPr lang="en-US" dirty="0"/>
          </a:p>
          <a:p>
            <a:pPr marL="0" indent="0">
              <a:buNone/>
            </a:pPr>
            <a:r>
              <a:rPr lang="en-US" dirty="0"/>
              <a:t>Jessica Rucker, </a:t>
            </a:r>
            <a:r>
              <a:rPr lang="en-US" dirty="0">
                <a:hlinkClick r:id="rId5"/>
              </a:rPr>
              <a:t>jessica.lacson@okstate.edu</a:t>
            </a:r>
            <a:endParaRPr lang="en-US" dirty="0"/>
          </a:p>
          <a:p>
            <a:pPr marL="0" indent="0">
              <a:buNone/>
            </a:pPr>
            <a:endParaRPr lang="en-US" dirty="0"/>
          </a:p>
          <a:p>
            <a:pPr marL="0" indent="0">
              <a:buNone/>
            </a:pPr>
            <a:r>
              <a:rPr lang="en-US" dirty="0"/>
              <a:t>Find us online: </a:t>
            </a:r>
            <a:r>
              <a:rPr lang="en-US" dirty="0">
                <a:hlinkClick r:id="rId6"/>
              </a:rPr>
              <a:t>http://health.okstate.edu/oed</a:t>
            </a:r>
            <a:r>
              <a:rPr lang="en-US" dirty="0"/>
              <a:t> </a:t>
            </a:r>
          </a:p>
          <a:p>
            <a:pPr marL="0" indent="0">
              <a:buNone/>
            </a:pPr>
            <a:r>
              <a:rPr lang="en-US" dirty="0"/>
              <a:t>We Tweet! </a:t>
            </a:r>
            <a:r>
              <a:rPr lang="en-US" dirty="0">
                <a:hlinkClick r:id="rId7"/>
              </a:rPr>
              <a:t>@</a:t>
            </a:r>
            <a:r>
              <a:rPr lang="en-US" dirty="0" err="1">
                <a:hlinkClick r:id="rId7"/>
              </a:rPr>
              <a:t>oedchs</a:t>
            </a:r>
            <a:endParaRPr lang="en-US" dirty="0"/>
          </a:p>
        </p:txBody>
      </p:sp>
      <p:sp>
        <p:nvSpPr>
          <p:cNvPr id="4" name="Rectangle 3"/>
          <p:cNvSpPr/>
          <p:nvPr/>
        </p:nvSpPr>
        <p:spPr>
          <a:xfrm>
            <a:off x="278478" y="277090"/>
            <a:ext cx="11635041" cy="62902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77236" y="5377874"/>
            <a:ext cx="944706" cy="961280"/>
          </a:xfrm>
          <a:prstGeom prst="rect">
            <a:avLst/>
          </a:prstGeom>
        </p:spPr>
      </p:pic>
    </p:spTree>
    <p:custDataLst>
      <p:tags r:id="rId1"/>
    </p:custDataLst>
    <p:extLst>
      <p:ext uri="{BB962C8B-B14F-4D97-AF65-F5344CB8AC3E}">
        <p14:creationId xmlns:p14="http://schemas.microsoft.com/office/powerpoint/2010/main" val="3511967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custDataLst>
      <p:tags r:id="rId1"/>
    </p:custDataLst>
    <p:extLst>
      <p:ext uri="{BB962C8B-B14F-4D97-AF65-F5344CB8AC3E}">
        <p14:creationId xmlns:p14="http://schemas.microsoft.com/office/powerpoint/2010/main" val="398787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9E2E84-16D1-4DE3-9DE5-DDEF1E62E870}"/>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TODAY’S OBJECTIVES</a:t>
            </a:r>
          </a:p>
        </p:txBody>
      </p:sp>
      <p:graphicFrame>
        <p:nvGraphicFramePr>
          <p:cNvPr id="5" name="Content Placeholder 2">
            <a:extLst>
              <a:ext uri="{FF2B5EF4-FFF2-40B4-BE49-F238E27FC236}">
                <a16:creationId xmlns:a16="http://schemas.microsoft.com/office/drawing/2014/main" id="{4DAE2D30-2CE0-4F64-8243-DDE7E79FD27E}"/>
              </a:ext>
            </a:extLst>
          </p:cNvPr>
          <p:cNvGraphicFramePr>
            <a:graphicFrameLocks noGrp="1"/>
          </p:cNvGraphicFramePr>
          <p:nvPr>
            <p:ph idx="1"/>
            <p:extLst>
              <p:ext uri="{D42A27DB-BD31-4B8C-83A1-F6EECF244321}">
                <p14:modId xmlns:p14="http://schemas.microsoft.com/office/powerpoint/2010/main" val="2394624474"/>
              </p:ext>
            </p:extLst>
          </p:nvPr>
        </p:nvGraphicFramePr>
        <p:xfrm>
          <a:off x="3752353" y="808839"/>
          <a:ext cx="7315200" cy="45247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3659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en-US" sz="4100" i="1">
                <a:solidFill>
                  <a:srgbClr val="FFFFFF"/>
                </a:solidFill>
              </a:rPr>
              <a:t>“Students who are engaged are involved, but not all students who are involved are engaged.”- Philip Schlechty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9601861"/>
              </p:ext>
            </p:extLst>
          </p:nvPr>
        </p:nvGraphicFramePr>
        <p:xfrm>
          <a:off x="4386144" y="471201"/>
          <a:ext cx="7507232" cy="6019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06312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1328" y="250824"/>
            <a:ext cx="10515600" cy="1325563"/>
          </a:xfrm>
        </p:spPr>
        <p:txBody>
          <a:bodyPr/>
          <a:lstStyle/>
          <a:p>
            <a:pPr algn="ctr"/>
            <a:r>
              <a:rPr lang="en-US" b="1" dirty="0">
                <a:solidFill>
                  <a:schemeClr val="bg1"/>
                </a:solidFill>
              </a:rPr>
              <a:t>Engagement vs. Entertainment</a:t>
            </a:r>
          </a:p>
        </p:txBody>
      </p:sp>
      <p:graphicFrame>
        <p:nvGraphicFramePr>
          <p:cNvPr id="3" name="Diagram 2"/>
          <p:cNvGraphicFramePr/>
          <p:nvPr>
            <p:extLst>
              <p:ext uri="{D42A27DB-BD31-4B8C-83A1-F6EECF244321}">
                <p14:modId xmlns:p14="http://schemas.microsoft.com/office/powerpoint/2010/main" val="2854094232"/>
              </p:ext>
            </p:extLst>
          </p:nvPr>
        </p:nvGraphicFramePr>
        <p:xfrm>
          <a:off x="1876137" y="102790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p:cNvSpPr/>
          <p:nvPr/>
        </p:nvSpPr>
        <p:spPr>
          <a:xfrm>
            <a:off x="322118" y="250824"/>
            <a:ext cx="11502737" cy="628505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9"/>
          <a:stretch>
            <a:fillRect/>
          </a:stretch>
        </p:blipFill>
        <p:spPr>
          <a:xfrm>
            <a:off x="10651548" y="5406737"/>
            <a:ext cx="1038225" cy="952500"/>
          </a:xfrm>
          <a:prstGeom prst="rect">
            <a:avLst/>
          </a:prstGeom>
        </p:spPr>
      </p:pic>
    </p:spTree>
    <p:custDataLst>
      <p:tags r:id="rId1"/>
    </p:custDataLst>
    <p:extLst>
      <p:ext uri="{BB962C8B-B14F-4D97-AF65-F5344CB8AC3E}">
        <p14:creationId xmlns:p14="http://schemas.microsoft.com/office/powerpoint/2010/main" val="128596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50000"/>
              </a:schemeClr>
            </a:gs>
            <a:gs pos="100000">
              <a:schemeClr val="accent3">
                <a:lumMod val="20000"/>
                <a:lumOff val="8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25" y="377102"/>
            <a:ext cx="10515600" cy="1325563"/>
          </a:xfrm>
        </p:spPr>
        <p:txBody>
          <a:bodyPr/>
          <a:lstStyle/>
          <a:p>
            <a:pPr algn="ctr"/>
            <a:r>
              <a:rPr lang="en-US" b="1" dirty="0"/>
              <a:t>Why does student engagement matter? </a:t>
            </a:r>
          </a:p>
        </p:txBody>
      </p:sp>
      <p:sp>
        <p:nvSpPr>
          <p:cNvPr id="4" name="Rectangle 3"/>
          <p:cNvSpPr/>
          <p:nvPr/>
        </p:nvSpPr>
        <p:spPr>
          <a:xfrm>
            <a:off x="278478" y="277090"/>
            <a:ext cx="11635041" cy="62902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ttp://4.bp.blogspot.com/-UK_46Coj43s/Uh4aPhbvHTI/AAAAAAAAC2U/M5zX9v_vdW8/s1600/student+engagem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64146">
            <a:off x="837219" y="1896261"/>
            <a:ext cx="4897809" cy="3996614"/>
          </a:xfrm>
          <a:prstGeom prst="rect">
            <a:avLst/>
          </a:prstGeom>
          <a:noFill/>
          <a:ln w="76200">
            <a:solidFill>
              <a:schemeClr val="tx1"/>
            </a:solidFill>
          </a:ln>
          <a:extLst>
            <a:ext uri="{909E8E84-426E-40dd-AFC4-6F175D3DCCD1}">
              <a14:hiddenFill xmlns:a14="http://schemas.microsoft.com/office/drawing/2010/main" xmlns="">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541272661"/>
              </p:ext>
            </p:extLst>
          </p:nvPr>
        </p:nvGraphicFramePr>
        <p:xfrm>
          <a:off x="6423025" y="1802677"/>
          <a:ext cx="4597400" cy="37666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93710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2602-ADB5-4A27-877D-A359B060F92B}"/>
              </a:ext>
            </a:extLst>
          </p:cNvPr>
          <p:cNvSpPr>
            <a:spLocks noGrp="1"/>
          </p:cNvSpPr>
          <p:nvPr>
            <p:ph type="title"/>
          </p:nvPr>
        </p:nvSpPr>
        <p:spPr>
          <a:xfrm>
            <a:off x="729765" y="568325"/>
            <a:ext cx="3567915" cy="4952492"/>
          </a:xfrm>
          <a:prstGeom prst="ellipse">
            <a:avLst/>
          </a:prstGeom>
        </p:spPr>
        <p:txBody>
          <a:bodyPr>
            <a:normAutofit/>
          </a:bodyPr>
          <a:lstStyle/>
          <a:p>
            <a:r>
              <a:rPr lang="en-US" b="1"/>
              <a:t>Goal</a:t>
            </a:r>
          </a:p>
        </p:txBody>
      </p:sp>
      <p:graphicFrame>
        <p:nvGraphicFramePr>
          <p:cNvPr id="29" name="Content Placeholder 4">
            <a:extLst>
              <a:ext uri="{FF2B5EF4-FFF2-40B4-BE49-F238E27FC236}">
                <a16:creationId xmlns:a16="http://schemas.microsoft.com/office/drawing/2014/main" id="{8B423848-0F8A-423A-A802-94A1B3D13BDC}"/>
              </a:ext>
            </a:extLst>
          </p:cNvPr>
          <p:cNvGraphicFramePr>
            <a:graphicFrameLocks noGrp="1"/>
          </p:cNvGraphicFramePr>
          <p:nvPr>
            <p:ph idx="1"/>
            <p:extLst>
              <p:ext uri="{D42A27DB-BD31-4B8C-83A1-F6EECF244321}">
                <p14:modId xmlns:p14="http://schemas.microsoft.com/office/powerpoint/2010/main" val="2713623824"/>
              </p:ext>
            </p:extLst>
          </p:nvPr>
        </p:nvGraphicFramePr>
        <p:xfrm>
          <a:off x="5324475" y="615950"/>
          <a:ext cx="6248400" cy="56562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3520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93016" y="374941"/>
            <a:ext cx="4932464" cy="923569"/>
          </a:xfrm>
          <a:solidFill>
            <a:schemeClr val="bg1"/>
          </a:solidFill>
        </p:spPr>
        <p:txBody>
          <a:bodyPr/>
          <a:lstStyle/>
          <a:p>
            <a:r>
              <a:rPr lang="en-US" b="1" dirty="0"/>
              <a:t>What tools can I use?</a:t>
            </a:r>
          </a:p>
        </p:txBody>
      </p:sp>
      <p:grpSp>
        <p:nvGrpSpPr>
          <p:cNvPr id="21" name="Group 20"/>
          <p:cNvGrpSpPr/>
          <p:nvPr/>
        </p:nvGrpSpPr>
        <p:grpSpPr>
          <a:xfrm>
            <a:off x="2978373" y="1427090"/>
            <a:ext cx="6798094" cy="4351337"/>
            <a:chOff x="2592177" y="1180306"/>
            <a:chExt cx="6798094" cy="4351337"/>
          </a:xfrm>
        </p:grpSpPr>
        <p:grpSp>
          <p:nvGrpSpPr>
            <p:cNvPr id="5" name="Group 4"/>
            <p:cNvGrpSpPr/>
            <p:nvPr/>
          </p:nvGrpSpPr>
          <p:grpSpPr>
            <a:xfrm>
              <a:off x="2592177" y="1180306"/>
              <a:ext cx="6798094" cy="4351337"/>
              <a:chOff x="2592177" y="1180306"/>
              <a:chExt cx="6798094" cy="4351337"/>
            </a:xfrm>
          </p:grpSpPr>
          <p:sp>
            <p:nvSpPr>
              <p:cNvPr id="6" name="Freeform 5"/>
              <p:cNvSpPr/>
              <p:nvPr/>
            </p:nvSpPr>
            <p:spPr>
              <a:xfrm>
                <a:off x="4225079" y="3884662"/>
                <a:ext cx="1910264" cy="1646981"/>
              </a:xfrm>
              <a:custGeom>
                <a:avLst/>
                <a:gdLst>
                  <a:gd name="connsiteX0" fmla="*/ 0 w 1910264"/>
                  <a:gd name="connsiteY0" fmla="*/ 823491 h 1646981"/>
                  <a:gd name="connsiteX1" fmla="*/ 411745 w 1910264"/>
                  <a:gd name="connsiteY1" fmla="*/ 0 h 1646981"/>
                  <a:gd name="connsiteX2" fmla="*/ 1498519 w 1910264"/>
                  <a:gd name="connsiteY2" fmla="*/ 0 h 1646981"/>
                  <a:gd name="connsiteX3" fmla="*/ 1910264 w 1910264"/>
                  <a:gd name="connsiteY3" fmla="*/ 823491 h 1646981"/>
                  <a:gd name="connsiteX4" fmla="*/ 1498519 w 1910264"/>
                  <a:gd name="connsiteY4" fmla="*/ 1646981 h 1646981"/>
                  <a:gd name="connsiteX5" fmla="*/ 411745 w 1910264"/>
                  <a:gd name="connsiteY5" fmla="*/ 1646981 h 1646981"/>
                  <a:gd name="connsiteX6" fmla="*/ 0 w 1910264"/>
                  <a:gd name="connsiteY6" fmla="*/ 823491 h 164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264" h="1646981">
                    <a:moveTo>
                      <a:pt x="0" y="823491"/>
                    </a:moveTo>
                    <a:lnTo>
                      <a:pt x="411745" y="0"/>
                    </a:lnTo>
                    <a:lnTo>
                      <a:pt x="1498519" y="0"/>
                    </a:lnTo>
                    <a:lnTo>
                      <a:pt x="1910264" y="823491"/>
                    </a:lnTo>
                    <a:lnTo>
                      <a:pt x="1498519" y="1646981"/>
                    </a:lnTo>
                    <a:lnTo>
                      <a:pt x="411745" y="1646981"/>
                    </a:lnTo>
                    <a:lnTo>
                      <a:pt x="0" y="823491"/>
                    </a:lnTo>
                    <a:close/>
                  </a:path>
                </a:pathLst>
              </a:custGeom>
              <a:scene3d>
                <a:camera prst="orthographicFront"/>
                <a:lightRig rig="flat" dir="t"/>
              </a:scene3d>
              <a:sp3d prstMaterial="plastic">
                <a:bevelT w="120900" h="88900"/>
                <a:bevelB w="88900" h="31750" prst="angle"/>
              </a:sp3d>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96437" tIns="288601" rIns="296437" bIns="288601" numCol="1" spcCol="1270" anchor="ctr" anchorCtr="0">
                <a:noAutofit/>
              </a:bodyPr>
              <a:lstStyle/>
              <a:p>
                <a:pPr lvl="0" algn="ctr" defTabSz="1155700">
                  <a:lnSpc>
                    <a:spcPct val="90000"/>
                  </a:lnSpc>
                  <a:spcBef>
                    <a:spcPct val="0"/>
                  </a:spcBef>
                  <a:spcAft>
                    <a:spcPct val="35000"/>
                  </a:spcAft>
                </a:pPr>
                <a:r>
                  <a:rPr lang="en-US" sz="2600" kern="1200" dirty="0"/>
                  <a:t>Video</a:t>
                </a:r>
              </a:p>
            </p:txBody>
          </p:sp>
          <p:sp>
            <p:nvSpPr>
              <p:cNvPr id="7" name="Hexagon 6"/>
              <p:cNvSpPr/>
              <p:nvPr/>
            </p:nvSpPr>
            <p:spPr>
              <a:xfrm>
                <a:off x="4274705" y="4611771"/>
                <a:ext cx="223657" cy="192764"/>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8" name="Hexagon 7"/>
              <p:cNvSpPr/>
              <p:nvPr/>
            </p:nvSpPr>
            <p:spPr>
              <a:xfrm>
                <a:off x="2592177" y="3000035"/>
                <a:ext cx="1910264" cy="1646981"/>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9" name="Hexagon 8"/>
              <p:cNvSpPr/>
              <p:nvPr/>
            </p:nvSpPr>
            <p:spPr>
              <a:xfrm>
                <a:off x="3892652" y="4429450"/>
                <a:ext cx="223657" cy="192764"/>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0" name="Freeform 9"/>
              <p:cNvSpPr/>
              <p:nvPr/>
            </p:nvSpPr>
            <p:spPr>
              <a:xfrm>
                <a:off x="5852543" y="2980454"/>
                <a:ext cx="1910264" cy="1646981"/>
              </a:xfrm>
              <a:custGeom>
                <a:avLst/>
                <a:gdLst>
                  <a:gd name="connsiteX0" fmla="*/ 0 w 1910264"/>
                  <a:gd name="connsiteY0" fmla="*/ 823491 h 1646981"/>
                  <a:gd name="connsiteX1" fmla="*/ 411745 w 1910264"/>
                  <a:gd name="connsiteY1" fmla="*/ 0 h 1646981"/>
                  <a:gd name="connsiteX2" fmla="*/ 1498519 w 1910264"/>
                  <a:gd name="connsiteY2" fmla="*/ 0 h 1646981"/>
                  <a:gd name="connsiteX3" fmla="*/ 1910264 w 1910264"/>
                  <a:gd name="connsiteY3" fmla="*/ 823491 h 1646981"/>
                  <a:gd name="connsiteX4" fmla="*/ 1498519 w 1910264"/>
                  <a:gd name="connsiteY4" fmla="*/ 1646981 h 1646981"/>
                  <a:gd name="connsiteX5" fmla="*/ 411745 w 1910264"/>
                  <a:gd name="connsiteY5" fmla="*/ 1646981 h 1646981"/>
                  <a:gd name="connsiteX6" fmla="*/ 0 w 1910264"/>
                  <a:gd name="connsiteY6" fmla="*/ 823491 h 164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264" h="1646981">
                    <a:moveTo>
                      <a:pt x="0" y="823491"/>
                    </a:moveTo>
                    <a:lnTo>
                      <a:pt x="411745" y="0"/>
                    </a:lnTo>
                    <a:lnTo>
                      <a:pt x="1498519" y="0"/>
                    </a:lnTo>
                    <a:lnTo>
                      <a:pt x="1910264" y="823491"/>
                    </a:lnTo>
                    <a:lnTo>
                      <a:pt x="1498519" y="1646981"/>
                    </a:lnTo>
                    <a:lnTo>
                      <a:pt x="411745" y="1646981"/>
                    </a:lnTo>
                    <a:lnTo>
                      <a:pt x="0" y="823491"/>
                    </a:lnTo>
                    <a:close/>
                  </a:path>
                </a:pathLst>
              </a:custGeom>
              <a:scene3d>
                <a:camera prst="orthographicFront"/>
                <a:lightRig rig="flat" dir="t"/>
              </a:scene3d>
              <a:sp3d prstMaterial="plastic">
                <a:bevelT w="120900" h="88900"/>
                <a:bevelB w="88900" h="31750" prst="angle"/>
              </a:sp3d>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96437" tIns="288601" rIns="296437" bIns="288601" numCol="1" spcCol="1270" anchor="ctr" anchorCtr="0">
                <a:noAutofit/>
              </a:bodyPr>
              <a:lstStyle/>
              <a:p>
                <a:pPr lvl="0" algn="ctr" defTabSz="1155700">
                  <a:lnSpc>
                    <a:spcPct val="90000"/>
                  </a:lnSpc>
                  <a:spcBef>
                    <a:spcPct val="0"/>
                  </a:spcBef>
                  <a:spcAft>
                    <a:spcPct val="35000"/>
                  </a:spcAft>
                </a:pPr>
                <a:r>
                  <a:rPr lang="en-US" sz="2600" kern="1200" dirty="0"/>
                  <a:t>Games</a:t>
                </a:r>
              </a:p>
            </p:txBody>
          </p:sp>
          <p:sp>
            <p:nvSpPr>
              <p:cNvPr id="11" name="Hexagon 10"/>
              <p:cNvSpPr/>
              <p:nvPr/>
            </p:nvSpPr>
            <p:spPr>
              <a:xfrm>
                <a:off x="7158457" y="4408128"/>
                <a:ext cx="223657" cy="192764"/>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2" name="Hexagon 11"/>
              <p:cNvSpPr/>
              <p:nvPr/>
            </p:nvSpPr>
            <p:spPr>
              <a:xfrm>
                <a:off x="7480007" y="3884662"/>
                <a:ext cx="1910264" cy="1646981"/>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3" name="Hexagon 12"/>
              <p:cNvSpPr/>
              <p:nvPr/>
            </p:nvSpPr>
            <p:spPr>
              <a:xfrm>
                <a:off x="7529633" y="4611771"/>
                <a:ext cx="223657" cy="192764"/>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4" name="Freeform 13"/>
              <p:cNvSpPr/>
              <p:nvPr/>
            </p:nvSpPr>
            <p:spPr>
              <a:xfrm>
                <a:off x="4225079" y="2080162"/>
                <a:ext cx="1910264" cy="1646981"/>
              </a:xfrm>
              <a:custGeom>
                <a:avLst/>
                <a:gdLst>
                  <a:gd name="connsiteX0" fmla="*/ 0 w 1910264"/>
                  <a:gd name="connsiteY0" fmla="*/ 823491 h 1646981"/>
                  <a:gd name="connsiteX1" fmla="*/ 411745 w 1910264"/>
                  <a:gd name="connsiteY1" fmla="*/ 0 h 1646981"/>
                  <a:gd name="connsiteX2" fmla="*/ 1498519 w 1910264"/>
                  <a:gd name="connsiteY2" fmla="*/ 0 h 1646981"/>
                  <a:gd name="connsiteX3" fmla="*/ 1910264 w 1910264"/>
                  <a:gd name="connsiteY3" fmla="*/ 823491 h 1646981"/>
                  <a:gd name="connsiteX4" fmla="*/ 1498519 w 1910264"/>
                  <a:gd name="connsiteY4" fmla="*/ 1646981 h 1646981"/>
                  <a:gd name="connsiteX5" fmla="*/ 411745 w 1910264"/>
                  <a:gd name="connsiteY5" fmla="*/ 1646981 h 1646981"/>
                  <a:gd name="connsiteX6" fmla="*/ 0 w 1910264"/>
                  <a:gd name="connsiteY6" fmla="*/ 823491 h 164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264" h="1646981">
                    <a:moveTo>
                      <a:pt x="0" y="823491"/>
                    </a:moveTo>
                    <a:lnTo>
                      <a:pt x="411745" y="0"/>
                    </a:lnTo>
                    <a:lnTo>
                      <a:pt x="1498519" y="0"/>
                    </a:lnTo>
                    <a:lnTo>
                      <a:pt x="1910264" y="823491"/>
                    </a:lnTo>
                    <a:lnTo>
                      <a:pt x="1498519" y="1646981"/>
                    </a:lnTo>
                    <a:lnTo>
                      <a:pt x="411745" y="1646981"/>
                    </a:lnTo>
                    <a:lnTo>
                      <a:pt x="0" y="823491"/>
                    </a:lnTo>
                    <a:close/>
                  </a:path>
                </a:pathLst>
              </a:custGeom>
              <a:scene3d>
                <a:camera prst="orthographicFront"/>
                <a:lightRig rig="flat" dir="t"/>
              </a:scene3d>
              <a:sp3d prstMaterial="plastic">
                <a:bevelT w="120900" h="88900"/>
                <a:bevelB w="88900" h="31750" prst="angle"/>
              </a:sp3d>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96437" tIns="288601" rIns="296437" bIns="288601" numCol="1" spcCol="1270" anchor="ctr" anchorCtr="0">
                <a:noAutofit/>
              </a:bodyPr>
              <a:lstStyle/>
              <a:p>
                <a:pPr lvl="0" algn="ctr" defTabSz="1155700">
                  <a:lnSpc>
                    <a:spcPct val="90000"/>
                  </a:lnSpc>
                  <a:spcBef>
                    <a:spcPct val="0"/>
                  </a:spcBef>
                  <a:spcAft>
                    <a:spcPct val="35000"/>
                  </a:spcAft>
                </a:pPr>
                <a:r>
                  <a:rPr lang="en-US" sz="2600" kern="1200" dirty="0"/>
                  <a:t>Audience Response</a:t>
                </a:r>
              </a:p>
            </p:txBody>
          </p:sp>
          <p:sp>
            <p:nvSpPr>
              <p:cNvPr id="15" name="Hexagon 14"/>
              <p:cNvSpPr/>
              <p:nvPr/>
            </p:nvSpPr>
            <p:spPr>
              <a:xfrm>
                <a:off x="5520116" y="2115843"/>
                <a:ext cx="223657" cy="192764"/>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6" name="Hexagon 15"/>
              <p:cNvSpPr/>
              <p:nvPr/>
            </p:nvSpPr>
            <p:spPr>
              <a:xfrm>
                <a:off x="5852543" y="1180306"/>
                <a:ext cx="1910264" cy="1646981"/>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Hexagon 16"/>
              <p:cNvSpPr/>
              <p:nvPr/>
            </p:nvSpPr>
            <p:spPr>
              <a:xfrm>
                <a:off x="5908968" y="1903498"/>
                <a:ext cx="223657" cy="192764"/>
              </a:xfrm>
              <a:prstGeom prst="hexagon">
                <a:avLst>
                  <a:gd name="adj" fmla="val 25000"/>
                  <a:gd name="vf" fmla="val 115470"/>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
          <p:nvSpPr>
            <p:cNvPr id="18" name="TextBox 17"/>
            <p:cNvSpPr txBox="1"/>
            <p:nvPr/>
          </p:nvSpPr>
          <p:spPr>
            <a:xfrm>
              <a:off x="2802921" y="3359278"/>
              <a:ext cx="1512456" cy="830997"/>
            </a:xfrm>
            <a:prstGeom prst="rect">
              <a:avLst/>
            </a:prstGeom>
            <a:noFill/>
          </p:spPr>
          <p:txBody>
            <a:bodyPr wrap="square" rtlCol="0">
              <a:spAutoFit/>
            </a:bodyPr>
            <a:lstStyle/>
            <a:p>
              <a:pPr algn="ctr"/>
              <a:r>
                <a:rPr lang="en-US" sz="2400" dirty="0"/>
                <a:t>Concept Mapping</a:t>
              </a:r>
            </a:p>
          </p:txBody>
        </p:sp>
        <p:sp>
          <p:nvSpPr>
            <p:cNvPr id="19" name="TextBox 18"/>
            <p:cNvSpPr txBox="1"/>
            <p:nvPr/>
          </p:nvSpPr>
          <p:spPr>
            <a:xfrm>
              <a:off x="6311064" y="1750560"/>
              <a:ext cx="1512456" cy="461665"/>
            </a:xfrm>
            <a:prstGeom prst="rect">
              <a:avLst/>
            </a:prstGeom>
            <a:noFill/>
          </p:spPr>
          <p:txBody>
            <a:bodyPr wrap="square" rtlCol="0">
              <a:spAutoFit/>
            </a:bodyPr>
            <a:lstStyle/>
            <a:p>
              <a:r>
                <a:rPr lang="en-US" sz="2400" dirty="0"/>
                <a:t>Audio</a:t>
              </a:r>
            </a:p>
          </p:txBody>
        </p:sp>
        <p:sp>
          <p:nvSpPr>
            <p:cNvPr id="20" name="TextBox 19"/>
            <p:cNvSpPr txBox="1"/>
            <p:nvPr/>
          </p:nvSpPr>
          <p:spPr>
            <a:xfrm>
              <a:off x="7762807" y="4477319"/>
              <a:ext cx="1512456" cy="461665"/>
            </a:xfrm>
            <a:prstGeom prst="rect">
              <a:avLst/>
            </a:prstGeom>
            <a:noFill/>
          </p:spPr>
          <p:txBody>
            <a:bodyPr wrap="square" rtlCol="0">
              <a:spAutoFit/>
            </a:bodyPr>
            <a:lstStyle/>
            <a:p>
              <a:r>
                <a:rPr lang="en-US" sz="2400" b="1" dirty="0"/>
                <a:t>Non-tech</a:t>
              </a:r>
            </a:p>
          </p:txBody>
        </p:sp>
      </p:grpSp>
    </p:spTree>
    <p:custDataLst>
      <p:tags r:id="rId1"/>
    </p:custDataLst>
    <p:extLst>
      <p:ext uri="{BB962C8B-B14F-4D97-AF65-F5344CB8AC3E}">
        <p14:creationId xmlns:p14="http://schemas.microsoft.com/office/powerpoint/2010/main" val="383355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9435-6FFC-4BE3-947B-13ED9B9C9734}"/>
              </a:ext>
            </a:extLst>
          </p:cNvPr>
          <p:cNvSpPr>
            <a:spLocks noGrp="1"/>
          </p:cNvSpPr>
          <p:nvPr>
            <p:ph type="title"/>
          </p:nvPr>
        </p:nvSpPr>
        <p:spPr/>
        <p:txBody>
          <a:bodyPr/>
          <a:lstStyle/>
          <a:p>
            <a:r>
              <a:rPr lang="en-US" b="1" dirty="0">
                <a:cs typeface="Calibri Light"/>
              </a:rPr>
              <a:t>Audience Response Tools</a:t>
            </a:r>
            <a:endParaRPr lang="en-US" b="1" dirty="0"/>
          </a:p>
        </p:txBody>
      </p:sp>
      <p:sp>
        <p:nvSpPr>
          <p:cNvPr id="3" name="Content Placeholder 2">
            <a:extLst>
              <a:ext uri="{FF2B5EF4-FFF2-40B4-BE49-F238E27FC236}">
                <a16:creationId xmlns:a16="http://schemas.microsoft.com/office/drawing/2014/main" id="{F88950A0-69FF-4947-B51E-9429DA27C639}"/>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hlinkClick r:id="rId4"/>
              </a:rPr>
              <a:t>Poll Everywhere</a:t>
            </a:r>
            <a:r>
              <a:rPr lang="en-US" dirty="0">
                <a:cs typeface="Calibri"/>
              </a:rPr>
              <a:t> (piloting this semester)</a:t>
            </a: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hlinkClick r:id="rId5"/>
              </a:rPr>
              <a:t>Nearpod</a:t>
            </a:r>
            <a:r>
              <a:rPr lang="en-US" dirty="0">
                <a:cs typeface="Calibri"/>
              </a:rPr>
              <a:t> (we currently have a subscription) </a:t>
            </a:r>
          </a:p>
          <a:p>
            <a:endParaRPr lang="en-US" dirty="0">
              <a:cs typeface="Calibri"/>
            </a:endParaRPr>
          </a:p>
          <a:p>
            <a:endParaRPr lang="en-US" dirty="0">
              <a:cs typeface="Calibri"/>
            </a:endParaRPr>
          </a:p>
          <a:p>
            <a:pPr marL="0" indent="0">
              <a:buNone/>
            </a:pPr>
            <a:r>
              <a:rPr lang="en-US" dirty="0">
                <a:cs typeface="Calibri"/>
                <a:hlinkClick r:id="rId6"/>
              </a:rPr>
              <a:t>Turning Point </a:t>
            </a:r>
            <a:r>
              <a:rPr lang="en-US" dirty="0">
                <a:cs typeface="Calibri"/>
              </a:rPr>
              <a:t>(used in the past)</a:t>
            </a:r>
          </a:p>
        </p:txBody>
      </p:sp>
      <p:pic>
        <p:nvPicPr>
          <p:cNvPr id="4" name="Picture 3"/>
          <p:cNvPicPr>
            <a:picLocks noChangeAspect="1"/>
          </p:cNvPicPr>
          <p:nvPr/>
        </p:nvPicPr>
        <p:blipFill>
          <a:blip r:embed="rId7"/>
          <a:stretch>
            <a:fillRect/>
          </a:stretch>
        </p:blipFill>
        <p:spPr>
          <a:xfrm>
            <a:off x="6919912" y="1685925"/>
            <a:ext cx="3606999" cy="988219"/>
          </a:xfrm>
          <a:prstGeom prst="rect">
            <a:avLst/>
          </a:prstGeom>
        </p:spPr>
      </p:pic>
      <p:pic>
        <p:nvPicPr>
          <p:cNvPr id="5" name="Picture 4"/>
          <p:cNvPicPr>
            <a:picLocks noChangeAspect="1"/>
          </p:cNvPicPr>
          <p:nvPr/>
        </p:nvPicPr>
        <p:blipFill>
          <a:blip r:embed="rId8"/>
          <a:stretch>
            <a:fillRect/>
          </a:stretch>
        </p:blipFill>
        <p:spPr>
          <a:xfrm>
            <a:off x="7697197" y="3239294"/>
            <a:ext cx="2594566" cy="970756"/>
          </a:xfrm>
          <a:prstGeom prst="rect">
            <a:avLst/>
          </a:prstGeom>
        </p:spPr>
      </p:pic>
      <p:pic>
        <p:nvPicPr>
          <p:cNvPr id="6" name="Picture 5"/>
          <p:cNvPicPr>
            <a:picLocks noChangeAspect="1"/>
          </p:cNvPicPr>
          <p:nvPr/>
        </p:nvPicPr>
        <p:blipFill>
          <a:blip r:embed="rId9"/>
          <a:stretch>
            <a:fillRect/>
          </a:stretch>
        </p:blipFill>
        <p:spPr>
          <a:xfrm>
            <a:off x="6188560" y="4835525"/>
            <a:ext cx="3017273" cy="715963"/>
          </a:xfrm>
          <a:prstGeom prst="rect">
            <a:avLst/>
          </a:prstGeom>
        </p:spPr>
      </p:pic>
    </p:spTree>
    <p:custDataLst>
      <p:tags r:id="rId1"/>
    </p:custDataLst>
    <p:extLst>
      <p:ext uri="{BB962C8B-B14F-4D97-AF65-F5344CB8AC3E}">
        <p14:creationId xmlns:p14="http://schemas.microsoft.com/office/powerpoint/2010/main" val="2984859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TIME" val="15"/>
  <p:tag name="POINTS" val="1"/>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4.xml><?xml version="1.0" encoding="utf-8"?>
<p:tagLst xmlns:a="http://schemas.openxmlformats.org/drawingml/2006/main" xmlns:r="http://schemas.openxmlformats.org/officeDocument/2006/relationships" xmlns:p="http://schemas.openxmlformats.org/presentationml/2006/main">
  <p:tag name="__PE_POLL_EMBED_ID" val="c1621351-03c6-48e4-ba24-6af1d7eb443e"/>
</p:tagLst>
</file>

<file path=ppt/tags/tag3.xml><?xml version="1.0" encoding="utf-8"?>
<p:tagLst xmlns:a="http://schemas.openxmlformats.org/drawingml/2006/main" xmlns:r="http://schemas.openxmlformats.org/officeDocument/2006/relationships" xmlns:p="http://schemas.openxmlformats.org/presentationml/2006/main">
  <p:tag name="__PE_POLL_EMBED_ID" val="0834e404-c368-4518-9c6c-9ed6317aefae"/>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TIME" val="15"/>
  <p:tag name="POINTS" val="1"/>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54EE8F5754CE74DA1362FF4A382C9BF" ma:contentTypeVersion="13" ma:contentTypeDescription="Create a new document." ma:contentTypeScope="" ma:versionID="46bb28aba48f45b43ff86ec6a49772c2">
  <xsd:schema xmlns:xsd="http://www.w3.org/2001/XMLSchema" xmlns:xs="http://www.w3.org/2001/XMLSchema" xmlns:p="http://schemas.microsoft.com/office/2006/metadata/properties" xmlns:ns1="http://schemas.microsoft.com/sharepoint/v3" xmlns:ns2="5d7439e3-80a4-4edc-9d3e-0234b667c127" xmlns:ns3="22c81239-4916-42f8-981e-bb17659ba664" targetNamespace="http://schemas.microsoft.com/office/2006/metadata/properties" ma:root="true" ma:fieldsID="26b464d718c12f03fd3e7c1693c8317c" ns1:_="" ns2:_="" ns3:_="">
    <xsd:import namespace="http://schemas.microsoft.com/sharepoint/v3"/>
    <xsd:import namespace="5d7439e3-80a4-4edc-9d3e-0234b667c127"/>
    <xsd:import namespace="22c81239-4916-42f8-981e-bb17659ba664"/>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MediaServiceMetadata" minOccurs="0"/>
                <xsd:element ref="ns3:MediaServiceFastMetadata" minOccurs="0"/>
                <xsd:element ref="ns3:MediaServiceDateTaken" minOccurs="0"/>
                <xsd:element ref="ns3:MediaServiceAutoTags" minOccurs="0"/>
                <xsd:element ref="ns3:date" minOccurs="0"/>
                <xsd:element ref="ns3:File_x0020_Type0"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7439e3-80a4-4edc-9d3e-0234b667c1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c81239-4916-42f8-981e-bb17659ba66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date" ma:index="16" nillable="true" ma:displayName="date" ma:format="DateOnly" ma:internalName="date">
      <xsd:simpleType>
        <xsd:restriction base="dms:DateTime"/>
      </xsd:simpleType>
    </xsd:element>
    <xsd:element name="File_x0020_Type0" ma:index="17" nillable="true" ma:displayName="File Type" ma:internalName="File_x0020_Type0">
      <xsd:simpleType>
        <xsd:restriction base="dms:Text">
          <xsd:maxLength value="255"/>
        </xsd:restriction>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ile_x0020_Type0 xmlns="22c81239-4916-42f8-981e-bb17659ba664" xsi:nil="true"/>
    <PublishingExpirationDate xmlns="http://schemas.microsoft.com/sharepoint/v3" xsi:nil="true"/>
    <date xmlns="22c81239-4916-42f8-981e-bb17659ba664" xsi:nil="true"/>
    <PublishingStartDate xmlns="http://schemas.microsoft.com/sharepoint/v3" xsi:nil="true"/>
    <SharedWithUsers xmlns="5d7439e3-80a4-4edc-9d3e-0234b667c127">
      <UserInfo>
        <DisplayName/>
        <AccountId xsi:nil="true"/>
        <AccountType/>
      </UserInfo>
    </SharedWithUsers>
  </documentManagement>
</p:properties>
</file>

<file path=customXml/itemProps1.xml><?xml version="1.0" encoding="utf-8"?>
<ds:datastoreItem xmlns:ds="http://schemas.openxmlformats.org/officeDocument/2006/customXml" ds:itemID="{AA916E77-6C74-4024-9362-EE39B3F57047}">
  <ds:schemaRefs>
    <ds:schemaRef ds:uri="http://schemas.microsoft.com/sharepoint/v3/contenttype/forms"/>
  </ds:schemaRefs>
</ds:datastoreItem>
</file>

<file path=customXml/itemProps2.xml><?xml version="1.0" encoding="utf-8"?>
<ds:datastoreItem xmlns:ds="http://schemas.openxmlformats.org/officeDocument/2006/customXml" ds:itemID="{1CE0DA77-B006-468F-8931-705A5C665B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d7439e3-80a4-4edc-9d3e-0234b667c127"/>
    <ds:schemaRef ds:uri="22c81239-4916-42f8-981e-bb17659ba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B1548D-F407-4E9C-B7F3-CAB6A4D2DF7A}">
  <ds:schemaRefs>
    <ds:schemaRef ds:uri="http://schemas.microsoft.com/office/2006/metadata/properties"/>
    <ds:schemaRef ds:uri="http://www.w3.org/XML/1998/namespace"/>
    <ds:schemaRef ds:uri="5d7439e3-80a4-4edc-9d3e-0234b667c127"/>
    <ds:schemaRef ds:uri="22c81239-4916-42f8-981e-bb17659ba664"/>
    <ds:schemaRef ds:uri="http://purl.org/dc/dcmitype/"/>
    <ds:schemaRef ds:uri="http://schemas.openxmlformats.org/package/2006/metadata/core-properties"/>
    <ds:schemaRef ds:uri="http://purl.org/dc/terms/"/>
    <ds:schemaRef ds:uri="http://schemas.microsoft.com/office/2006/documentManagement/types"/>
    <ds:schemaRef ds:uri="http://schemas.microsoft.com/sharepoint/v3"/>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38</TotalTime>
  <Words>1784</Words>
  <Application>Microsoft Office PowerPoint</Application>
  <PresentationFormat>Widescreen</PresentationFormat>
  <Paragraphs>217</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Calibri Light</vt:lpstr>
      <vt:lpstr>Office Theme</vt:lpstr>
      <vt:lpstr>1_Office Theme</vt:lpstr>
      <vt:lpstr>PowerPoint Presentation</vt:lpstr>
      <vt:lpstr>PowerPoint Presentation</vt:lpstr>
      <vt:lpstr>TODAY’S OBJECTIVES</vt:lpstr>
      <vt:lpstr>“Students who are engaged are involved, but not all students who are involved are engaged.”- Philip Schlechty</vt:lpstr>
      <vt:lpstr>Engagement vs. Entertainment</vt:lpstr>
      <vt:lpstr>Why does student engagement matter? </vt:lpstr>
      <vt:lpstr>Goal</vt:lpstr>
      <vt:lpstr>What tools can I use?</vt:lpstr>
      <vt:lpstr>Audience Response Tools</vt:lpstr>
      <vt:lpstr>Quizzing Games</vt:lpstr>
      <vt:lpstr>Concept Mapping</vt:lpstr>
      <vt:lpstr>Presentations/Storytelling/ Infographics </vt:lpstr>
      <vt:lpstr>Gaming</vt:lpstr>
      <vt:lpstr>Video/animation</vt:lpstr>
      <vt:lpstr>Audio (music and podcasting)</vt:lpstr>
      <vt:lpstr>No-tech tools/Low Tech</vt:lpstr>
      <vt:lpstr>Strategies</vt:lpstr>
      <vt:lpstr>Faculty Panel</vt:lpstr>
      <vt:lpstr>Next Steps</vt:lpstr>
      <vt:lpstr>References</vt:lpstr>
      <vt:lpstr>What we learned today… 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Ballard, Dawn</dc:creator>
  <cp:lastModifiedBy>Rucker, Jessica</cp:lastModifiedBy>
  <cp:revision>2</cp:revision>
  <dcterms:created xsi:type="dcterms:W3CDTF">2019-03-04T22:38:18Z</dcterms:created>
  <dcterms:modified xsi:type="dcterms:W3CDTF">2019-03-07T18:18:05Z</dcterms:modified>
</cp:coreProperties>
</file>