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2.xml" ContentType="application/vnd.openxmlformats-officedocument.presentationml.tags+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4"/>
  </p:sldMasterIdLst>
  <p:notesMasterIdLst>
    <p:notesMasterId r:id="rId42"/>
  </p:notesMasterIdLst>
  <p:sldIdLst>
    <p:sldId id="313" r:id="rId5"/>
    <p:sldId id="316" r:id="rId6"/>
    <p:sldId id="314" r:id="rId7"/>
    <p:sldId id="293" r:id="rId8"/>
    <p:sldId id="300" r:id="rId9"/>
    <p:sldId id="294" r:id="rId10"/>
    <p:sldId id="257" r:id="rId11"/>
    <p:sldId id="305" r:id="rId12"/>
    <p:sldId id="289" r:id="rId13"/>
    <p:sldId id="283" r:id="rId14"/>
    <p:sldId id="284" r:id="rId15"/>
    <p:sldId id="260" r:id="rId16"/>
    <p:sldId id="258" r:id="rId17"/>
    <p:sldId id="263" r:id="rId18"/>
    <p:sldId id="301" r:id="rId19"/>
    <p:sldId id="282" r:id="rId20"/>
    <p:sldId id="276" r:id="rId21"/>
    <p:sldId id="268" r:id="rId22"/>
    <p:sldId id="290" r:id="rId23"/>
    <p:sldId id="302" r:id="rId24"/>
    <p:sldId id="295" r:id="rId25"/>
    <p:sldId id="288" r:id="rId26"/>
    <p:sldId id="303" r:id="rId27"/>
    <p:sldId id="265" r:id="rId28"/>
    <p:sldId id="266" r:id="rId29"/>
    <p:sldId id="264" r:id="rId30"/>
    <p:sldId id="275" r:id="rId31"/>
    <p:sldId id="277" r:id="rId32"/>
    <p:sldId id="286" r:id="rId33"/>
    <p:sldId id="308" r:id="rId34"/>
    <p:sldId id="315" r:id="rId35"/>
    <p:sldId id="318" r:id="rId36"/>
    <p:sldId id="320" r:id="rId37"/>
    <p:sldId id="321" r:id="rId38"/>
    <p:sldId id="319" r:id="rId39"/>
    <p:sldId id="317" r:id="rId40"/>
    <p:sldId id="31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54B"/>
    <a:srgbClr val="FAC5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0D159-562B-4898-AB43-8BC4E39789FD}" v="1025" dt="2018-10-23T14:21:47.674"/>
    <p1510:client id="{C82E0739-416C-4B2D-9631-CC50277DA442}" v="141" dt="2018-10-23T15:11:11.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_rels/data1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41.svg"/><Relationship Id="rId1" Type="http://schemas.openxmlformats.org/officeDocument/2006/relationships/image" Target="../media/image28.png"/><Relationship Id="rId6" Type="http://schemas.openxmlformats.org/officeDocument/2006/relationships/image" Target="../media/image45.svg"/><Relationship Id="rId5" Type="http://schemas.openxmlformats.org/officeDocument/2006/relationships/image" Target="../media/image30.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32.png"/></Relationships>
</file>

<file path=ppt/diagrams/_rels/data16.xml.rels><?xml version="1.0" encoding="UTF-8" standalone="yes"?>
<Relationships xmlns="http://schemas.openxmlformats.org/package/2006/relationships"><Relationship Id="rId1" Type="http://schemas.openxmlformats.org/officeDocument/2006/relationships/hyperlink" Target="https://cft.vanderbilt.edu/active-learning/" TargetMode="External"/></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5.svg"/><Relationship Id="rId1" Type="http://schemas.openxmlformats.org/officeDocument/2006/relationships/image" Target="../media/image12.png"/><Relationship Id="rId6"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16.pn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25.svg"/><Relationship Id="rId1" Type="http://schemas.openxmlformats.org/officeDocument/2006/relationships/image" Target="../media/image17.png"/><Relationship Id="rId6" Type="http://schemas.openxmlformats.org/officeDocument/2006/relationships/image" Target="../media/image29.svg"/><Relationship Id="rId5" Type="http://schemas.openxmlformats.org/officeDocument/2006/relationships/image" Target="../media/image19.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21.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41.svg"/><Relationship Id="rId1" Type="http://schemas.openxmlformats.org/officeDocument/2006/relationships/image" Target="../media/image28.png"/><Relationship Id="rId6" Type="http://schemas.openxmlformats.org/officeDocument/2006/relationships/image" Target="../media/image45.svg"/><Relationship Id="rId5" Type="http://schemas.openxmlformats.org/officeDocument/2006/relationships/image" Target="../media/image30.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32.png"/></Relationships>
</file>

<file path=ppt/diagrams/_rels/drawing16.xml.rels><?xml version="1.0" encoding="UTF-8" standalone="yes"?>
<Relationships xmlns="http://schemas.openxmlformats.org/package/2006/relationships"><Relationship Id="rId1" Type="http://schemas.openxmlformats.org/officeDocument/2006/relationships/hyperlink" Target="https://cft.vanderbilt.edu/active-learning/"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5.svg"/><Relationship Id="rId1" Type="http://schemas.openxmlformats.org/officeDocument/2006/relationships/image" Target="../media/image12.png"/><Relationship Id="rId6"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25.svg"/><Relationship Id="rId1" Type="http://schemas.openxmlformats.org/officeDocument/2006/relationships/image" Target="../media/image17.png"/><Relationship Id="rId6" Type="http://schemas.openxmlformats.org/officeDocument/2006/relationships/image" Target="../media/image29.svg"/><Relationship Id="rId5" Type="http://schemas.openxmlformats.org/officeDocument/2006/relationships/image" Target="../media/image19.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DEE60F-2AC0-40E0-8978-35B8432A11B5}"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07729890-7D27-464A-8EDF-C9362C120C6C}">
      <dgm:prSet/>
      <dgm:spPr/>
      <dgm:t>
        <a:bodyPr/>
        <a:lstStyle/>
        <a:p>
          <a:r>
            <a:rPr lang="en-US"/>
            <a:t>After this session, participants will be able to:</a:t>
          </a:r>
        </a:p>
      </dgm:t>
    </dgm:pt>
    <dgm:pt modelId="{2826C94C-68F6-4D60-BAA0-0706612AFA8B}" type="parTrans" cxnId="{4A83FDF6-1C5B-4915-AEAD-4A290DF14133}">
      <dgm:prSet/>
      <dgm:spPr/>
      <dgm:t>
        <a:bodyPr/>
        <a:lstStyle/>
        <a:p>
          <a:endParaRPr lang="en-US"/>
        </a:p>
      </dgm:t>
    </dgm:pt>
    <dgm:pt modelId="{085DBB8B-E83C-4E1C-A75B-139CAD146BCF}" type="sibTrans" cxnId="{4A83FDF6-1C5B-4915-AEAD-4A290DF14133}">
      <dgm:prSet/>
      <dgm:spPr/>
      <dgm:t>
        <a:bodyPr/>
        <a:lstStyle/>
        <a:p>
          <a:endParaRPr lang="en-US"/>
        </a:p>
      </dgm:t>
    </dgm:pt>
    <dgm:pt modelId="{C10F27A5-158A-4ADF-99CF-47D18D3D0FA3}">
      <dgm:prSet/>
      <dgm:spPr/>
      <dgm:t>
        <a:bodyPr/>
        <a:lstStyle/>
        <a:p>
          <a:r>
            <a:rPr lang="en-US"/>
            <a:t>Distinguish</a:t>
          </a:r>
        </a:p>
      </dgm:t>
    </dgm:pt>
    <dgm:pt modelId="{C726AF1B-0CA0-48E0-8584-07733F95D2A0}" type="parTrans" cxnId="{A24DBD30-706B-4DA0-8ABD-337323B1E5C3}">
      <dgm:prSet/>
      <dgm:spPr/>
      <dgm:t>
        <a:bodyPr/>
        <a:lstStyle/>
        <a:p>
          <a:endParaRPr lang="en-US"/>
        </a:p>
      </dgm:t>
    </dgm:pt>
    <dgm:pt modelId="{5A69DB93-B759-4D73-BF3A-A56854958746}" type="sibTrans" cxnId="{A24DBD30-706B-4DA0-8ABD-337323B1E5C3}">
      <dgm:prSet/>
      <dgm:spPr/>
      <dgm:t>
        <a:bodyPr/>
        <a:lstStyle/>
        <a:p>
          <a:endParaRPr lang="en-US"/>
        </a:p>
      </dgm:t>
    </dgm:pt>
    <dgm:pt modelId="{984846FA-B567-4F0C-A422-4B78902A017C}">
      <dgm:prSet/>
      <dgm:spPr/>
      <dgm:t>
        <a:bodyPr/>
        <a:lstStyle/>
        <a:p>
          <a:r>
            <a:rPr lang="en-US"/>
            <a:t>Distinguish between active learning and passive learning</a:t>
          </a:r>
        </a:p>
      </dgm:t>
    </dgm:pt>
    <dgm:pt modelId="{7E5EF3B0-724D-40EF-8CF1-DEADDEE5D959}" type="parTrans" cxnId="{3C92271C-5817-4075-87DE-B5C29A147D1B}">
      <dgm:prSet/>
      <dgm:spPr/>
      <dgm:t>
        <a:bodyPr/>
        <a:lstStyle/>
        <a:p>
          <a:endParaRPr lang="en-US"/>
        </a:p>
      </dgm:t>
    </dgm:pt>
    <dgm:pt modelId="{0F5C72C2-A859-4544-8A67-E109E43BA549}" type="sibTrans" cxnId="{3C92271C-5817-4075-87DE-B5C29A147D1B}">
      <dgm:prSet/>
      <dgm:spPr/>
      <dgm:t>
        <a:bodyPr/>
        <a:lstStyle/>
        <a:p>
          <a:endParaRPr lang="en-US"/>
        </a:p>
      </dgm:t>
    </dgm:pt>
    <dgm:pt modelId="{2F0E4178-ADA7-4663-BB7C-BDEFF62145A6}">
      <dgm:prSet/>
      <dgm:spPr/>
      <dgm:t>
        <a:bodyPr/>
        <a:lstStyle/>
        <a:p>
          <a:r>
            <a:rPr lang="en-US"/>
            <a:t>Create</a:t>
          </a:r>
        </a:p>
      </dgm:t>
    </dgm:pt>
    <dgm:pt modelId="{E95E7B0D-5488-4822-99C1-D675ACB8B8FA}" type="parTrans" cxnId="{9E90D946-3C3E-4AE0-93DA-F41A3DFD6C0C}">
      <dgm:prSet/>
      <dgm:spPr/>
      <dgm:t>
        <a:bodyPr/>
        <a:lstStyle/>
        <a:p>
          <a:endParaRPr lang="en-US"/>
        </a:p>
      </dgm:t>
    </dgm:pt>
    <dgm:pt modelId="{391F0507-80F1-4C13-BECD-E8B4D6254B64}" type="sibTrans" cxnId="{9E90D946-3C3E-4AE0-93DA-F41A3DFD6C0C}">
      <dgm:prSet/>
      <dgm:spPr/>
      <dgm:t>
        <a:bodyPr/>
        <a:lstStyle/>
        <a:p>
          <a:endParaRPr lang="en-US"/>
        </a:p>
      </dgm:t>
    </dgm:pt>
    <dgm:pt modelId="{5768FD69-0230-4603-B9BF-29BA94BC9C2C}">
      <dgm:prSet/>
      <dgm:spPr/>
      <dgm:t>
        <a:bodyPr/>
        <a:lstStyle/>
        <a:p>
          <a:r>
            <a:rPr lang="en-US"/>
            <a:t>Create a plan for facilitating  active learning strategies in the classroom</a:t>
          </a:r>
        </a:p>
      </dgm:t>
    </dgm:pt>
    <dgm:pt modelId="{DA81C555-DF9B-4AEC-8A97-F59163569ADD}" type="parTrans" cxnId="{540ECCE5-C038-4939-8C65-B90872823157}">
      <dgm:prSet/>
      <dgm:spPr/>
      <dgm:t>
        <a:bodyPr/>
        <a:lstStyle/>
        <a:p>
          <a:endParaRPr lang="en-US"/>
        </a:p>
      </dgm:t>
    </dgm:pt>
    <dgm:pt modelId="{484475DE-5886-417C-A53B-58511E6F751E}" type="sibTrans" cxnId="{540ECCE5-C038-4939-8C65-B90872823157}">
      <dgm:prSet/>
      <dgm:spPr/>
      <dgm:t>
        <a:bodyPr/>
        <a:lstStyle/>
        <a:p>
          <a:endParaRPr lang="en-US"/>
        </a:p>
      </dgm:t>
    </dgm:pt>
    <dgm:pt modelId="{627EDB86-2A79-4BF6-9CB0-8B1C7A761370}">
      <dgm:prSet/>
      <dgm:spPr/>
      <dgm:t>
        <a:bodyPr/>
        <a:lstStyle/>
        <a:p>
          <a:r>
            <a:rPr lang="en-US"/>
            <a:t>Use</a:t>
          </a:r>
        </a:p>
      </dgm:t>
    </dgm:pt>
    <dgm:pt modelId="{2BBC63AD-EF8D-47F1-A04C-B3326CF745FF}" type="parTrans" cxnId="{19FA5948-BC06-46F2-B4D7-D6FD88B07F0F}">
      <dgm:prSet/>
      <dgm:spPr/>
      <dgm:t>
        <a:bodyPr/>
        <a:lstStyle/>
        <a:p>
          <a:endParaRPr lang="en-US"/>
        </a:p>
      </dgm:t>
    </dgm:pt>
    <dgm:pt modelId="{43B8DBBA-1EC7-437E-928C-B37FA0755F4F}" type="sibTrans" cxnId="{19FA5948-BC06-46F2-B4D7-D6FD88B07F0F}">
      <dgm:prSet/>
      <dgm:spPr/>
      <dgm:t>
        <a:bodyPr/>
        <a:lstStyle/>
        <a:p>
          <a:endParaRPr lang="en-US"/>
        </a:p>
      </dgm:t>
    </dgm:pt>
    <dgm:pt modelId="{5D994C1A-1DED-4C8E-9C4C-80F9B16CB417}">
      <dgm:prSet/>
      <dgm:spPr/>
      <dgm:t>
        <a:bodyPr/>
        <a:lstStyle/>
        <a:p>
          <a:r>
            <a:rPr lang="en-US"/>
            <a:t>Use some common and simple active learning strategies in your teaching</a:t>
          </a:r>
        </a:p>
      </dgm:t>
    </dgm:pt>
    <dgm:pt modelId="{E8F9E0D8-6821-400D-A1DC-343D121FE7FD}" type="parTrans" cxnId="{EC8B1C18-621A-40CE-9108-93D23E912884}">
      <dgm:prSet/>
      <dgm:spPr/>
      <dgm:t>
        <a:bodyPr/>
        <a:lstStyle/>
        <a:p>
          <a:endParaRPr lang="en-US"/>
        </a:p>
      </dgm:t>
    </dgm:pt>
    <dgm:pt modelId="{065882B1-0D29-421C-A947-D37F352EA729}" type="sibTrans" cxnId="{EC8B1C18-621A-40CE-9108-93D23E912884}">
      <dgm:prSet/>
      <dgm:spPr/>
      <dgm:t>
        <a:bodyPr/>
        <a:lstStyle/>
        <a:p>
          <a:endParaRPr lang="en-US"/>
        </a:p>
      </dgm:t>
    </dgm:pt>
    <dgm:pt modelId="{5FF9B07E-70D1-43C6-B59A-5C816581A62F}">
      <dgm:prSet/>
      <dgm:spPr/>
      <dgm:t>
        <a:bodyPr/>
        <a:lstStyle/>
        <a:p>
          <a:r>
            <a:rPr lang="en-US"/>
            <a:t>Identify</a:t>
          </a:r>
        </a:p>
      </dgm:t>
    </dgm:pt>
    <dgm:pt modelId="{3D9620CD-5FBF-474A-BC00-7727BBE79FA6}" type="parTrans" cxnId="{C740FE99-8100-4A31-A202-84EFE0391772}">
      <dgm:prSet/>
      <dgm:spPr/>
      <dgm:t>
        <a:bodyPr/>
        <a:lstStyle/>
        <a:p>
          <a:endParaRPr lang="en-US"/>
        </a:p>
      </dgm:t>
    </dgm:pt>
    <dgm:pt modelId="{DEF0F821-8B98-43EA-A613-495763F2AE4C}" type="sibTrans" cxnId="{C740FE99-8100-4A31-A202-84EFE0391772}">
      <dgm:prSet/>
      <dgm:spPr/>
      <dgm:t>
        <a:bodyPr/>
        <a:lstStyle/>
        <a:p>
          <a:endParaRPr lang="en-US"/>
        </a:p>
      </dgm:t>
    </dgm:pt>
    <dgm:pt modelId="{EA9DD827-DBDB-488F-81D1-8B0E9B20ACAA}">
      <dgm:prSet/>
      <dgm:spPr/>
      <dgm:t>
        <a:bodyPr/>
        <a:lstStyle/>
        <a:p>
          <a:r>
            <a:rPr lang="en-US"/>
            <a:t>Identify Benefits and Challenges of Active Learning</a:t>
          </a:r>
        </a:p>
      </dgm:t>
    </dgm:pt>
    <dgm:pt modelId="{8D82D608-1815-4CC9-B7D7-F32EBD537C62}" type="parTrans" cxnId="{0F39C9F9-AE2C-48D5-A639-A739E6FA4DD7}">
      <dgm:prSet/>
      <dgm:spPr/>
      <dgm:t>
        <a:bodyPr/>
        <a:lstStyle/>
        <a:p>
          <a:endParaRPr lang="en-US"/>
        </a:p>
      </dgm:t>
    </dgm:pt>
    <dgm:pt modelId="{BA128E88-C331-4675-A755-913670DCDAAE}" type="sibTrans" cxnId="{0F39C9F9-AE2C-48D5-A639-A739E6FA4DD7}">
      <dgm:prSet/>
      <dgm:spPr/>
      <dgm:t>
        <a:bodyPr/>
        <a:lstStyle/>
        <a:p>
          <a:endParaRPr lang="en-US"/>
        </a:p>
      </dgm:t>
    </dgm:pt>
    <dgm:pt modelId="{B7E535E9-1397-4D53-A6CA-D37B293F778D}" type="pres">
      <dgm:prSet presAssocID="{49DEE60F-2AC0-40E0-8978-35B8432A11B5}" presName="Name0" presStyleCnt="0">
        <dgm:presLayoutVars>
          <dgm:dir/>
          <dgm:animLvl val="lvl"/>
          <dgm:resizeHandles val="exact"/>
        </dgm:presLayoutVars>
      </dgm:prSet>
      <dgm:spPr/>
      <dgm:t>
        <a:bodyPr/>
        <a:lstStyle/>
        <a:p>
          <a:endParaRPr lang="en-US"/>
        </a:p>
      </dgm:t>
    </dgm:pt>
    <dgm:pt modelId="{24F13891-3439-45E5-A7E3-B76A8508171B}" type="pres">
      <dgm:prSet presAssocID="{07729890-7D27-464A-8EDF-C9362C120C6C}" presName="linNode" presStyleCnt="0"/>
      <dgm:spPr/>
    </dgm:pt>
    <dgm:pt modelId="{9279E696-2F18-48FD-B883-A0ED33793528}" type="pres">
      <dgm:prSet presAssocID="{07729890-7D27-464A-8EDF-C9362C120C6C}" presName="parentText" presStyleLbl="alignNode1" presStyleIdx="0" presStyleCnt="5" custScaleX="2000000">
        <dgm:presLayoutVars>
          <dgm:chMax val="1"/>
          <dgm:bulletEnabled/>
        </dgm:presLayoutVars>
      </dgm:prSet>
      <dgm:spPr/>
      <dgm:t>
        <a:bodyPr/>
        <a:lstStyle/>
        <a:p>
          <a:endParaRPr lang="en-US"/>
        </a:p>
      </dgm:t>
    </dgm:pt>
    <dgm:pt modelId="{89F3A872-38A3-42C5-B3EA-37EE9EA83692}" type="pres">
      <dgm:prSet presAssocID="{07729890-7D27-464A-8EDF-C9362C120C6C}" presName="descendantText" presStyleLbl="alignAccFollowNode1" presStyleIdx="0" presStyleCnt="5">
        <dgm:presLayoutVars>
          <dgm:bulletEnabled/>
        </dgm:presLayoutVars>
      </dgm:prSet>
      <dgm:spPr/>
    </dgm:pt>
    <dgm:pt modelId="{936A8303-A768-4275-8798-2897A577AA73}" type="pres">
      <dgm:prSet presAssocID="{085DBB8B-E83C-4E1C-A75B-139CAD146BCF}" presName="sp" presStyleCnt="0"/>
      <dgm:spPr/>
    </dgm:pt>
    <dgm:pt modelId="{D249D302-24F1-4346-B8C9-3FC0C3CC2E6B}" type="pres">
      <dgm:prSet presAssocID="{C10F27A5-158A-4ADF-99CF-47D18D3D0FA3}" presName="linNode" presStyleCnt="0"/>
      <dgm:spPr/>
    </dgm:pt>
    <dgm:pt modelId="{E99B02F4-0E7E-475E-9D24-8650BB5B4BD7}" type="pres">
      <dgm:prSet presAssocID="{C10F27A5-158A-4ADF-99CF-47D18D3D0FA3}" presName="parentText" presStyleLbl="alignNode1" presStyleIdx="1" presStyleCnt="5">
        <dgm:presLayoutVars>
          <dgm:chMax val="1"/>
          <dgm:bulletEnabled/>
        </dgm:presLayoutVars>
      </dgm:prSet>
      <dgm:spPr/>
      <dgm:t>
        <a:bodyPr/>
        <a:lstStyle/>
        <a:p>
          <a:endParaRPr lang="en-US"/>
        </a:p>
      </dgm:t>
    </dgm:pt>
    <dgm:pt modelId="{16263063-034C-4011-A177-1B7FE75384BC}" type="pres">
      <dgm:prSet presAssocID="{C10F27A5-158A-4ADF-99CF-47D18D3D0FA3}" presName="descendantText" presStyleLbl="alignAccFollowNode1" presStyleIdx="1" presStyleCnt="5">
        <dgm:presLayoutVars>
          <dgm:bulletEnabled/>
        </dgm:presLayoutVars>
      </dgm:prSet>
      <dgm:spPr/>
      <dgm:t>
        <a:bodyPr/>
        <a:lstStyle/>
        <a:p>
          <a:endParaRPr lang="en-US"/>
        </a:p>
      </dgm:t>
    </dgm:pt>
    <dgm:pt modelId="{1786BB9E-D932-4286-889C-FBDDE2F52872}" type="pres">
      <dgm:prSet presAssocID="{5A69DB93-B759-4D73-BF3A-A56854958746}" presName="sp" presStyleCnt="0"/>
      <dgm:spPr/>
    </dgm:pt>
    <dgm:pt modelId="{2CAE5623-4E65-469D-A546-686BD1D02340}" type="pres">
      <dgm:prSet presAssocID="{2F0E4178-ADA7-4663-BB7C-BDEFF62145A6}" presName="linNode" presStyleCnt="0"/>
      <dgm:spPr/>
    </dgm:pt>
    <dgm:pt modelId="{D9D10A7E-B444-4810-87BF-863BEA9860EC}" type="pres">
      <dgm:prSet presAssocID="{2F0E4178-ADA7-4663-BB7C-BDEFF62145A6}" presName="parentText" presStyleLbl="alignNode1" presStyleIdx="2" presStyleCnt="5">
        <dgm:presLayoutVars>
          <dgm:chMax val="1"/>
          <dgm:bulletEnabled/>
        </dgm:presLayoutVars>
      </dgm:prSet>
      <dgm:spPr/>
      <dgm:t>
        <a:bodyPr/>
        <a:lstStyle/>
        <a:p>
          <a:endParaRPr lang="en-US"/>
        </a:p>
      </dgm:t>
    </dgm:pt>
    <dgm:pt modelId="{1C6E47E5-7627-43A6-B306-753C028A5DF2}" type="pres">
      <dgm:prSet presAssocID="{2F0E4178-ADA7-4663-BB7C-BDEFF62145A6}" presName="descendantText" presStyleLbl="alignAccFollowNode1" presStyleIdx="2" presStyleCnt="5">
        <dgm:presLayoutVars>
          <dgm:bulletEnabled/>
        </dgm:presLayoutVars>
      </dgm:prSet>
      <dgm:spPr/>
      <dgm:t>
        <a:bodyPr/>
        <a:lstStyle/>
        <a:p>
          <a:endParaRPr lang="en-US"/>
        </a:p>
      </dgm:t>
    </dgm:pt>
    <dgm:pt modelId="{AB88F2FC-6DBE-45C9-97D6-30ADD7BB7303}" type="pres">
      <dgm:prSet presAssocID="{391F0507-80F1-4C13-BECD-E8B4D6254B64}" presName="sp" presStyleCnt="0"/>
      <dgm:spPr/>
    </dgm:pt>
    <dgm:pt modelId="{C40FFD6A-B642-4AA5-A983-142EDCB24C7B}" type="pres">
      <dgm:prSet presAssocID="{627EDB86-2A79-4BF6-9CB0-8B1C7A761370}" presName="linNode" presStyleCnt="0"/>
      <dgm:spPr/>
    </dgm:pt>
    <dgm:pt modelId="{F929EA95-9317-4E58-B534-D23600717180}" type="pres">
      <dgm:prSet presAssocID="{627EDB86-2A79-4BF6-9CB0-8B1C7A761370}" presName="parentText" presStyleLbl="alignNode1" presStyleIdx="3" presStyleCnt="5">
        <dgm:presLayoutVars>
          <dgm:chMax val="1"/>
          <dgm:bulletEnabled/>
        </dgm:presLayoutVars>
      </dgm:prSet>
      <dgm:spPr/>
      <dgm:t>
        <a:bodyPr/>
        <a:lstStyle/>
        <a:p>
          <a:endParaRPr lang="en-US"/>
        </a:p>
      </dgm:t>
    </dgm:pt>
    <dgm:pt modelId="{57793456-E506-4997-BADA-CDF6AE017A83}" type="pres">
      <dgm:prSet presAssocID="{627EDB86-2A79-4BF6-9CB0-8B1C7A761370}" presName="descendantText" presStyleLbl="alignAccFollowNode1" presStyleIdx="3" presStyleCnt="5">
        <dgm:presLayoutVars>
          <dgm:bulletEnabled/>
        </dgm:presLayoutVars>
      </dgm:prSet>
      <dgm:spPr/>
      <dgm:t>
        <a:bodyPr/>
        <a:lstStyle/>
        <a:p>
          <a:endParaRPr lang="en-US"/>
        </a:p>
      </dgm:t>
    </dgm:pt>
    <dgm:pt modelId="{D748B3E6-8CDA-4074-962C-ED354AC92B5D}" type="pres">
      <dgm:prSet presAssocID="{43B8DBBA-1EC7-437E-928C-B37FA0755F4F}" presName="sp" presStyleCnt="0"/>
      <dgm:spPr/>
    </dgm:pt>
    <dgm:pt modelId="{29A05384-CC8F-4142-8553-0CD2F222713C}" type="pres">
      <dgm:prSet presAssocID="{5FF9B07E-70D1-43C6-B59A-5C816581A62F}" presName="linNode" presStyleCnt="0"/>
      <dgm:spPr/>
    </dgm:pt>
    <dgm:pt modelId="{3DA94B40-06ED-4829-9172-1EF1EC7489B8}" type="pres">
      <dgm:prSet presAssocID="{5FF9B07E-70D1-43C6-B59A-5C816581A62F}" presName="parentText" presStyleLbl="alignNode1" presStyleIdx="4" presStyleCnt="5">
        <dgm:presLayoutVars>
          <dgm:chMax val="1"/>
          <dgm:bulletEnabled/>
        </dgm:presLayoutVars>
      </dgm:prSet>
      <dgm:spPr/>
      <dgm:t>
        <a:bodyPr/>
        <a:lstStyle/>
        <a:p>
          <a:endParaRPr lang="en-US"/>
        </a:p>
      </dgm:t>
    </dgm:pt>
    <dgm:pt modelId="{4EC98694-35CA-40F3-96D2-B3684632B99C}" type="pres">
      <dgm:prSet presAssocID="{5FF9B07E-70D1-43C6-B59A-5C816581A62F}" presName="descendantText" presStyleLbl="alignAccFollowNode1" presStyleIdx="4" presStyleCnt="5">
        <dgm:presLayoutVars>
          <dgm:bulletEnabled/>
        </dgm:presLayoutVars>
      </dgm:prSet>
      <dgm:spPr/>
      <dgm:t>
        <a:bodyPr/>
        <a:lstStyle/>
        <a:p>
          <a:endParaRPr lang="en-US"/>
        </a:p>
      </dgm:t>
    </dgm:pt>
  </dgm:ptLst>
  <dgm:cxnLst>
    <dgm:cxn modelId="{CB1DFCA5-213B-4AA0-A817-9A29A9F325E9}" type="presOf" srcId="{49DEE60F-2AC0-40E0-8978-35B8432A11B5}" destId="{B7E535E9-1397-4D53-A6CA-D37B293F778D}" srcOrd="0" destOrd="0" presId="urn:microsoft.com/office/officeart/2016/7/layout/VerticalSolidActionList"/>
    <dgm:cxn modelId="{19FA5948-BC06-46F2-B4D7-D6FD88B07F0F}" srcId="{49DEE60F-2AC0-40E0-8978-35B8432A11B5}" destId="{627EDB86-2A79-4BF6-9CB0-8B1C7A761370}" srcOrd="3" destOrd="0" parTransId="{2BBC63AD-EF8D-47F1-A04C-B3326CF745FF}" sibTransId="{43B8DBBA-1EC7-437E-928C-B37FA0755F4F}"/>
    <dgm:cxn modelId="{3C92271C-5817-4075-87DE-B5C29A147D1B}" srcId="{C10F27A5-158A-4ADF-99CF-47D18D3D0FA3}" destId="{984846FA-B567-4F0C-A422-4B78902A017C}" srcOrd="0" destOrd="0" parTransId="{7E5EF3B0-724D-40EF-8CF1-DEADDEE5D959}" sibTransId="{0F5C72C2-A859-4544-8A67-E109E43BA549}"/>
    <dgm:cxn modelId="{EC8B1C18-621A-40CE-9108-93D23E912884}" srcId="{627EDB86-2A79-4BF6-9CB0-8B1C7A761370}" destId="{5D994C1A-1DED-4C8E-9C4C-80F9B16CB417}" srcOrd="0" destOrd="0" parTransId="{E8F9E0D8-6821-400D-A1DC-343D121FE7FD}" sibTransId="{065882B1-0D29-421C-A947-D37F352EA729}"/>
    <dgm:cxn modelId="{3D9C4668-E1E4-4836-ABEB-B69892C5BBB9}" type="presOf" srcId="{5D994C1A-1DED-4C8E-9C4C-80F9B16CB417}" destId="{57793456-E506-4997-BADA-CDF6AE017A83}" srcOrd="0" destOrd="0" presId="urn:microsoft.com/office/officeart/2016/7/layout/VerticalSolidActionList"/>
    <dgm:cxn modelId="{8ECD569E-F949-4241-ABFF-9519D6807F8E}" type="presOf" srcId="{627EDB86-2A79-4BF6-9CB0-8B1C7A761370}" destId="{F929EA95-9317-4E58-B534-D23600717180}" srcOrd="0" destOrd="0" presId="urn:microsoft.com/office/officeart/2016/7/layout/VerticalSolidActionList"/>
    <dgm:cxn modelId="{A24DBD30-706B-4DA0-8ABD-337323B1E5C3}" srcId="{49DEE60F-2AC0-40E0-8978-35B8432A11B5}" destId="{C10F27A5-158A-4ADF-99CF-47D18D3D0FA3}" srcOrd="1" destOrd="0" parTransId="{C726AF1B-0CA0-48E0-8584-07733F95D2A0}" sibTransId="{5A69DB93-B759-4D73-BF3A-A56854958746}"/>
    <dgm:cxn modelId="{4A83FDF6-1C5B-4915-AEAD-4A290DF14133}" srcId="{49DEE60F-2AC0-40E0-8978-35B8432A11B5}" destId="{07729890-7D27-464A-8EDF-C9362C120C6C}" srcOrd="0" destOrd="0" parTransId="{2826C94C-68F6-4D60-BAA0-0706612AFA8B}" sibTransId="{085DBB8B-E83C-4E1C-A75B-139CAD146BCF}"/>
    <dgm:cxn modelId="{546EDE86-E4ED-400C-85F4-8264531111E0}" type="presOf" srcId="{5768FD69-0230-4603-B9BF-29BA94BC9C2C}" destId="{1C6E47E5-7627-43A6-B306-753C028A5DF2}" srcOrd="0" destOrd="0" presId="urn:microsoft.com/office/officeart/2016/7/layout/VerticalSolidActionList"/>
    <dgm:cxn modelId="{52D602A8-03D5-439F-8034-D4249F756E50}" type="presOf" srcId="{C10F27A5-158A-4ADF-99CF-47D18D3D0FA3}" destId="{E99B02F4-0E7E-475E-9D24-8650BB5B4BD7}" srcOrd="0" destOrd="0" presId="urn:microsoft.com/office/officeart/2016/7/layout/VerticalSolidActionList"/>
    <dgm:cxn modelId="{01DCF03B-573D-477E-9BF0-BCA6BB5406E7}" type="presOf" srcId="{984846FA-B567-4F0C-A422-4B78902A017C}" destId="{16263063-034C-4011-A177-1B7FE75384BC}" srcOrd="0" destOrd="0" presId="urn:microsoft.com/office/officeart/2016/7/layout/VerticalSolidActionList"/>
    <dgm:cxn modelId="{540ECCE5-C038-4939-8C65-B90872823157}" srcId="{2F0E4178-ADA7-4663-BB7C-BDEFF62145A6}" destId="{5768FD69-0230-4603-B9BF-29BA94BC9C2C}" srcOrd="0" destOrd="0" parTransId="{DA81C555-DF9B-4AEC-8A97-F59163569ADD}" sibTransId="{484475DE-5886-417C-A53B-58511E6F751E}"/>
    <dgm:cxn modelId="{9E90D946-3C3E-4AE0-93DA-F41A3DFD6C0C}" srcId="{49DEE60F-2AC0-40E0-8978-35B8432A11B5}" destId="{2F0E4178-ADA7-4663-BB7C-BDEFF62145A6}" srcOrd="2" destOrd="0" parTransId="{E95E7B0D-5488-4822-99C1-D675ACB8B8FA}" sibTransId="{391F0507-80F1-4C13-BECD-E8B4D6254B64}"/>
    <dgm:cxn modelId="{73B16487-DACF-45AA-A105-FDA9C45FB27E}" type="presOf" srcId="{5FF9B07E-70D1-43C6-B59A-5C816581A62F}" destId="{3DA94B40-06ED-4829-9172-1EF1EC7489B8}" srcOrd="0" destOrd="0" presId="urn:microsoft.com/office/officeart/2016/7/layout/VerticalSolidActionList"/>
    <dgm:cxn modelId="{C740FE99-8100-4A31-A202-84EFE0391772}" srcId="{49DEE60F-2AC0-40E0-8978-35B8432A11B5}" destId="{5FF9B07E-70D1-43C6-B59A-5C816581A62F}" srcOrd="4" destOrd="0" parTransId="{3D9620CD-5FBF-474A-BC00-7727BBE79FA6}" sibTransId="{DEF0F821-8B98-43EA-A613-495763F2AE4C}"/>
    <dgm:cxn modelId="{2EC959CA-59C5-4A6A-9142-D1F7030830B6}" type="presOf" srcId="{07729890-7D27-464A-8EDF-C9362C120C6C}" destId="{9279E696-2F18-48FD-B883-A0ED33793528}" srcOrd="0" destOrd="0" presId="urn:microsoft.com/office/officeart/2016/7/layout/VerticalSolidActionList"/>
    <dgm:cxn modelId="{50C9710C-A9D2-48A7-9944-2EE155F1CD34}" type="presOf" srcId="{2F0E4178-ADA7-4663-BB7C-BDEFF62145A6}" destId="{D9D10A7E-B444-4810-87BF-863BEA9860EC}" srcOrd="0" destOrd="0" presId="urn:microsoft.com/office/officeart/2016/7/layout/VerticalSolidActionList"/>
    <dgm:cxn modelId="{F88FE971-90B6-40ED-AFB5-8BD110FE4A30}" type="presOf" srcId="{EA9DD827-DBDB-488F-81D1-8B0E9B20ACAA}" destId="{4EC98694-35CA-40F3-96D2-B3684632B99C}" srcOrd="0" destOrd="0" presId="urn:microsoft.com/office/officeart/2016/7/layout/VerticalSolidActionList"/>
    <dgm:cxn modelId="{0F39C9F9-AE2C-48D5-A639-A739E6FA4DD7}" srcId="{5FF9B07E-70D1-43C6-B59A-5C816581A62F}" destId="{EA9DD827-DBDB-488F-81D1-8B0E9B20ACAA}" srcOrd="0" destOrd="0" parTransId="{8D82D608-1815-4CC9-B7D7-F32EBD537C62}" sibTransId="{BA128E88-C331-4675-A755-913670DCDAAE}"/>
    <dgm:cxn modelId="{482913CC-B254-4666-93CB-30B907B886A9}" type="presParOf" srcId="{B7E535E9-1397-4D53-A6CA-D37B293F778D}" destId="{24F13891-3439-45E5-A7E3-B76A8508171B}" srcOrd="0" destOrd="0" presId="urn:microsoft.com/office/officeart/2016/7/layout/VerticalSolidActionList"/>
    <dgm:cxn modelId="{DB27F4AC-CCC0-40EA-9090-9F2618DFC5C0}" type="presParOf" srcId="{24F13891-3439-45E5-A7E3-B76A8508171B}" destId="{9279E696-2F18-48FD-B883-A0ED33793528}" srcOrd="0" destOrd="0" presId="urn:microsoft.com/office/officeart/2016/7/layout/VerticalSolidActionList"/>
    <dgm:cxn modelId="{521014FA-1188-4068-BD1A-00F1B00EBFF1}" type="presParOf" srcId="{24F13891-3439-45E5-A7E3-B76A8508171B}" destId="{89F3A872-38A3-42C5-B3EA-37EE9EA83692}" srcOrd="1" destOrd="0" presId="urn:microsoft.com/office/officeart/2016/7/layout/VerticalSolidActionList"/>
    <dgm:cxn modelId="{C2BB2E4A-82B9-4EE1-9749-E8EBAF49FC80}" type="presParOf" srcId="{B7E535E9-1397-4D53-A6CA-D37B293F778D}" destId="{936A8303-A768-4275-8798-2897A577AA73}" srcOrd="1" destOrd="0" presId="urn:microsoft.com/office/officeart/2016/7/layout/VerticalSolidActionList"/>
    <dgm:cxn modelId="{410FEE7B-3E44-415B-AA69-F4D736CB1387}" type="presParOf" srcId="{B7E535E9-1397-4D53-A6CA-D37B293F778D}" destId="{D249D302-24F1-4346-B8C9-3FC0C3CC2E6B}" srcOrd="2" destOrd="0" presId="urn:microsoft.com/office/officeart/2016/7/layout/VerticalSolidActionList"/>
    <dgm:cxn modelId="{7842F121-E81A-4D4C-9DEB-A0A066C9BF8E}" type="presParOf" srcId="{D249D302-24F1-4346-B8C9-3FC0C3CC2E6B}" destId="{E99B02F4-0E7E-475E-9D24-8650BB5B4BD7}" srcOrd="0" destOrd="0" presId="urn:microsoft.com/office/officeart/2016/7/layout/VerticalSolidActionList"/>
    <dgm:cxn modelId="{5F3633DD-7137-42D1-9DE2-42CBA7433534}" type="presParOf" srcId="{D249D302-24F1-4346-B8C9-3FC0C3CC2E6B}" destId="{16263063-034C-4011-A177-1B7FE75384BC}" srcOrd="1" destOrd="0" presId="urn:microsoft.com/office/officeart/2016/7/layout/VerticalSolidActionList"/>
    <dgm:cxn modelId="{1B7C614C-E227-46B8-9FE5-AF7538A31097}" type="presParOf" srcId="{B7E535E9-1397-4D53-A6CA-D37B293F778D}" destId="{1786BB9E-D932-4286-889C-FBDDE2F52872}" srcOrd="3" destOrd="0" presId="urn:microsoft.com/office/officeart/2016/7/layout/VerticalSolidActionList"/>
    <dgm:cxn modelId="{68A35985-C445-4ED9-9691-7EEB5908DBAA}" type="presParOf" srcId="{B7E535E9-1397-4D53-A6CA-D37B293F778D}" destId="{2CAE5623-4E65-469D-A546-686BD1D02340}" srcOrd="4" destOrd="0" presId="urn:microsoft.com/office/officeart/2016/7/layout/VerticalSolidActionList"/>
    <dgm:cxn modelId="{DFD7B705-F525-4B29-BDE3-B219047E0D05}" type="presParOf" srcId="{2CAE5623-4E65-469D-A546-686BD1D02340}" destId="{D9D10A7E-B444-4810-87BF-863BEA9860EC}" srcOrd="0" destOrd="0" presId="urn:microsoft.com/office/officeart/2016/7/layout/VerticalSolidActionList"/>
    <dgm:cxn modelId="{A9349194-958B-4687-8FB2-F50803D50576}" type="presParOf" srcId="{2CAE5623-4E65-469D-A546-686BD1D02340}" destId="{1C6E47E5-7627-43A6-B306-753C028A5DF2}" srcOrd="1" destOrd="0" presId="urn:microsoft.com/office/officeart/2016/7/layout/VerticalSolidActionList"/>
    <dgm:cxn modelId="{851EC5E2-7E26-43A3-ADA3-681AE09C9E4D}" type="presParOf" srcId="{B7E535E9-1397-4D53-A6CA-D37B293F778D}" destId="{AB88F2FC-6DBE-45C9-97D6-30ADD7BB7303}" srcOrd="5" destOrd="0" presId="urn:microsoft.com/office/officeart/2016/7/layout/VerticalSolidActionList"/>
    <dgm:cxn modelId="{A3916BA3-757B-41A9-811B-58ED1A305533}" type="presParOf" srcId="{B7E535E9-1397-4D53-A6CA-D37B293F778D}" destId="{C40FFD6A-B642-4AA5-A983-142EDCB24C7B}" srcOrd="6" destOrd="0" presId="urn:microsoft.com/office/officeart/2016/7/layout/VerticalSolidActionList"/>
    <dgm:cxn modelId="{470F19F9-58CC-4303-A8BD-6D000E5DCFDA}" type="presParOf" srcId="{C40FFD6A-B642-4AA5-A983-142EDCB24C7B}" destId="{F929EA95-9317-4E58-B534-D23600717180}" srcOrd="0" destOrd="0" presId="urn:microsoft.com/office/officeart/2016/7/layout/VerticalSolidActionList"/>
    <dgm:cxn modelId="{241AA3A6-47CB-472D-B56A-033F45BF7532}" type="presParOf" srcId="{C40FFD6A-B642-4AA5-A983-142EDCB24C7B}" destId="{57793456-E506-4997-BADA-CDF6AE017A83}" srcOrd="1" destOrd="0" presId="urn:microsoft.com/office/officeart/2016/7/layout/VerticalSolidActionList"/>
    <dgm:cxn modelId="{9AE12B63-8C33-4261-B7E3-B70309AE57ED}" type="presParOf" srcId="{B7E535E9-1397-4D53-A6CA-D37B293F778D}" destId="{D748B3E6-8CDA-4074-962C-ED354AC92B5D}" srcOrd="7" destOrd="0" presId="urn:microsoft.com/office/officeart/2016/7/layout/VerticalSolidActionList"/>
    <dgm:cxn modelId="{CD996F6A-2A5E-472E-8D23-A734213F0B43}" type="presParOf" srcId="{B7E535E9-1397-4D53-A6CA-D37B293F778D}" destId="{29A05384-CC8F-4142-8553-0CD2F222713C}" srcOrd="8" destOrd="0" presId="urn:microsoft.com/office/officeart/2016/7/layout/VerticalSolidActionList"/>
    <dgm:cxn modelId="{B9C92A84-1FB5-4022-8267-C55349376170}" type="presParOf" srcId="{29A05384-CC8F-4142-8553-0CD2F222713C}" destId="{3DA94B40-06ED-4829-9172-1EF1EC7489B8}" srcOrd="0" destOrd="0" presId="urn:microsoft.com/office/officeart/2016/7/layout/VerticalSolidActionList"/>
    <dgm:cxn modelId="{B9D043AC-E832-4D90-8B78-13E23A109F6E}" type="presParOf" srcId="{29A05384-CC8F-4142-8553-0CD2F222713C}" destId="{4EC98694-35CA-40F3-96D2-B3684632B99C}"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A085F7-C8D0-4A4F-AF19-4D883CA64EB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7E3C4AE-8C92-44DA-A2CA-AE87181B7676}">
      <dgm:prSet/>
      <dgm:spPr/>
      <dgm:t>
        <a:bodyPr/>
        <a:lstStyle/>
        <a:p>
          <a:r>
            <a:rPr lang="en-US"/>
            <a:t>CBL can use interesting clinical cases that illustrate various aspects of clinical learning</a:t>
          </a:r>
        </a:p>
      </dgm:t>
    </dgm:pt>
    <dgm:pt modelId="{2E87D3B7-3CD3-49D9-8592-4E49A41F2FC3}" type="parTrans" cxnId="{995615F2-D9F6-4B19-8CC3-C7A74F4B9B02}">
      <dgm:prSet/>
      <dgm:spPr/>
      <dgm:t>
        <a:bodyPr/>
        <a:lstStyle/>
        <a:p>
          <a:endParaRPr lang="en-US"/>
        </a:p>
      </dgm:t>
    </dgm:pt>
    <dgm:pt modelId="{B017A843-570D-4068-8714-5A05104F2703}" type="sibTrans" cxnId="{995615F2-D9F6-4B19-8CC3-C7A74F4B9B02}">
      <dgm:prSet/>
      <dgm:spPr/>
      <dgm:t>
        <a:bodyPr/>
        <a:lstStyle/>
        <a:p>
          <a:endParaRPr lang="en-US"/>
        </a:p>
      </dgm:t>
    </dgm:pt>
    <dgm:pt modelId="{CE9FF876-210E-49E7-9CA6-A06BA363FBEF}">
      <dgm:prSet/>
      <dgm:spPr/>
      <dgm:t>
        <a:bodyPr/>
        <a:lstStyle/>
        <a:p>
          <a:r>
            <a:rPr lang="en-US"/>
            <a:t>Because the material is based on real patients and real resources, it will be interesting and relevant to learners and allows the teacher to pre-select material  which illustrates specific learning points.</a:t>
          </a:r>
        </a:p>
      </dgm:t>
    </dgm:pt>
    <dgm:pt modelId="{49C1681B-AAC6-4B9F-A7D2-0A4A0A93AD29}" type="parTrans" cxnId="{EF9188DD-57B1-4EF2-A7C0-4357E00BFF41}">
      <dgm:prSet/>
      <dgm:spPr/>
      <dgm:t>
        <a:bodyPr/>
        <a:lstStyle/>
        <a:p>
          <a:endParaRPr lang="en-US"/>
        </a:p>
      </dgm:t>
    </dgm:pt>
    <dgm:pt modelId="{9FAA56B2-6C09-49A2-B427-9DDB31075EA6}" type="sibTrans" cxnId="{EF9188DD-57B1-4EF2-A7C0-4357E00BFF41}">
      <dgm:prSet/>
      <dgm:spPr/>
      <dgm:t>
        <a:bodyPr/>
        <a:lstStyle/>
        <a:p>
          <a:endParaRPr lang="en-US"/>
        </a:p>
      </dgm:t>
    </dgm:pt>
    <dgm:pt modelId="{11C7329A-DB3C-49BE-9583-C5B21185C3BE}">
      <dgm:prSet/>
      <dgm:spPr/>
      <dgm:t>
        <a:bodyPr/>
        <a:lstStyle/>
        <a:p>
          <a:r>
            <a:rPr lang="en-US"/>
            <a:t>Can use typical clinical scenarios as a stimulus for discussion or to encourage learners to seek out more information about a topic.</a:t>
          </a:r>
        </a:p>
      </dgm:t>
    </dgm:pt>
    <dgm:pt modelId="{ED90727A-7A3F-45A4-A054-75BD2B18B64F}" type="parTrans" cxnId="{E971DEE7-4F37-4598-8005-2AC1227D46A6}">
      <dgm:prSet/>
      <dgm:spPr/>
      <dgm:t>
        <a:bodyPr/>
        <a:lstStyle/>
        <a:p>
          <a:endParaRPr lang="en-US"/>
        </a:p>
      </dgm:t>
    </dgm:pt>
    <dgm:pt modelId="{1BE41A0D-6D04-4791-BC6C-C29493785EE6}" type="sibTrans" cxnId="{E971DEE7-4F37-4598-8005-2AC1227D46A6}">
      <dgm:prSet/>
      <dgm:spPr/>
      <dgm:t>
        <a:bodyPr/>
        <a:lstStyle/>
        <a:p>
          <a:endParaRPr lang="en-US"/>
        </a:p>
      </dgm:t>
    </dgm:pt>
    <dgm:pt modelId="{18E3031F-8A82-4183-B0E5-AC895C4F967C}">
      <dgm:prSet/>
      <dgm:spPr/>
      <dgm:t>
        <a:bodyPr/>
        <a:lstStyle/>
        <a:p>
          <a:r>
            <a:rPr lang="en-US"/>
            <a:t>Case based format encourages active learning and demonstrates how to apply theoretical concepts to practice.</a:t>
          </a:r>
        </a:p>
      </dgm:t>
    </dgm:pt>
    <dgm:pt modelId="{26B4D2BF-2ABE-4D5D-B509-73B2E63E15C6}" type="parTrans" cxnId="{0D27A12F-30F2-4820-8200-6AA27FBA90E4}">
      <dgm:prSet/>
      <dgm:spPr/>
      <dgm:t>
        <a:bodyPr/>
        <a:lstStyle/>
        <a:p>
          <a:endParaRPr lang="en-US"/>
        </a:p>
      </dgm:t>
    </dgm:pt>
    <dgm:pt modelId="{1906515C-CB7D-4983-AAEC-BCD98B9BA562}" type="sibTrans" cxnId="{0D27A12F-30F2-4820-8200-6AA27FBA90E4}">
      <dgm:prSet/>
      <dgm:spPr/>
      <dgm:t>
        <a:bodyPr/>
        <a:lstStyle/>
        <a:p>
          <a:endParaRPr lang="en-US"/>
        </a:p>
      </dgm:t>
    </dgm:pt>
    <dgm:pt modelId="{F3F7354E-EF36-4B6D-98A2-AB8EFD250AA0}">
      <dgm:prSet/>
      <dgm:spPr/>
      <dgm:t>
        <a:bodyPr/>
        <a:lstStyle/>
        <a:p>
          <a:r>
            <a:rPr lang="en-US"/>
            <a:t>Addresses and corrects conceptualization of fundamental principles</a:t>
          </a:r>
        </a:p>
      </dgm:t>
    </dgm:pt>
    <dgm:pt modelId="{3C14BED2-B72D-4330-8486-E1D5C45EE93F}" type="parTrans" cxnId="{47F26C25-83C0-4D49-8307-CAAA7DABE6D0}">
      <dgm:prSet/>
      <dgm:spPr/>
      <dgm:t>
        <a:bodyPr/>
        <a:lstStyle/>
        <a:p>
          <a:endParaRPr lang="en-US"/>
        </a:p>
      </dgm:t>
    </dgm:pt>
    <dgm:pt modelId="{5C25EA85-AA44-44E2-B5CF-82BE548304B2}" type="sibTrans" cxnId="{47F26C25-83C0-4D49-8307-CAAA7DABE6D0}">
      <dgm:prSet/>
      <dgm:spPr/>
      <dgm:t>
        <a:bodyPr/>
        <a:lstStyle/>
        <a:p>
          <a:endParaRPr lang="en-US"/>
        </a:p>
      </dgm:t>
    </dgm:pt>
    <dgm:pt modelId="{3C7C7B52-2349-449C-BF9B-5326C3AC2B49}">
      <dgm:prSet/>
      <dgm:spPr/>
      <dgm:t>
        <a:bodyPr/>
        <a:lstStyle/>
        <a:p>
          <a:r>
            <a:rPr lang="en-US"/>
            <a:t>Some extent of collaborative and cooperative learning</a:t>
          </a:r>
        </a:p>
      </dgm:t>
    </dgm:pt>
    <dgm:pt modelId="{33CB9CE2-C195-4D95-B52C-F0691AF30D3B}" type="parTrans" cxnId="{0EFA6647-A196-434D-8797-0FFDD904F4C3}">
      <dgm:prSet/>
      <dgm:spPr/>
      <dgm:t>
        <a:bodyPr/>
        <a:lstStyle/>
        <a:p>
          <a:endParaRPr lang="en-US"/>
        </a:p>
      </dgm:t>
    </dgm:pt>
    <dgm:pt modelId="{A21E8CFD-2201-4D90-92A5-E706F3A32FCA}" type="sibTrans" cxnId="{0EFA6647-A196-434D-8797-0FFDD904F4C3}">
      <dgm:prSet/>
      <dgm:spPr/>
      <dgm:t>
        <a:bodyPr/>
        <a:lstStyle/>
        <a:p>
          <a:endParaRPr lang="en-US"/>
        </a:p>
      </dgm:t>
    </dgm:pt>
    <dgm:pt modelId="{6D8ABABC-F768-494B-9545-8837BD456EDA}">
      <dgm:prSet/>
      <dgm:spPr/>
      <dgm:t>
        <a:bodyPr/>
        <a:lstStyle/>
        <a:p>
          <a:r>
            <a:rPr lang="en-US"/>
            <a:t>Repetition and building upon concepts while role-</a:t>
          </a:r>
          <a:r>
            <a:rPr lang="en-US" err="1"/>
            <a:t>modeliong</a:t>
          </a:r>
          <a:endParaRPr lang="en-US"/>
        </a:p>
      </dgm:t>
    </dgm:pt>
    <dgm:pt modelId="{DB676E00-F462-41A5-B821-2F23C983B494}" type="parTrans" cxnId="{65E05574-4B92-42C7-905C-56349C6327DE}">
      <dgm:prSet/>
      <dgm:spPr/>
      <dgm:t>
        <a:bodyPr/>
        <a:lstStyle/>
        <a:p>
          <a:endParaRPr lang="en-US"/>
        </a:p>
      </dgm:t>
    </dgm:pt>
    <dgm:pt modelId="{6495C0E4-DC69-4F7B-98E1-6A12E01BDCF8}" type="sibTrans" cxnId="{65E05574-4B92-42C7-905C-56349C6327DE}">
      <dgm:prSet/>
      <dgm:spPr/>
      <dgm:t>
        <a:bodyPr/>
        <a:lstStyle/>
        <a:p>
          <a:endParaRPr lang="en-US"/>
        </a:p>
      </dgm:t>
    </dgm:pt>
    <dgm:pt modelId="{E0D0E6B2-CA2C-4591-9E18-9049AE209519}" type="pres">
      <dgm:prSet presAssocID="{D3A085F7-C8D0-4A4F-AF19-4D883CA64EB0}" presName="vert0" presStyleCnt="0">
        <dgm:presLayoutVars>
          <dgm:dir/>
          <dgm:animOne val="branch"/>
          <dgm:animLvl val="lvl"/>
        </dgm:presLayoutVars>
      </dgm:prSet>
      <dgm:spPr/>
      <dgm:t>
        <a:bodyPr/>
        <a:lstStyle/>
        <a:p>
          <a:endParaRPr lang="en-US"/>
        </a:p>
      </dgm:t>
    </dgm:pt>
    <dgm:pt modelId="{277FAD1E-9A5F-414B-A166-AEEEDDE1F663}" type="pres">
      <dgm:prSet presAssocID="{A7E3C4AE-8C92-44DA-A2CA-AE87181B7676}" presName="thickLine" presStyleLbl="alignNode1" presStyleIdx="0" presStyleCnt="7"/>
      <dgm:spPr/>
    </dgm:pt>
    <dgm:pt modelId="{11DC76B6-9A95-4F01-953B-0E606BC4A07D}" type="pres">
      <dgm:prSet presAssocID="{A7E3C4AE-8C92-44DA-A2CA-AE87181B7676}" presName="horz1" presStyleCnt="0"/>
      <dgm:spPr/>
    </dgm:pt>
    <dgm:pt modelId="{72769D84-52F2-4519-9E74-C2A3F1F75DE4}" type="pres">
      <dgm:prSet presAssocID="{A7E3C4AE-8C92-44DA-A2CA-AE87181B7676}" presName="tx1" presStyleLbl="revTx" presStyleIdx="0" presStyleCnt="7"/>
      <dgm:spPr/>
      <dgm:t>
        <a:bodyPr/>
        <a:lstStyle/>
        <a:p>
          <a:endParaRPr lang="en-US"/>
        </a:p>
      </dgm:t>
    </dgm:pt>
    <dgm:pt modelId="{9FB88F29-58C1-4150-9746-93A213426BA0}" type="pres">
      <dgm:prSet presAssocID="{A7E3C4AE-8C92-44DA-A2CA-AE87181B7676}" presName="vert1" presStyleCnt="0"/>
      <dgm:spPr/>
    </dgm:pt>
    <dgm:pt modelId="{5D7007DD-BC41-4EA3-81F4-17E1D22E1820}" type="pres">
      <dgm:prSet presAssocID="{CE9FF876-210E-49E7-9CA6-A06BA363FBEF}" presName="thickLine" presStyleLbl="alignNode1" presStyleIdx="1" presStyleCnt="7"/>
      <dgm:spPr/>
    </dgm:pt>
    <dgm:pt modelId="{56D1FA33-BD8A-4376-90D3-0C1C4C0D6100}" type="pres">
      <dgm:prSet presAssocID="{CE9FF876-210E-49E7-9CA6-A06BA363FBEF}" presName="horz1" presStyleCnt="0"/>
      <dgm:spPr/>
    </dgm:pt>
    <dgm:pt modelId="{2DF4F77F-3E7C-447E-BA38-9A02035D81E9}" type="pres">
      <dgm:prSet presAssocID="{CE9FF876-210E-49E7-9CA6-A06BA363FBEF}" presName="tx1" presStyleLbl="revTx" presStyleIdx="1" presStyleCnt="7"/>
      <dgm:spPr/>
      <dgm:t>
        <a:bodyPr/>
        <a:lstStyle/>
        <a:p>
          <a:endParaRPr lang="en-US"/>
        </a:p>
      </dgm:t>
    </dgm:pt>
    <dgm:pt modelId="{846CB7C6-D94B-413F-8430-B58F0F9D7E04}" type="pres">
      <dgm:prSet presAssocID="{CE9FF876-210E-49E7-9CA6-A06BA363FBEF}" presName="vert1" presStyleCnt="0"/>
      <dgm:spPr/>
    </dgm:pt>
    <dgm:pt modelId="{D3479DD5-5505-41A8-95CB-F235823E0D76}" type="pres">
      <dgm:prSet presAssocID="{11C7329A-DB3C-49BE-9583-C5B21185C3BE}" presName="thickLine" presStyleLbl="alignNode1" presStyleIdx="2" presStyleCnt="7"/>
      <dgm:spPr/>
    </dgm:pt>
    <dgm:pt modelId="{9FF2EB57-7ED7-464B-A5E7-A52C31A1AC3C}" type="pres">
      <dgm:prSet presAssocID="{11C7329A-DB3C-49BE-9583-C5B21185C3BE}" presName="horz1" presStyleCnt="0"/>
      <dgm:spPr/>
    </dgm:pt>
    <dgm:pt modelId="{1B5A52E1-78C9-49EB-B08A-563ADE1919BD}" type="pres">
      <dgm:prSet presAssocID="{11C7329A-DB3C-49BE-9583-C5B21185C3BE}" presName="tx1" presStyleLbl="revTx" presStyleIdx="2" presStyleCnt="7"/>
      <dgm:spPr/>
      <dgm:t>
        <a:bodyPr/>
        <a:lstStyle/>
        <a:p>
          <a:endParaRPr lang="en-US"/>
        </a:p>
      </dgm:t>
    </dgm:pt>
    <dgm:pt modelId="{CA9135B7-1DC8-45A8-A909-D127DDB357D8}" type="pres">
      <dgm:prSet presAssocID="{11C7329A-DB3C-49BE-9583-C5B21185C3BE}" presName="vert1" presStyleCnt="0"/>
      <dgm:spPr/>
    </dgm:pt>
    <dgm:pt modelId="{4E957A2F-3A2D-49B8-A676-84EB696CBF5E}" type="pres">
      <dgm:prSet presAssocID="{18E3031F-8A82-4183-B0E5-AC895C4F967C}" presName="thickLine" presStyleLbl="alignNode1" presStyleIdx="3" presStyleCnt="7"/>
      <dgm:spPr/>
    </dgm:pt>
    <dgm:pt modelId="{802A8F5B-34A8-413B-A0EF-51A2CD70B40B}" type="pres">
      <dgm:prSet presAssocID="{18E3031F-8A82-4183-B0E5-AC895C4F967C}" presName="horz1" presStyleCnt="0"/>
      <dgm:spPr/>
    </dgm:pt>
    <dgm:pt modelId="{EE0E06A1-8199-4A08-AA55-3F58E74CC18B}" type="pres">
      <dgm:prSet presAssocID="{18E3031F-8A82-4183-B0E5-AC895C4F967C}" presName="tx1" presStyleLbl="revTx" presStyleIdx="3" presStyleCnt="7"/>
      <dgm:spPr/>
      <dgm:t>
        <a:bodyPr/>
        <a:lstStyle/>
        <a:p>
          <a:endParaRPr lang="en-US"/>
        </a:p>
      </dgm:t>
    </dgm:pt>
    <dgm:pt modelId="{5CD46A08-A48E-4178-B8DB-7757E0940241}" type="pres">
      <dgm:prSet presAssocID="{18E3031F-8A82-4183-B0E5-AC895C4F967C}" presName="vert1" presStyleCnt="0"/>
      <dgm:spPr/>
    </dgm:pt>
    <dgm:pt modelId="{3DD9C566-02EC-40D4-AA27-A5507B8DB64B}" type="pres">
      <dgm:prSet presAssocID="{F3F7354E-EF36-4B6D-98A2-AB8EFD250AA0}" presName="thickLine" presStyleLbl="alignNode1" presStyleIdx="4" presStyleCnt="7"/>
      <dgm:spPr/>
    </dgm:pt>
    <dgm:pt modelId="{F50BC7C0-61B9-4B96-8937-AEB3EDB06348}" type="pres">
      <dgm:prSet presAssocID="{F3F7354E-EF36-4B6D-98A2-AB8EFD250AA0}" presName="horz1" presStyleCnt="0"/>
      <dgm:spPr/>
    </dgm:pt>
    <dgm:pt modelId="{90FC81ED-0E0A-4BB0-8359-09CA9C73DF6B}" type="pres">
      <dgm:prSet presAssocID="{F3F7354E-EF36-4B6D-98A2-AB8EFD250AA0}" presName="tx1" presStyleLbl="revTx" presStyleIdx="4" presStyleCnt="7"/>
      <dgm:spPr/>
      <dgm:t>
        <a:bodyPr/>
        <a:lstStyle/>
        <a:p>
          <a:endParaRPr lang="en-US"/>
        </a:p>
      </dgm:t>
    </dgm:pt>
    <dgm:pt modelId="{359969F1-C934-4A1B-A47E-BE2DD06D0501}" type="pres">
      <dgm:prSet presAssocID="{F3F7354E-EF36-4B6D-98A2-AB8EFD250AA0}" presName="vert1" presStyleCnt="0"/>
      <dgm:spPr/>
    </dgm:pt>
    <dgm:pt modelId="{C632EAEA-A110-4A9C-8049-35FB13559514}" type="pres">
      <dgm:prSet presAssocID="{3C7C7B52-2349-449C-BF9B-5326C3AC2B49}" presName="thickLine" presStyleLbl="alignNode1" presStyleIdx="5" presStyleCnt="7"/>
      <dgm:spPr/>
    </dgm:pt>
    <dgm:pt modelId="{77A6E555-1EA1-45F1-90CD-854B2FE1A159}" type="pres">
      <dgm:prSet presAssocID="{3C7C7B52-2349-449C-BF9B-5326C3AC2B49}" presName="horz1" presStyleCnt="0"/>
      <dgm:spPr/>
    </dgm:pt>
    <dgm:pt modelId="{AD3AF5B8-AFFD-491F-B539-0DD69B170FC6}" type="pres">
      <dgm:prSet presAssocID="{3C7C7B52-2349-449C-BF9B-5326C3AC2B49}" presName="tx1" presStyleLbl="revTx" presStyleIdx="5" presStyleCnt="7"/>
      <dgm:spPr/>
      <dgm:t>
        <a:bodyPr/>
        <a:lstStyle/>
        <a:p>
          <a:endParaRPr lang="en-US"/>
        </a:p>
      </dgm:t>
    </dgm:pt>
    <dgm:pt modelId="{408873D9-6CD8-4E79-8EE8-1E0CC9ACC733}" type="pres">
      <dgm:prSet presAssocID="{3C7C7B52-2349-449C-BF9B-5326C3AC2B49}" presName="vert1" presStyleCnt="0"/>
      <dgm:spPr/>
    </dgm:pt>
    <dgm:pt modelId="{3B31050E-D6B8-46BA-81B5-8F323C2B755C}" type="pres">
      <dgm:prSet presAssocID="{6D8ABABC-F768-494B-9545-8837BD456EDA}" presName="thickLine" presStyleLbl="alignNode1" presStyleIdx="6" presStyleCnt="7"/>
      <dgm:spPr/>
    </dgm:pt>
    <dgm:pt modelId="{E8070EE6-3EFC-4E70-8F05-4300322644A8}" type="pres">
      <dgm:prSet presAssocID="{6D8ABABC-F768-494B-9545-8837BD456EDA}" presName="horz1" presStyleCnt="0"/>
      <dgm:spPr/>
    </dgm:pt>
    <dgm:pt modelId="{00E8AE55-FFBF-46C1-ABAF-DA68DB6F7B4B}" type="pres">
      <dgm:prSet presAssocID="{6D8ABABC-F768-494B-9545-8837BD456EDA}" presName="tx1" presStyleLbl="revTx" presStyleIdx="6" presStyleCnt="7"/>
      <dgm:spPr/>
      <dgm:t>
        <a:bodyPr/>
        <a:lstStyle/>
        <a:p>
          <a:endParaRPr lang="en-US"/>
        </a:p>
      </dgm:t>
    </dgm:pt>
    <dgm:pt modelId="{27D51D63-CDAD-41D5-971C-113815221E6D}" type="pres">
      <dgm:prSet presAssocID="{6D8ABABC-F768-494B-9545-8837BD456EDA}" presName="vert1" presStyleCnt="0"/>
      <dgm:spPr/>
    </dgm:pt>
  </dgm:ptLst>
  <dgm:cxnLst>
    <dgm:cxn modelId="{B30F77ED-BFD4-4CAC-8C1F-E04385258A72}" type="presOf" srcId="{D3A085F7-C8D0-4A4F-AF19-4D883CA64EB0}" destId="{E0D0E6B2-CA2C-4591-9E18-9049AE209519}" srcOrd="0" destOrd="0" presId="urn:microsoft.com/office/officeart/2008/layout/LinedList"/>
    <dgm:cxn modelId="{47F26C25-83C0-4D49-8307-CAAA7DABE6D0}" srcId="{D3A085F7-C8D0-4A4F-AF19-4D883CA64EB0}" destId="{F3F7354E-EF36-4B6D-98A2-AB8EFD250AA0}" srcOrd="4" destOrd="0" parTransId="{3C14BED2-B72D-4330-8486-E1D5C45EE93F}" sibTransId="{5C25EA85-AA44-44E2-B5CF-82BE548304B2}"/>
    <dgm:cxn modelId="{995615F2-D9F6-4B19-8CC3-C7A74F4B9B02}" srcId="{D3A085F7-C8D0-4A4F-AF19-4D883CA64EB0}" destId="{A7E3C4AE-8C92-44DA-A2CA-AE87181B7676}" srcOrd="0" destOrd="0" parTransId="{2E87D3B7-3CD3-49D9-8592-4E49A41F2FC3}" sibTransId="{B017A843-570D-4068-8714-5A05104F2703}"/>
    <dgm:cxn modelId="{E971DEE7-4F37-4598-8005-2AC1227D46A6}" srcId="{D3A085F7-C8D0-4A4F-AF19-4D883CA64EB0}" destId="{11C7329A-DB3C-49BE-9583-C5B21185C3BE}" srcOrd="2" destOrd="0" parTransId="{ED90727A-7A3F-45A4-A054-75BD2B18B64F}" sibTransId="{1BE41A0D-6D04-4791-BC6C-C29493785EE6}"/>
    <dgm:cxn modelId="{C4DC6A8D-47AE-4B64-9C90-FF311D99E7F8}" type="presOf" srcId="{CE9FF876-210E-49E7-9CA6-A06BA363FBEF}" destId="{2DF4F77F-3E7C-447E-BA38-9A02035D81E9}" srcOrd="0" destOrd="0" presId="urn:microsoft.com/office/officeart/2008/layout/LinedList"/>
    <dgm:cxn modelId="{82DC1CBC-771D-40BF-8976-5C72DDD9C9CE}" type="presOf" srcId="{F3F7354E-EF36-4B6D-98A2-AB8EFD250AA0}" destId="{90FC81ED-0E0A-4BB0-8359-09CA9C73DF6B}" srcOrd="0" destOrd="0" presId="urn:microsoft.com/office/officeart/2008/layout/LinedList"/>
    <dgm:cxn modelId="{977AB81D-2DAC-4663-92EA-261DCF6CF00D}" type="presOf" srcId="{11C7329A-DB3C-49BE-9583-C5B21185C3BE}" destId="{1B5A52E1-78C9-49EB-B08A-563ADE1919BD}" srcOrd="0" destOrd="0" presId="urn:microsoft.com/office/officeart/2008/layout/LinedList"/>
    <dgm:cxn modelId="{0EFA6647-A196-434D-8797-0FFDD904F4C3}" srcId="{D3A085F7-C8D0-4A4F-AF19-4D883CA64EB0}" destId="{3C7C7B52-2349-449C-BF9B-5326C3AC2B49}" srcOrd="5" destOrd="0" parTransId="{33CB9CE2-C195-4D95-B52C-F0691AF30D3B}" sibTransId="{A21E8CFD-2201-4D90-92A5-E706F3A32FCA}"/>
    <dgm:cxn modelId="{B359500D-63EA-48CC-ACE8-A5AFAEC19C23}" type="presOf" srcId="{3C7C7B52-2349-449C-BF9B-5326C3AC2B49}" destId="{AD3AF5B8-AFFD-491F-B539-0DD69B170FC6}" srcOrd="0" destOrd="0" presId="urn:microsoft.com/office/officeart/2008/layout/LinedList"/>
    <dgm:cxn modelId="{2C2A3A70-9DB8-4E7D-8A53-6A4AF3B45DC9}" type="presOf" srcId="{6D8ABABC-F768-494B-9545-8837BD456EDA}" destId="{00E8AE55-FFBF-46C1-ABAF-DA68DB6F7B4B}" srcOrd="0" destOrd="0" presId="urn:microsoft.com/office/officeart/2008/layout/LinedList"/>
    <dgm:cxn modelId="{042D8006-81CD-4315-93C6-37AC66F70BFF}" type="presOf" srcId="{18E3031F-8A82-4183-B0E5-AC895C4F967C}" destId="{EE0E06A1-8199-4A08-AA55-3F58E74CC18B}" srcOrd="0" destOrd="0" presId="urn:microsoft.com/office/officeart/2008/layout/LinedList"/>
    <dgm:cxn modelId="{F6F53E16-1753-4966-9B5B-6371F979003A}" type="presOf" srcId="{A7E3C4AE-8C92-44DA-A2CA-AE87181B7676}" destId="{72769D84-52F2-4519-9E74-C2A3F1F75DE4}" srcOrd="0" destOrd="0" presId="urn:microsoft.com/office/officeart/2008/layout/LinedList"/>
    <dgm:cxn modelId="{65E05574-4B92-42C7-905C-56349C6327DE}" srcId="{D3A085F7-C8D0-4A4F-AF19-4D883CA64EB0}" destId="{6D8ABABC-F768-494B-9545-8837BD456EDA}" srcOrd="6" destOrd="0" parTransId="{DB676E00-F462-41A5-B821-2F23C983B494}" sibTransId="{6495C0E4-DC69-4F7B-98E1-6A12E01BDCF8}"/>
    <dgm:cxn modelId="{0D27A12F-30F2-4820-8200-6AA27FBA90E4}" srcId="{D3A085F7-C8D0-4A4F-AF19-4D883CA64EB0}" destId="{18E3031F-8A82-4183-B0E5-AC895C4F967C}" srcOrd="3" destOrd="0" parTransId="{26B4D2BF-2ABE-4D5D-B509-73B2E63E15C6}" sibTransId="{1906515C-CB7D-4983-AAEC-BCD98B9BA562}"/>
    <dgm:cxn modelId="{EF9188DD-57B1-4EF2-A7C0-4357E00BFF41}" srcId="{D3A085F7-C8D0-4A4F-AF19-4D883CA64EB0}" destId="{CE9FF876-210E-49E7-9CA6-A06BA363FBEF}" srcOrd="1" destOrd="0" parTransId="{49C1681B-AAC6-4B9F-A7D2-0A4A0A93AD29}" sibTransId="{9FAA56B2-6C09-49A2-B427-9DDB31075EA6}"/>
    <dgm:cxn modelId="{2BB3D0BF-78E8-46A6-8CE6-61127EBEBFE7}" type="presParOf" srcId="{E0D0E6B2-CA2C-4591-9E18-9049AE209519}" destId="{277FAD1E-9A5F-414B-A166-AEEEDDE1F663}" srcOrd="0" destOrd="0" presId="urn:microsoft.com/office/officeart/2008/layout/LinedList"/>
    <dgm:cxn modelId="{59FC8E10-B78A-4B45-AD0E-CC85A28F7E22}" type="presParOf" srcId="{E0D0E6B2-CA2C-4591-9E18-9049AE209519}" destId="{11DC76B6-9A95-4F01-953B-0E606BC4A07D}" srcOrd="1" destOrd="0" presId="urn:microsoft.com/office/officeart/2008/layout/LinedList"/>
    <dgm:cxn modelId="{AC1B5F47-9BAC-4430-A3C1-7725891444FC}" type="presParOf" srcId="{11DC76B6-9A95-4F01-953B-0E606BC4A07D}" destId="{72769D84-52F2-4519-9E74-C2A3F1F75DE4}" srcOrd="0" destOrd="0" presId="urn:microsoft.com/office/officeart/2008/layout/LinedList"/>
    <dgm:cxn modelId="{84130528-B078-48FC-9E9E-BFB33CDBD833}" type="presParOf" srcId="{11DC76B6-9A95-4F01-953B-0E606BC4A07D}" destId="{9FB88F29-58C1-4150-9746-93A213426BA0}" srcOrd="1" destOrd="0" presId="urn:microsoft.com/office/officeart/2008/layout/LinedList"/>
    <dgm:cxn modelId="{ADBEB3FD-2D18-4BBE-BABE-7CC7C790B5B9}" type="presParOf" srcId="{E0D0E6B2-CA2C-4591-9E18-9049AE209519}" destId="{5D7007DD-BC41-4EA3-81F4-17E1D22E1820}" srcOrd="2" destOrd="0" presId="urn:microsoft.com/office/officeart/2008/layout/LinedList"/>
    <dgm:cxn modelId="{B4E8FEF3-F5C2-46B6-9714-21AD08AED47A}" type="presParOf" srcId="{E0D0E6B2-CA2C-4591-9E18-9049AE209519}" destId="{56D1FA33-BD8A-4376-90D3-0C1C4C0D6100}" srcOrd="3" destOrd="0" presId="urn:microsoft.com/office/officeart/2008/layout/LinedList"/>
    <dgm:cxn modelId="{75FC2108-9584-445E-BD9A-2C1E698FCFFA}" type="presParOf" srcId="{56D1FA33-BD8A-4376-90D3-0C1C4C0D6100}" destId="{2DF4F77F-3E7C-447E-BA38-9A02035D81E9}" srcOrd="0" destOrd="0" presId="urn:microsoft.com/office/officeart/2008/layout/LinedList"/>
    <dgm:cxn modelId="{FFC752D8-7481-4E15-BCC1-B204709501DB}" type="presParOf" srcId="{56D1FA33-BD8A-4376-90D3-0C1C4C0D6100}" destId="{846CB7C6-D94B-413F-8430-B58F0F9D7E04}" srcOrd="1" destOrd="0" presId="urn:microsoft.com/office/officeart/2008/layout/LinedList"/>
    <dgm:cxn modelId="{3173D67E-B609-48A0-B2BF-1BCBE298D922}" type="presParOf" srcId="{E0D0E6B2-CA2C-4591-9E18-9049AE209519}" destId="{D3479DD5-5505-41A8-95CB-F235823E0D76}" srcOrd="4" destOrd="0" presId="urn:microsoft.com/office/officeart/2008/layout/LinedList"/>
    <dgm:cxn modelId="{5B5B01B5-1738-47B4-95AE-96F4871EC407}" type="presParOf" srcId="{E0D0E6B2-CA2C-4591-9E18-9049AE209519}" destId="{9FF2EB57-7ED7-464B-A5E7-A52C31A1AC3C}" srcOrd="5" destOrd="0" presId="urn:microsoft.com/office/officeart/2008/layout/LinedList"/>
    <dgm:cxn modelId="{1CA7A8E8-5A29-41E1-91D8-C6811B8E9B8D}" type="presParOf" srcId="{9FF2EB57-7ED7-464B-A5E7-A52C31A1AC3C}" destId="{1B5A52E1-78C9-49EB-B08A-563ADE1919BD}" srcOrd="0" destOrd="0" presId="urn:microsoft.com/office/officeart/2008/layout/LinedList"/>
    <dgm:cxn modelId="{C0ABC766-153D-46C1-9F19-C831ACD82AEC}" type="presParOf" srcId="{9FF2EB57-7ED7-464B-A5E7-A52C31A1AC3C}" destId="{CA9135B7-1DC8-45A8-A909-D127DDB357D8}" srcOrd="1" destOrd="0" presId="urn:microsoft.com/office/officeart/2008/layout/LinedList"/>
    <dgm:cxn modelId="{F42ECE0A-D311-4A56-A53E-CA3A7FE3239C}" type="presParOf" srcId="{E0D0E6B2-CA2C-4591-9E18-9049AE209519}" destId="{4E957A2F-3A2D-49B8-A676-84EB696CBF5E}" srcOrd="6" destOrd="0" presId="urn:microsoft.com/office/officeart/2008/layout/LinedList"/>
    <dgm:cxn modelId="{D335FCFD-1F43-468E-A704-64890452249E}" type="presParOf" srcId="{E0D0E6B2-CA2C-4591-9E18-9049AE209519}" destId="{802A8F5B-34A8-413B-A0EF-51A2CD70B40B}" srcOrd="7" destOrd="0" presId="urn:microsoft.com/office/officeart/2008/layout/LinedList"/>
    <dgm:cxn modelId="{81055BD7-1CF8-4D87-8DC5-ACEC480268F4}" type="presParOf" srcId="{802A8F5B-34A8-413B-A0EF-51A2CD70B40B}" destId="{EE0E06A1-8199-4A08-AA55-3F58E74CC18B}" srcOrd="0" destOrd="0" presId="urn:microsoft.com/office/officeart/2008/layout/LinedList"/>
    <dgm:cxn modelId="{2048B104-A307-4CC8-A541-64283F833396}" type="presParOf" srcId="{802A8F5B-34A8-413B-A0EF-51A2CD70B40B}" destId="{5CD46A08-A48E-4178-B8DB-7757E0940241}" srcOrd="1" destOrd="0" presId="urn:microsoft.com/office/officeart/2008/layout/LinedList"/>
    <dgm:cxn modelId="{482904E1-248F-4B86-B90D-C43FCDD87465}" type="presParOf" srcId="{E0D0E6B2-CA2C-4591-9E18-9049AE209519}" destId="{3DD9C566-02EC-40D4-AA27-A5507B8DB64B}" srcOrd="8" destOrd="0" presId="urn:microsoft.com/office/officeart/2008/layout/LinedList"/>
    <dgm:cxn modelId="{17151655-ECB7-4861-BF0A-622918C6B0D7}" type="presParOf" srcId="{E0D0E6B2-CA2C-4591-9E18-9049AE209519}" destId="{F50BC7C0-61B9-4B96-8937-AEB3EDB06348}" srcOrd="9" destOrd="0" presId="urn:microsoft.com/office/officeart/2008/layout/LinedList"/>
    <dgm:cxn modelId="{88F5F41C-EE16-4CB2-8398-13DADC16FBF2}" type="presParOf" srcId="{F50BC7C0-61B9-4B96-8937-AEB3EDB06348}" destId="{90FC81ED-0E0A-4BB0-8359-09CA9C73DF6B}" srcOrd="0" destOrd="0" presId="urn:microsoft.com/office/officeart/2008/layout/LinedList"/>
    <dgm:cxn modelId="{ADB6F51B-3F0A-44D8-94AC-2650097B3C7B}" type="presParOf" srcId="{F50BC7C0-61B9-4B96-8937-AEB3EDB06348}" destId="{359969F1-C934-4A1B-A47E-BE2DD06D0501}" srcOrd="1" destOrd="0" presId="urn:microsoft.com/office/officeart/2008/layout/LinedList"/>
    <dgm:cxn modelId="{DDD597C7-5F98-41FA-8060-A8001A3F530F}" type="presParOf" srcId="{E0D0E6B2-CA2C-4591-9E18-9049AE209519}" destId="{C632EAEA-A110-4A9C-8049-35FB13559514}" srcOrd="10" destOrd="0" presId="urn:microsoft.com/office/officeart/2008/layout/LinedList"/>
    <dgm:cxn modelId="{AC76808D-646F-464A-8398-FAC1C2AF2AAB}" type="presParOf" srcId="{E0D0E6B2-CA2C-4591-9E18-9049AE209519}" destId="{77A6E555-1EA1-45F1-90CD-854B2FE1A159}" srcOrd="11" destOrd="0" presId="urn:microsoft.com/office/officeart/2008/layout/LinedList"/>
    <dgm:cxn modelId="{BBEDA905-6948-4CF8-8404-09FF36563C4E}" type="presParOf" srcId="{77A6E555-1EA1-45F1-90CD-854B2FE1A159}" destId="{AD3AF5B8-AFFD-491F-B539-0DD69B170FC6}" srcOrd="0" destOrd="0" presId="urn:microsoft.com/office/officeart/2008/layout/LinedList"/>
    <dgm:cxn modelId="{BA1BC15A-3CE7-405C-B830-3BFC00672879}" type="presParOf" srcId="{77A6E555-1EA1-45F1-90CD-854B2FE1A159}" destId="{408873D9-6CD8-4E79-8EE8-1E0CC9ACC733}" srcOrd="1" destOrd="0" presId="urn:microsoft.com/office/officeart/2008/layout/LinedList"/>
    <dgm:cxn modelId="{08892059-4D23-4660-A3B3-84AC792AF8EA}" type="presParOf" srcId="{E0D0E6B2-CA2C-4591-9E18-9049AE209519}" destId="{3B31050E-D6B8-46BA-81B5-8F323C2B755C}" srcOrd="12" destOrd="0" presId="urn:microsoft.com/office/officeart/2008/layout/LinedList"/>
    <dgm:cxn modelId="{7516011F-4F81-499A-ACB0-6BAD7F96B8BC}" type="presParOf" srcId="{E0D0E6B2-CA2C-4591-9E18-9049AE209519}" destId="{E8070EE6-3EFC-4E70-8F05-4300322644A8}" srcOrd="13" destOrd="0" presId="urn:microsoft.com/office/officeart/2008/layout/LinedList"/>
    <dgm:cxn modelId="{31BD76C5-76BE-438C-AD73-1CBC0B3813EE}" type="presParOf" srcId="{E8070EE6-3EFC-4E70-8F05-4300322644A8}" destId="{00E8AE55-FFBF-46C1-ABAF-DA68DB6F7B4B}" srcOrd="0" destOrd="0" presId="urn:microsoft.com/office/officeart/2008/layout/LinedList"/>
    <dgm:cxn modelId="{2E9A9EC3-6653-4A04-928D-06ACB490452D}" type="presParOf" srcId="{E8070EE6-3EFC-4E70-8F05-4300322644A8}" destId="{27D51D63-CDAD-41D5-971C-113815221E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CCCEA3-88B9-4A91-9348-B39482F48D19}" type="doc">
      <dgm:prSet loTypeId="urn:microsoft.com/office/officeart/2016/7/layout/BasicProcessNew" loCatId="process" qsTypeId="urn:microsoft.com/office/officeart/2005/8/quickstyle/simple2" qsCatId="simple" csTypeId="urn:microsoft.com/office/officeart/2005/8/colors/accent0_3" csCatId="mainScheme"/>
      <dgm:spPr/>
      <dgm:t>
        <a:bodyPr/>
        <a:lstStyle/>
        <a:p>
          <a:endParaRPr lang="en-US"/>
        </a:p>
      </dgm:t>
    </dgm:pt>
    <dgm:pt modelId="{025AF0EE-B90B-46F8-849E-1EE0B8CAB76E}">
      <dgm:prSet/>
      <dgm:spPr/>
      <dgm:t>
        <a:bodyPr/>
        <a:lstStyle/>
        <a:p>
          <a:r>
            <a:rPr lang="en-US"/>
            <a:t>In jigsaw projects, each member of a group is asked to complete some discrete part of an assignment; when every member has completed his assigned task, the pieces can be joined together to form a finished project.</a:t>
          </a:r>
        </a:p>
      </dgm:t>
    </dgm:pt>
    <dgm:pt modelId="{C59A3FB6-0429-46BF-95D7-2CD321BB7C32}" type="parTrans" cxnId="{A8F13AA7-8FD6-424B-A8EA-4BA61A2B3AB1}">
      <dgm:prSet/>
      <dgm:spPr/>
      <dgm:t>
        <a:bodyPr/>
        <a:lstStyle/>
        <a:p>
          <a:endParaRPr lang="en-US"/>
        </a:p>
      </dgm:t>
    </dgm:pt>
    <dgm:pt modelId="{A68C7A50-2DB4-4E12-82A3-C947A2C54165}" type="sibTrans" cxnId="{A8F13AA7-8FD6-424B-A8EA-4BA61A2B3AB1}">
      <dgm:prSet/>
      <dgm:spPr/>
      <dgm:t>
        <a:bodyPr/>
        <a:lstStyle/>
        <a:p>
          <a:endParaRPr lang="en-US"/>
        </a:p>
      </dgm:t>
    </dgm:pt>
    <dgm:pt modelId="{9D5A32E0-6336-414F-BF04-235038F5E918}">
      <dgm:prSet/>
      <dgm:spPr/>
      <dgm:t>
        <a:bodyPr/>
        <a:lstStyle/>
        <a:p>
          <a:r>
            <a:rPr lang="en-US"/>
            <a:t>As they read and share information, they refer to prompts such as: what do you think each idea means? What is the big idea? How can this idea be applied to help understand the concept(s)? What questions do you have about what you read? What do you agree/not agree with?</a:t>
          </a:r>
        </a:p>
      </dgm:t>
    </dgm:pt>
    <dgm:pt modelId="{22E1C919-4286-4CD8-9B67-326985D8610F}" type="parTrans" cxnId="{E9FC7193-3894-4BC8-AC77-295D21A22DFC}">
      <dgm:prSet/>
      <dgm:spPr/>
      <dgm:t>
        <a:bodyPr/>
        <a:lstStyle/>
        <a:p>
          <a:endParaRPr lang="en-US"/>
        </a:p>
      </dgm:t>
    </dgm:pt>
    <dgm:pt modelId="{2A409647-324C-4A75-8C33-98486F2DE5E8}" type="sibTrans" cxnId="{E9FC7193-3894-4BC8-AC77-295D21A22DFC}">
      <dgm:prSet/>
      <dgm:spPr/>
      <dgm:t>
        <a:bodyPr/>
        <a:lstStyle/>
        <a:p>
          <a:endParaRPr lang="en-US"/>
        </a:p>
      </dgm:t>
    </dgm:pt>
    <dgm:pt modelId="{92A71A35-FA27-4552-82F1-FACB26899A43}" type="pres">
      <dgm:prSet presAssocID="{ABCCCEA3-88B9-4A91-9348-B39482F48D19}" presName="Name0" presStyleCnt="0">
        <dgm:presLayoutVars>
          <dgm:dir/>
          <dgm:resizeHandles val="exact"/>
        </dgm:presLayoutVars>
      </dgm:prSet>
      <dgm:spPr/>
      <dgm:t>
        <a:bodyPr/>
        <a:lstStyle/>
        <a:p>
          <a:endParaRPr lang="en-US"/>
        </a:p>
      </dgm:t>
    </dgm:pt>
    <dgm:pt modelId="{5F21B9FC-B8FA-43C4-8999-A397762C3A0F}" type="pres">
      <dgm:prSet presAssocID="{025AF0EE-B90B-46F8-849E-1EE0B8CAB76E}" presName="node" presStyleLbl="node1" presStyleIdx="0" presStyleCnt="3">
        <dgm:presLayoutVars>
          <dgm:bulletEnabled val="1"/>
        </dgm:presLayoutVars>
      </dgm:prSet>
      <dgm:spPr/>
      <dgm:t>
        <a:bodyPr/>
        <a:lstStyle/>
        <a:p>
          <a:endParaRPr lang="en-US"/>
        </a:p>
      </dgm:t>
    </dgm:pt>
    <dgm:pt modelId="{28055353-1EF8-462C-A6FD-48C7388C91E5}" type="pres">
      <dgm:prSet presAssocID="{A68C7A50-2DB4-4E12-82A3-C947A2C54165}" presName="sibTransSpacerBeforeConnector" presStyleCnt="0"/>
      <dgm:spPr/>
    </dgm:pt>
    <dgm:pt modelId="{C85C83A3-809F-48FF-9052-03516268D93F}" type="pres">
      <dgm:prSet presAssocID="{A68C7A50-2DB4-4E12-82A3-C947A2C54165}" presName="sibTrans" presStyleLbl="node1" presStyleIdx="1" presStyleCnt="3"/>
      <dgm:spPr/>
      <dgm:t>
        <a:bodyPr/>
        <a:lstStyle/>
        <a:p>
          <a:endParaRPr lang="en-US"/>
        </a:p>
      </dgm:t>
    </dgm:pt>
    <dgm:pt modelId="{624718B1-EFD6-4077-80D1-71A69475840F}" type="pres">
      <dgm:prSet presAssocID="{A68C7A50-2DB4-4E12-82A3-C947A2C54165}" presName="sibTransSpacerAfterConnector" presStyleCnt="0"/>
      <dgm:spPr/>
    </dgm:pt>
    <dgm:pt modelId="{1E538357-AF55-4B17-A736-4F6442CE079B}" type="pres">
      <dgm:prSet presAssocID="{9D5A32E0-6336-414F-BF04-235038F5E918}" presName="node" presStyleLbl="node1" presStyleIdx="2" presStyleCnt="3">
        <dgm:presLayoutVars>
          <dgm:bulletEnabled val="1"/>
        </dgm:presLayoutVars>
      </dgm:prSet>
      <dgm:spPr/>
      <dgm:t>
        <a:bodyPr/>
        <a:lstStyle/>
        <a:p>
          <a:endParaRPr lang="en-US"/>
        </a:p>
      </dgm:t>
    </dgm:pt>
  </dgm:ptLst>
  <dgm:cxnLst>
    <dgm:cxn modelId="{79927C64-32C1-40A6-A616-684A47761A49}" type="presOf" srcId="{025AF0EE-B90B-46F8-849E-1EE0B8CAB76E}" destId="{5F21B9FC-B8FA-43C4-8999-A397762C3A0F}" srcOrd="0" destOrd="0" presId="urn:microsoft.com/office/officeart/2016/7/layout/BasicProcessNew"/>
    <dgm:cxn modelId="{A8F13AA7-8FD6-424B-A8EA-4BA61A2B3AB1}" srcId="{ABCCCEA3-88B9-4A91-9348-B39482F48D19}" destId="{025AF0EE-B90B-46F8-849E-1EE0B8CAB76E}" srcOrd="0" destOrd="0" parTransId="{C59A3FB6-0429-46BF-95D7-2CD321BB7C32}" sibTransId="{A68C7A50-2DB4-4E12-82A3-C947A2C54165}"/>
    <dgm:cxn modelId="{64D25285-74FD-4F65-B956-20C58C6D37B6}" type="presOf" srcId="{ABCCCEA3-88B9-4A91-9348-B39482F48D19}" destId="{92A71A35-FA27-4552-82F1-FACB26899A43}" srcOrd="0" destOrd="0" presId="urn:microsoft.com/office/officeart/2016/7/layout/BasicProcessNew"/>
    <dgm:cxn modelId="{E9FC7193-3894-4BC8-AC77-295D21A22DFC}" srcId="{ABCCCEA3-88B9-4A91-9348-B39482F48D19}" destId="{9D5A32E0-6336-414F-BF04-235038F5E918}" srcOrd="1" destOrd="0" parTransId="{22E1C919-4286-4CD8-9B67-326985D8610F}" sibTransId="{2A409647-324C-4A75-8C33-98486F2DE5E8}"/>
    <dgm:cxn modelId="{CF7E0FC5-0F91-4E45-8F9D-D5D95D01BF0A}" type="presOf" srcId="{A68C7A50-2DB4-4E12-82A3-C947A2C54165}" destId="{C85C83A3-809F-48FF-9052-03516268D93F}" srcOrd="0" destOrd="0" presId="urn:microsoft.com/office/officeart/2016/7/layout/BasicProcessNew"/>
    <dgm:cxn modelId="{C89C1504-D788-4EA7-970B-114BE4E15EA3}" type="presOf" srcId="{9D5A32E0-6336-414F-BF04-235038F5E918}" destId="{1E538357-AF55-4B17-A736-4F6442CE079B}" srcOrd="0" destOrd="0" presId="urn:microsoft.com/office/officeart/2016/7/layout/BasicProcessNew"/>
    <dgm:cxn modelId="{4F641122-3C33-4AC1-86AE-0886BB0A96A4}" type="presParOf" srcId="{92A71A35-FA27-4552-82F1-FACB26899A43}" destId="{5F21B9FC-B8FA-43C4-8999-A397762C3A0F}" srcOrd="0" destOrd="0" presId="urn:microsoft.com/office/officeart/2016/7/layout/BasicProcessNew"/>
    <dgm:cxn modelId="{7DC3A2D2-48F2-486D-99E1-8B07F7035513}" type="presParOf" srcId="{92A71A35-FA27-4552-82F1-FACB26899A43}" destId="{28055353-1EF8-462C-A6FD-48C7388C91E5}" srcOrd="1" destOrd="0" presId="urn:microsoft.com/office/officeart/2016/7/layout/BasicProcessNew"/>
    <dgm:cxn modelId="{E69F0E12-7A65-460D-B9EF-023B042DFE50}" type="presParOf" srcId="{92A71A35-FA27-4552-82F1-FACB26899A43}" destId="{C85C83A3-809F-48FF-9052-03516268D93F}" srcOrd="2" destOrd="0" presId="urn:microsoft.com/office/officeart/2016/7/layout/BasicProcessNew"/>
    <dgm:cxn modelId="{CCD0C2F5-86B7-417D-AF4B-8AA6CC34DA3A}" type="presParOf" srcId="{92A71A35-FA27-4552-82F1-FACB26899A43}" destId="{624718B1-EFD6-4077-80D1-71A69475840F}" srcOrd="3" destOrd="0" presId="urn:microsoft.com/office/officeart/2016/7/layout/BasicProcessNew"/>
    <dgm:cxn modelId="{2E389C7B-B7DA-4EFC-B8CE-09C6752870F7}" type="presParOf" srcId="{92A71A35-FA27-4552-82F1-FACB26899A43}" destId="{1E538357-AF55-4B17-A736-4F6442CE079B}"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1286B5A-3239-4B98-AA4F-E19155BACDCF}"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3CC0BB4-3A97-4216-BCCC-E013606D675A}">
      <dgm:prSet/>
      <dgm:spPr/>
      <dgm:t>
        <a:bodyPr/>
        <a:lstStyle/>
        <a:p>
          <a:pPr>
            <a:lnSpc>
              <a:spcPct val="100000"/>
            </a:lnSpc>
          </a:pPr>
          <a:r>
            <a:rPr lang="en-US"/>
            <a:t>How do we cover all the necessary content?</a:t>
          </a:r>
        </a:p>
      </dgm:t>
    </dgm:pt>
    <dgm:pt modelId="{44FAABF7-08B7-40FF-9DDF-894C7A564E20}" type="parTrans" cxnId="{AE449DF6-6BFB-4298-A94D-5B555F1A64B7}">
      <dgm:prSet/>
      <dgm:spPr/>
      <dgm:t>
        <a:bodyPr/>
        <a:lstStyle/>
        <a:p>
          <a:endParaRPr lang="en-US"/>
        </a:p>
      </dgm:t>
    </dgm:pt>
    <dgm:pt modelId="{0E58EED9-DDFF-4AD1-95F3-E81A5747D93B}" type="sibTrans" cxnId="{AE449DF6-6BFB-4298-A94D-5B555F1A64B7}">
      <dgm:prSet/>
      <dgm:spPr/>
      <dgm:t>
        <a:bodyPr/>
        <a:lstStyle/>
        <a:p>
          <a:pPr>
            <a:lnSpc>
              <a:spcPct val="100000"/>
            </a:lnSpc>
          </a:pPr>
          <a:endParaRPr lang="en-US"/>
        </a:p>
      </dgm:t>
    </dgm:pt>
    <dgm:pt modelId="{B8A73036-B6D3-400C-8E1C-29FFEAD6797F}">
      <dgm:prSet/>
      <dgm:spPr/>
      <dgm:t>
        <a:bodyPr/>
        <a:lstStyle/>
        <a:p>
          <a:pPr>
            <a:lnSpc>
              <a:spcPct val="100000"/>
            </a:lnSpc>
          </a:pPr>
          <a:r>
            <a:rPr lang="en-US"/>
            <a:t>Students resist non-lecture environments</a:t>
          </a:r>
        </a:p>
      </dgm:t>
    </dgm:pt>
    <dgm:pt modelId="{3C24BE2C-71BE-4DBD-B7BF-969D657B29F7}" type="parTrans" cxnId="{3A393BCB-458A-43C2-BFE0-11D333723CBE}">
      <dgm:prSet/>
      <dgm:spPr/>
      <dgm:t>
        <a:bodyPr/>
        <a:lstStyle/>
        <a:p>
          <a:endParaRPr lang="en-US"/>
        </a:p>
      </dgm:t>
    </dgm:pt>
    <dgm:pt modelId="{B17A541A-06C9-4097-B607-52A98DA14D20}" type="sibTrans" cxnId="{3A393BCB-458A-43C2-BFE0-11D333723CBE}">
      <dgm:prSet/>
      <dgm:spPr/>
      <dgm:t>
        <a:bodyPr/>
        <a:lstStyle/>
        <a:p>
          <a:pPr>
            <a:lnSpc>
              <a:spcPct val="100000"/>
            </a:lnSpc>
          </a:pPr>
          <a:endParaRPr lang="en-US"/>
        </a:p>
      </dgm:t>
    </dgm:pt>
    <dgm:pt modelId="{B24DE0C2-2E72-43E8-995C-9D307408A28F}">
      <dgm:prSet/>
      <dgm:spPr/>
      <dgm:t>
        <a:bodyPr/>
        <a:lstStyle/>
        <a:p>
          <a:pPr>
            <a:lnSpc>
              <a:spcPct val="100000"/>
            </a:lnSpc>
          </a:pPr>
          <a:r>
            <a:rPr lang="en-US"/>
            <a:t>Students are unwilling to engage</a:t>
          </a:r>
        </a:p>
      </dgm:t>
    </dgm:pt>
    <dgm:pt modelId="{FDE0B48E-31B5-4B8A-811D-D9F7492C84EB}" type="parTrans" cxnId="{668A0390-666F-49C4-8702-7CA2966D25C5}">
      <dgm:prSet/>
      <dgm:spPr/>
      <dgm:t>
        <a:bodyPr/>
        <a:lstStyle/>
        <a:p>
          <a:endParaRPr lang="en-US"/>
        </a:p>
      </dgm:t>
    </dgm:pt>
    <dgm:pt modelId="{C5E744F0-F248-4DBB-8ED6-80FF85ACC2DA}" type="sibTrans" cxnId="{668A0390-666F-49C4-8702-7CA2966D25C5}">
      <dgm:prSet/>
      <dgm:spPr/>
      <dgm:t>
        <a:bodyPr/>
        <a:lstStyle/>
        <a:p>
          <a:pPr>
            <a:lnSpc>
              <a:spcPct val="100000"/>
            </a:lnSpc>
          </a:pPr>
          <a:endParaRPr lang="en-US"/>
        </a:p>
      </dgm:t>
    </dgm:pt>
    <dgm:pt modelId="{13A2DB5E-0316-4D0C-9D89-33E0B5040CAD}">
      <dgm:prSet/>
      <dgm:spPr/>
      <dgm:t>
        <a:bodyPr/>
        <a:lstStyle/>
        <a:p>
          <a:pPr>
            <a:lnSpc>
              <a:spcPct val="100000"/>
            </a:lnSpc>
          </a:pPr>
          <a:r>
            <a:rPr lang="en-US"/>
            <a:t>Class size</a:t>
          </a:r>
        </a:p>
      </dgm:t>
    </dgm:pt>
    <dgm:pt modelId="{7125CB0D-1EB2-44C1-9D32-C7D4CE924F52}" type="parTrans" cxnId="{3E3D5019-7A04-45ED-941F-2922F7038A44}">
      <dgm:prSet/>
      <dgm:spPr/>
      <dgm:t>
        <a:bodyPr/>
        <a:lstStyle/>
        <a:p>
          <a:endParaRPr lang="en-US"/>
        </a:p>
      </dgm:t>
    </dgm:pt>
    <dgm:pt modelId="{4F9D9634-DCF7-4BF7-A0AB-2CC8D100E6F0}" type="sibTrans" cxnId="{3E3D5019-7A04-45ED-941F-2922F7038A44}">
      <dgm:prSet/>
      <dgm:spPr/>
      <dgm:t>
        <a:bodyPr/>
        <a:lstStyle/>
        <a:p>
          <a:pPr>
            <a:lnSpc>
              <a:spcPct val="100000"/>
            </a:lnSpc>
          </a:pPr>
          <a:endParaRPr lang="en-US"/>
        </a:p>
      </dgm:t>
    </dgm:pt>
    <dgm:pt modelId="{8F7C0FC7-036A-4141-81AB-8A7092F11D4E}">
      <dgm:prSet/>
      <dgm:spPr/>
      <dgm:t>
        <a:bodyPr/>
        <a:lstStyle/>
        <a:p>
          <a:pPr>
            <a:lnSpc>
              <a:spcPct val="100000"/>
            </a:lnSpc>
          </a:pPr>
          <a:r>
            <a:rPr lang="en-US"/>
            <a:t>Students and Faculty don’t know how to </a:t>
          </a:r>
        </a:p>
      </dgm:t>
    </dgm:pt>
    <dgm:pt modelId="{49B4B3D8-E734-4C9E-9FFA-280BBCD1B289}" type="parTrans" cxnId="{C0AB0331-1937-4FD7-8B15-010CCBA37398}">
      <dgm:prSet/>
      <dgm:spPr/>
      <dgm:t>
        <a:bodyPr/>
        <a:lstStyle/>
        <a:p>
          <a:endParaRPr lang="en-US"/>
        </a:p>
      </dgm:t>
    </dgm:pt>
    <dgm:pt modelId="{94A21B09-64F6-447F-BB4A-F5779D95B5ED}" type="sibTrans" cxnId="{C0AB0331-1937-4FD7-8B15-010CCBA37398}">
      <dgm:prSet/>
      <dgm:spPr/>
      <dgm:t>
        <a:bodyPr/>
        <a:lstStyle/>
        <a:p>
          <a:endParaRPr lang="en-US"/>
        </a:p>
      </dgm:t>
    </dgm:pt>
    <dgm:pt modelId="{5AC01C22-D850-4612-8AE0-E3BC4001A843}" type="pres">
      <dgm:prSet presAssocID="{41286B5A-3239-4B98-AA4F-E19155BACDCF}" presName="root" presStyleCnt="0">
        <dgm:presLayoutVars>
          <dgm:dir/>
          <dgm:resizeHandles val="exact"/>
        </dgm:presLayoutVars>
      </dgm:prSet>
      <dgm:spPr/>
      <dgm:t>
        <a:bodyPr/>
        <a:lstStyle/>
        <a:p>
          <a:endParaRPr lang="en-US"/>
        </a:p>
      </dgm:t>
    </dgm:pt>
    <dgm:pt modelId="{ECD39D25-9DEB-4EA7-99D0-4F108ACFB2AB}" type="pres">
      <dgm:prSet presAssocID="{13CC0BB4-3A97-4216-BCCC-E013606D675A}" presName="compNode" presStyleCnt="0"/>
      <dgm:spPr/>
    </dgm:pt>
    <dgm:pt modelId="{0E1D4B7A-7BB2-4245-9199-4567E1AF0283}" type="pres">
      <dgm:prSet presAssocID="{13CC0BB4-3A97-4216-BCCC-E013606D675A}" presName="bgRect" presStyleLbl="bgShp" presStyleIdx="0" presStyleCnt="5"/>
      <dgm:spPr/>
    </dgm:pt>
    <dgm:pt modelId="{02101674-A99A-4D40-8DBA-751156C64793}" type="pres">
      <dgm:prSet presAssocID="{13CC0BB4-3A97-4216-BCCC-E013606D675A}"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3D48278E-01EF-4D1E-AF0C-0623955139E2}" type="pres">
      <dgm:prSet presAssocID="{13CC0BB4-3A97-4216-BCCC-E013606D675A}" presName="spaceRect" presStyleCnt="0"/>
      <dgm:spPr/>
    </dgm:pt>
    <dgm:pt modelId="{6BAAB834-5CFF-4468-BAFF-58E16C0F7FC4}" type="pres">
      <dgm:prSet presAssocID="{13CC0BB4-3A97-4216-BCCC-E013606D675A}" presName="parTx" presStyleLbl="revTx" presStyleIdx="0" presStyleCnt="5">
        <dgm:presLayoutVars>
          <dgm:chMax val="0"/>
          <dgm:chPref val="0"/>
        </dgm:presLayoutVars>
      </dgm:prSet>
      <dgm:spPr/>
      <dgm:t>
        <a:bodyPr/>
        <a:lstStyle/>
        <a:p>
          <a:endParaRPr lang="en-US"/>
        </a:p>
      </dgm:t>
    </dgm:pt>
    <dgm:pt modelId="{A8FCE587-2477-4030-98B9-705A029FB612}" type="pres">
      <dgm:prSet presAssocID="{0E58EED9-DDFF-4AD1-95F3-E81A5747D93B}" presName="sibTrans" presStyleCnt="0"/>
      <dgm:spPr/>
    </dgm:pt>
    <dgm:pt modelId="{BEEA94C4-D753-4749-AC88-6981CA463CF4}" type="pres">
      <dgm:prSet presAssocID="{B8A73036-B6D3-400C-8E1C-29FFEAD6797F}" presName="compNode" presStyleCnt="0"/>
      <dgm:spPr/>
    </dgm:pt>
    <dgm:pt modelId="{7B6EA3D0-257D-438A-B7FB-670721E3403E}" type="pres">
      <dgm:prSet presAssocID="{B8A73036-B6D3-400C-8E1C-29FFEAD6797F}" presName="bgRect" presStyleLbl="bgShp" presStyleIdx="1" presStyleCnt="5"/>
      <dgm:spPr/>
    </dgm:pt>
    <dgm:pt modelId="{66519FC9-7C84-4715-8C77-20C573B9B5BF}" type="pres">
      <dgm:prSet presAssocID="{B8A73036-B6D3-400C-8E1C-29FFEAD6797F}"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ooks"/>
        </a:ext>
      </dgm:extLst>
    </dgm:pt>
    <dgm:pt modelId="{3ACC5ACC-B787-45E4-A2DC-AA8AC07BFBFE}" type="pres">
      <dgm:prSet presAssocID="{B8A73036-B6D3-400C-8E1C-29FFEAD6797F}" presName="spaceRect" presStyleCnt="0"/>
      <dgm:spPr/>
    </dgm:pt>
    <dgm:pt modelId="{A96A27E3-4DA6-4687-9177-A64F2E0327CB}" type="pres">
      <dgm:prSet presAssocID="{B8A73036-B6D3-400C-8E1C-29FFEAD6797F}" presName="parTx" presStyleLbl="revTx" presStyleIdx="1" presStyleCnt="5">
        <dgm:presLayoutVars>
          <dgm:chMax val="0"/>
          <dgm:chPref val="0"/>
        </dgm:presLayoutVars>
      </dgm:prSet>
      <dgm:spPr/>
      <dgm:t>
        <a:bodyPr/>
        <a:lstStyle/>
        <a:p>
          <a:endParaRPr lang="en-US"/>
        </a:p>
      </dgm:t>
    </dgm:pt>
    <dgm:pt modelId="{6971C79E-6811-4D27-83E7-BB6927F40219}" type="pres">
      <dgm:prSet presAssocID="{B17A541A-06C9-4097-B607-52A98DA14D20}" presName="sibTrans" presStyleCnt="0"/>
      <dgm:spPr/>
    </dgm:pt>
    <dgm:pt modelId="{EF7C131A-E643-4095-9CCA-C671BB71800E}" type="pres">
      <dgm:prSet presAssocID="{B24DE0C2-2E72-43E8-995C-9D307408A28F}" presName="compNode" presStyleCnt="0"/>
      <dgm:spPr/>
    </dgm:pt>
    <dgm:pt modelId="{DEBC8755-8C79-4760-9E74-B0DC3E369A94}" type="pres">
      <dgm:prSet presAssocID="{B24DE0C2-2E72-43E8-995C-9D307408A28F}" presName="bgRect" presStyleLbl="bgShp" presStyleIdx="2" presStyleCnt="5"/>
      <dgm:spPr/>
    </dgm:pt>
    <dgm:pt modelId="{98498ED4-9682-495F-8588-66E4E4E3A43D}" type="pres">
      <dgm:prSet presAssocID="{B24DE0C2-2E72-43E8-995C-9D307408A28F}"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hildren"/>
        </a:ext>
      </dgm:extLst>
    </dgm:pt>
    <dgm:pt modelId="{543AFBB7-8EB0-49A9-9B44-D5FFC1D7D202}" type="pres">
      <dgm:prSet presAssocID="{B24DE0C2-2E72-43E8-995C-9D307408A28F}" presName="spaceRect" presStyleCnt="0"/>
      <dgm:spPr/>
    </dgm:pt>
    <dgm:pt modelId="{97556F34-246B-4518-9AD3-7F7244F593B1}" type="pres">
      <dgm:prSet presAssocID="{B24DE0C2-2E72-43E8-995C-9D307408A28F}" presName="parTx" presStyleLbl="revTx" presStyleIdx="2" presStyleCnt="5">
        <dgm:presLayoutVars>
          <dgm:chMax val="0"/>
          <dgm:chPref val="0"/>
        </dgm:presLayoutVars>
      </dgm:prSet>
      <dgm:spPr/>
      <dgm:t>
        <a:bodyPr/>
        <a:lstStyle/>
        <a:p>
          <a:endParaRPr lang="en-US"/>
        </a:p>
      </dgm:t>
    </dgm:pt>
    <dgm:pt modelId="{0B1CAE80-2FDF-4BE1-B977-AF3A3BAE493E}" type="pres">
      <dgm:prSet presAssocID="{C5E744F0-F248-4DBB-8ED6-80FF85ACC2DA}" presName="sibTrans" presStyleCnt="0"/>
      <dgm:spPr/>
    </dgm:pt>
    <dgm:pt modelId="{B59511FC-B3A5-41E9-B83C-00E742527FAD}" type="pres">
      <dgm:prSet presAssocID="{13A2DB5E-0316-4D0C-9D89-33E0B5040CAD}" presName="compNode" presStyleCnt="0"/>
      <dgm:spPr/>
    </dgm:pt>
    <dgm:pt modelId="{AF48135D-A709-47A8-8D60-62D253C6CB88}" type="pres">
      <dgm:prSet presAssocID="{13A2DB5E-0316-4D0C-9D89-33E0B5040CAD}" presName="bgRect" presStyleLbl="bgShp" presStyleIdx="3" presStyleCnt="5"/>
      <dgm:spPr/>
    </dgm:pt>
    <dgm:pt modelId="{8E9C57E2-DB1C-4702-B109-A67B1D2CB9EE}" type="pres">
      <dgm:prSet presAssocID="{13A2DB5E-0316-4D0C-9D89-33E0B5040CAD}"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Ruler"/>
        </a:ext>
      </dgm:extLst>
    </dgm:pt>
    <dgm:pt modelId="{CD1ED9B1-8EBB-40EE-9C0F-1F1D37DD7152}" type="pres">
      <dgm:prSet presAssocID="{13A2DB5E-0316-4D0C-9D89-33E0B5040CAD}" presName="spaceRect" presStyleCnt="0"/>
      <dgm:spPr/>
    </dgm:pt>
    <dgm:pt modelId="{34681041-7CAE-4198-916D-E457FAE93E36}" type="pres">
      <dgm:prSet presAssocID="{13A2DB5E-0316-4D0C-9D89-33E0B5040CAD}" presName="parTx" presStyleLbl="revTx" presStyleIdx="3" presStyleCnt="5">
        <dgm:presLayoutVars>
          <dgm:chMax val="0"/>
          <dgm:chPref val="0"/>
        </dgm:presLayoutVars>
      </dgm:prSet>
      <dgm:spPr/>
      <dgm:t>
        <a:bodyPr/>
        <a:lstStyle/>
        <a:p>
          <a:endParaRPr lang="en-US"/>
        </a:p>
      </dgm:t>
    </dgm:pt>
    <dgm:pt modelId="{A0DC8A57-E29B-4595-95E6-92A59B646210}" type="pres">
      <dgm:prSet presAssocID="{4F9D9634-DCF7-4BF7-A0AB-2CC8D100E6F0}" presName="sibTrans" presStyleCnt="0"/>
      <dgm:spPr/>
    </dgm:pt>
    <dgm:pt modelId="{13551AFC-F1CD-43BF-9EF5-82E6242D7FB0}" type="pres">
      <dgm:prSet presAssocID="{8F7C0FC7-036A-4141-81AB-8A7092F11D4E}" presName="compNode" presStyleCnt="0"/>
      <dgm:spPr/>
    </dgm:pt>
    <dgm:pt modelId="{1671D1F8-D37F-481A-BC53-A3359F80D1CF}" type="pres">
      <dgm:prSet presAssocID="{8F7C0FC7-036A-4141-81AB-8A7092F11D4E}" presName="bgRect" presStyleLbl="bgShp" presStyleIdx="4" presStyleCnt="5"/>
      <dgm:spPr/>
    </dgm:pt>
    <dgm:pt modelId="{F1337297-7C87-4CF4-9582-0284B92AE852}" type="pres">
      <dgm:prSet presAssocID="{8F7C0FC7-036A-4141-81AB-8A7092F11D4E}"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Teacher"/>
        </a:ext>
      </dgm:extLst>
    </dgm:pt>
    <dgm:pt modelId="{FA4E4E8F-2AD4-4FAF-9134-F7482CD63D6F}" type="pres">
      <dgm:prSet presAssocID="{8F7C0FC7-036A-4141-81AB-8A7092F11D4E}" presName="spaceRect" presStyleCnt="0"/>
      <dgm:spPr/>
    </dgm:pt>
    <dgm:pt modelId="{3BA0D67E-A419-4E58-9D81-AC4FA31D87F7}" type="pres">
      <dgm:prSet presAssocID="{8F7C0FC7-036A-4141-81AB-8A7092F11D4E}" presName="parTx" presStyleLbl="revTx" presStyleIdx="4" presStyleCnt="5">
        <dgm:presLayoutVars>
          <dgm:chMax val="0"/>
          <dgm:chPref val="0"/>
        </dgm:presLayoutVars>
      </dgm:prSet>
      <dgm:spPr/>
      <dgm:t>
        <a:bodyPr/>
        <a:lstStyle/>
        <a:p>
          <a:endParaRPr lang="en-US"/>
        </a:p>
      </dgm:t>
    </dgm:pt>
  </dgm:ptLst>
  <dgm:cxnLst>
    <dgm:cxn modelId="{3E3D5019-7A04-45ED-941F-2922F7038A44}" srcId="{41286B5A-3239-4B98-AA4F-E19155BACDCF}" destId="{13A2DB5E-0316-4D0C-9D89-33E0B5040CAD}" srcOrd="3" destOrd="0" parTransId="{7125CB0D-1EB2-44C1-9D32-C7D4CE924F52}" sibTransId="{4F9D9634-DCF7-4BF7-A0AB-2CC8D100E6F0}"/>
    <dgm:cxn modelId="{BE02C20A-5422-4BE6-92F0-D524E7BD70FD}" type="presOf" srcId="{13A2DB5E-0316-4D0C-9D89-33E0B5040CAD}" destId="{34681041-7CAE-4198-916D-E457FAE93E36}" srcOrd="0" destOrd="0" presId="urn:microsoft.com/office/officeart/2018/2/layout/IconVerticalSolidList"/>
    <dgm:cxn modelId="{668A0390-666F-49C4-8702-7CA2966D25C5}" srcId="{41286B5A-3239-4B98-AA4F-E19155BACDCF}" destId="{B24DE0C2-2E72-43E8-995C-9D307408A28F}" srcOrd="2" destOrd="0" parTransId="{FDE0B48E-31B5-4B8A-811D-D9F7492C84EB}" sibTransId="{C5E744F0-F248-4DBB-8ED6-80FF85ACC2DA}"/>
    <dgm:cxn modelId="{D36030A0-A08B-47A8-BDE8-E3B3C2928E39}" type="presOf" srcId="{B8A73036-B6D3-400C-8E1C-29FFEAD6797F}" destId="{A96A27E3-4DA6-4687-9177-A64F2E0327CB}" srcOrd="0" destOrd="0" presId="urn:microsoft.com/office/officeart/2018/2/layout/IconVerticalSolidList"/>
    <dgm:cxn modelId="{C0AB0331-1937-4FD7-8B15-010CCBA37398}" srcId="{41286B5A-3239-4B98-AA4F-E19155BACDCF}" destId="{8F7C0FC7-036A-4141-81AB-8A7092F11D4E}" srcOrd="4" destOrd="0" parTransId="{49B4B3D8-E734-4C9E-9FFA-280BBCD1B289}" sibTransId="{94A21B09-64F6-447F-BB4A-F5779D95B5ED}"/>
    <dgm:cxn modelId="{AE449DF6-6BFB-4298-A94D-5B555F1A64B7}" srcId="{41286B5A-3239-4B98-AA4F-E19155BACDCF}" destId="{13CC0BB4-3A97-4216-BCCC-E013606D675A}" srcOrd="0" destOrd="0" parTransId="{44FAABF7-08B7-40FF-9DDF-894C7A564E20}" sibTransId="{0E58EED9-DDFF-4AD1-95F3-E81A5747D93B}"/>
    <dgm:cxn modelId="{A00CFB76-A666-4E0A-8A0C-CCDE44838F85}" type="presOf" srcId="{13CC0BB4-3A97-4216-BCCC-E013606D675A}" destId="{6BAAB834-5CFF-4468-BAFF-58E16C0F7FC4}" srcOrd="0" destOrd="0" presId="urn:microsoft.com/office/officeart/2018/2/layout/IconVerticalSolidList"/>
    <dgm:cxn modelId="{3A393BCB-458A-43C2-BFE0-11D333723CBE}" srcId="{41286B5A-3239-4B98-AA4F-E19155BACDCF}" destId="{B8A73036-B6D3-400C-8E1C-29FFEAD6797F}" srcOrd="1" destOrd="0" parTransId="{3C24BE2C-71BE-4DBD-B7BF-969D657B29F7}" sibTransId="{B17A541A-06C9-4097-B607-52A98DA14D20}"/>
    <dgm:cxn modelId="{13A7E791-ACCC-4009-9312-192D48978270}" type="presOf" srcId="{B24DE0C2-2E72-43E8-995C-9D307408A28F}" destId="{97556F34-246B-4518-9AD3-7F7244F593B1}" srcOrd="0" destOrd="0" presId="urn:microsoft.com/office/officeart/2018/2/layout/IconVerticalSolidList"/>
    <dgm:cxn modelId="{3E589CE8-BE08-453D-9DF1-33FC588365A4}" type="presOf" srcId="{41286B5A-3239-4B98-AA4F-E19155BACDCF}" destId="{5AC01C22-D850-4612-8AE0-E3BC4001A843}" srcOrd="0" destOrd="0" presId="urn:microsoft.com/office/officeart/2018/2/layout/IconVerticalSolidList"/>
    <dgm:cxn modelId="{21F8F4E7-F72E-4563-B2ED-3DF728574076}" type="presOf" srcId="{8F7C0FC7-036A-4141-81AB-8A7092F11D4E}" destId="{3BA0D67E-A419-4E58-9D81-AC4FA31D87F7}" srcOrd="0" destOrd="0" presId="urn:microsoft.com/office/officeart/2018/2/layout/IconVerticalSolidList"/>
    <dgm:cxn modelId="{1CA28D60-CBDB-44D1-ADA0-AFD19E42C8D6}" type="presParOf" srcId="{5AC01C22-D850-4612-8AE0-E3BC4001A843}" destId="{ECD39D25-9DEB-4EA7-99D0-4F108ACFB2AB}" srcOrd="0" destOrd="0" presId="urn:microsoft.com/office/officeart/2018/2/layout/IconVerticalSolidList"/>
    <dgm:cxn modelId="{D380B152-6468-4701-AB11-77823CBE13B3}" type="presParOf" srcId="{ECD39D25-9DEB-4EA7-99D0-4F108ACFB2AB}" destId="{0E1D4B7A-7BB2-4245-9199-4567E1AF0283}" srcOrd="0" destOrd="0" presId="urn:microsoft.com/office/officeart/2018/2/layout/IconVerticalSolidList"/>
    <dgm:cxn modelId="{840FF5AD-B513-44F4-8868-36CFB958A002}" type="presParOf" srcId="{ECD39D25-9DEB-4EA7-99D0-4F108ACFB2AB}" destId="{02101674-A99A-4D40-8DBA-751156C64793}" srcOrd="1" destOrd="0" presId="urn:microsoft.com/office/officeart/2018/2/layout/IconVerticalSolidList"/>
    <dgm:cxn modelId="{B9CB3AD5-D6EA-470F-B92F-CA3ADC782B78}" type="presParOf" srcId="{ECD39D25-9DEB-4EA7-99D0-4F108ACFB2AB}" destId="{3D48278E-01EF-4D1E-AF0C-0623955139E2}" srcOrd="2" destOrd="0" presId="urn:microsoft.com/office/officeart/2018/2/layout/IconVerticalSolidList"/>
    <dgm:cxn modelId="{BC07CF7D-5AB6-4FC0-9FA3-9E3844EF60B1}" type="presParOf" srcId="{ECD39D25-9DEB-4EA7-99D0-4F108ACFB2AB}" destId="{6BAAB834-5CFF-4468-BAFF-58E16C0F7FC4}" srcOrd="3" destOrd="0" presId="urn:microsoft.com/office/officeart/2018/2/layout/IconVerticalSolidList"/>
    <dgm:cxn modelId="{8873671F-51BE-42B2-A532-05DA5DCC57B4}" type="presParOf" srcId="{5AC01C22-D850-4612-8AE0-E3BC4001A843}" destId="{A8FCE587-2477-4030-98B9-705A029FB612}" srcOrd="1" destOrd="0" presId="urn:microsoft.com/office/officeart/2018/2/layout/IconVerticalSolidList"/>
    <dgm:cxn modelId="{DD5B0DE4-0BC1-4981-9872-505EA525A579}" type="presParOf" srcId="{5AC01C22-D850-4612-8AE0-E3BC4001A843}" destId="{BEEA94C4-D753-4749-AC88-6981CA463CF4}" srcOrd="2" destOrd="0" presId="urn:microsoft.com/office/officeart/2018/2/layout/IconVerticalSolidList"/>
    <dgm:cxn modelId="{C58545C9-04FE-478E-8D57-6FA346FBAF08}" type="presParOf" srcId="{BEEA94C4-D753-4749-AC88-6981CA463CF4}" destId="{7B6EA3D0-257D-438A-B7FB-670721E3403E}" srcOrd="0" destOrd="0" presId="urn:microsoft.com/office/officeart/2018/2/layout/IconVerticalSolidList"/>
    <dgm:cxn modelId="{ACAB0A0B-BD18-4FB0-8EC2-A5F22E02D20E}" type="presParOf" srcId="{BEEA94C4-D753-4749-AC88-6981CA463CF4}" destId="{66519FC9-7C84-4715-8C77-20C573B9B5BF}" srcOrd="1" destOrd="0" presId="urn:microsoft.com/office/officeart/2018/2/layout/IconVerticalSolidList"/>
    <dgm:cxn modelId="{061B2284-129B-44BD-A14D-C341888ABF55}" type="presParOf" srcId="{BEEA94C4-D753-4749-AC88-6981CA463CF4}" destId="{3ACC5ACC-B787-45E4-A2DC-AA8AC07BFBFE}" srcOrd="2" destOrd="0" presId="urn:microsoft.com/office/officeart/2018/2/layout/IconVerticalSolidList"/>
    <dgm:cxn modelId="{37E2940C-71AE-4BD3-8217-B6A89B2DC666}" type="presParOf" srcId="{BEEA94C4-D753-4749-AC88-6981CA463CF4}" destId="{A96A27E3-4DA6-4687-9177-A64F2E0327CB}" srcOrd="3" destOrd="0" presId="urn:microsoft.com/office/officeart/2018/2/layout/IconVerticalSolidList"/>
    <dgm:cxn modelId="{6F6C6214-ED64-432C-90E3-DC9656FAC7F1}" type="presParOf" srcId="{5AC01C22-D850-4612-8AE0-E3BC4001A843}" destId="{6971C79E-6811-4D27-83E7-BB6927F40219}" srcOrd="3" destOrd="0" presId="urn:microsoft.com/office/officeart/2018/2/layout/IconVerticalSolidList"/>
    <dgm:cxn modelId="{E065D99D-B202-45FC-9737-C9F338EBCAD9}" type="presParOf" srcId="{5AC01C22-D850-4612-8AE0-E3BC4001A843}" destId="{EF7C131A-E643-4095-9CCA-C671BB71800E}" srcOrd="4" destOrd="0" presId="urn:microsoft.com/office/officeart/2018/2/layout/IconVerticalSolidList"/>
    <dgm:cxn modelId="{50273CCD-4A2A-43E6-9D2D-E58B7CDBB83F}" type="presParOf" srcId="{EF7C131A-E643-4095-9CCA-C671BB71800E}" destId="{DEBC8755-8C79-4760-9E74-B0DC3E369A94}" srcOrd="0" destOrd="0" presId="urn:microsoft.com/office/officeart/2018/2/layout/IconVerticalSolidList"/>
    <dgm:cxn modelId="{CDEEA2DE-4503-4966-9783-32A176110DD5}" type="presParOf" srcId="{EF7C131A-E643-4095-9CCA-C671BB71800E}" destId="{98498ED4-9682-495F-8588-66E4E4E3A43D}" srcOrd="1" destOrd="0" presId="urn:microsoft.com/office/officeart/2018/2/layout/IconVerticalSolidList"/>
    <dgm:cxn modelId="{382F6AAD-5822-4AF1-9BB8-0DB2D40546F6}" type="presParOf" srcId="{EF7C131A-E643-4095-9CCA-C671BB71800E}" destId="{543AFBB7-8EB0-49A9-9B44-D5FFC1D7D202}" srcOrd="2" destOrd="0" presId="urn:microsoft.com/office/officeart/2018/2/layout/IconVerticalSolidList"/>
    <dgm:cxn modelId="{0F831A80-DE66-45F8-AFC1-670847282542}" type="presParOf" srcId="{EF7C131A-E643-4095-9CCA-C671BB71800E}" destId="{97556F34-246B-4518-9AD3-7F7244F593B1}" srcOrd="3" destOrd="0" presId="urn:microsoft.com/office/officeart/2018/2/layout/IconVerticalSolidList"/>
    <dgm:cxn modelId="{FD330EAC-3EE6-4654-8B73-D1A21E9D42E9}" type="presParOf" srcId="{5AC01C22-D850-4612-8AE0-E3BC4001A843}" destId="{0B1CAE80-2FDF-4BE1-B977-AF3A3BAE493E}" srcOrd="5" destOrd="0" presId="urn:microsoft.com/office/officeart/2018/2/layout/IconVerticalSolidList"/>
    <dgm:cxn modelId="{1CA9D1C4-DD98-49C9-97E1-BC665EE83EFA}" type="presParOf" srcId="{5AC01C22-D850-4612-8AE0-E3BC4001A843}" destId="{B59511FC-B3A5-41E9-B83C-00E742527FAD}" srcOrd="6" destOrd="0" presId="urn:microsoft.com/office/officeart/2018/2/layout/IconVerticalSolidList"/>
    <dgm:cxn modelId="{9F89F94F-4FB3-4D27-9380-512338D0ECBB}" type="presParOf" srcId="{B59511FC-B3A5-41E9-B83C-00E742527FAD}" destId="{AF48135D-A709-47A8-8D60-62D253C6CB88}" srcOrd="0" destOrd="0" presId="urn:microsoft.com/office/officeart/2018/2/layout/IconVerticalSolidList"/>
    <dgm:cxn modelId="{D085E7C9-8533-4917-98F8-EFA7B55FF4FE}" type="presParOf" srcId="{B59511FC-B3A5-41E9-B83C-00E742527FAD}" destId="{8E9C57E2-DB1C-4702-B109-A67B1D2CB9EE}" srcOrd="1" destOrd="0" presId="urn:microsoft.com/office/officeart/2018/2/layout/IconVerticalSolidList"/>
    <dgm:cxn modelId="{9261E74E-EC00-45C5-938A-CC062FFAF4CB}" type="presParOf" srcId="{B59511FC-B3A5-41E9-B83C-00E742527FAD}" destId="{CD1ED9B1-8EBB-40EE-9C0F-1F1D37DD7152}" srcOrd="2" destOrd="0" presId="urn:microsoft.com/office/officeart/2018/2/layout/IconVerticalSolidList"/>
    <dgm:cxn modelId="{F9A84FB2-1D92-4665-8662-AE962C286577}" type="presParOf" srcId="{B59511FC-B3A5-41E9-B83C-00E742527FAD}" destId="{34681041-7CAE-4198-916D-E457FAE93E36}" srcOrd="3" destOrd="0" presId="urn:microsoft.com/office/officeart/2018/2/layout/IconVerticalSolidList"/>
    <dgm:cxn modelId="{9708FB57-801C-494D-A8FC-2AECACB61FC8}" type="presParOf" srcId="{5AC01C22-D850-4612-8AE0-E3BC4001A843}" destId="{A0DC8A57-E29B-4595-95E6-92A59B646210}" srcOrd="7" destOrd="0" presId="urn:microsoft.com/office/officeart/2018/2/layout/IconVerticalSolidList"/>
    <dgm:cxn modelId="{863540D2-28BD-4081-94FE-D19B7FADDD30}" type="presParOf" srcId="{5AC01C22-D850-4612-8AE0-E3BC4001A843}" destId="{13551AFC-F1CD-43BF-9EF5-82E6242D7FB0}" srcOrd="8" destOrd="0" presId="urn:microsoft.com/office/officeart/2018/2/layout/IconVerticalSolidList"/>
    <dgm:cxn modelId="{B7407B62-8198-486D-BEC3-72C32D025929}" type="presParOf" srcId="{13551AFC-F1CD-43BF-9EF5-82E6242D7FB0}" destId="{1671D1F8-D37F-481A-BC53-A3359F80D1CF}" srcOrd="0" destOrd="0" presId="urn:microsoft.com/office/officeart/2018/2/layout/IconVerticalSolidList"/>
    <dgm:cxn modelId="{0D601A6D-E2CB-49D5-B369-A0CF7A7D3C91}" type="presParOf" srcId="{13551AFC-F1CD-43BF-9EF5-82E6242D7FB0}" destId="{F1337297-7C87-4CF4-9582-0284B92AE852}" srcOrd="1" destOrd="0" presId="urn:microsoft.com/office/officeart/2018/2/layout/IconVerticalSolidList"/>
    <dgm:cxn modelId="{B5CE8E32-C48C-4D8D-9895-F21A308E9D34}" type="presParOf" srcId="{13551AFC-F1CD-43BF-9EF5-82E6242D7FB0}" destId="{FA4E4E8F-2AD4-4FAF-9134-F7482CD63D6F}" srcOrd="2" destOrd="0" presId="urn:microsoft.com/office/officeart/2018/2/layout/IconVerticalSolidList"/>
    <dgm:cxn modelId="{D2629DCE-2BF3-44F1-8126-717FC4C77FA6}" type="presParOf" srcId="{13551AFC-F1CD-43BF-9EF5-82E6242D7FB0}" destId="{3BA0D67E-A419-4E58-9D81-AC4FA31D87F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26D0299-8FFE-43C5-8673-71085A1CA9D8}" type="doc">
      <dgm:prSet loTypeId="urn:microsoft.com/office/officeart/2005/8/layout/process4" loCatId="process" qsTypeId="urn:microsoft.com/office/officeart/2005/8/quickstyle/simple2" qsCatId="simple" csTypeId="urn:microsoft.com/office/officeart/2005/8/colors/colorful2" csCatId="colorful"/>
      <dgm:spPr/>
      <dgm:t>
        <a:bodyPr/>
        <a:lstStyle/>
        <a:p>
          <a:endParaRPr lang="en-US"/>
        </a:p>
      </dgm:t>
    </dgm:pt>
    <dgm:pt modelId="{719CE595-65ED-428E-8B4B-CBF8120076C8}">
      <dgm:prSet custT="1"/>
      <dgm:spPr/>
      <dgm:t>
        <a:bodyPr/>
        <a:lstStyle/>
        <a:p>
          <a:r>
            <a:rPr lang="en-US" sz="3600"/>
            <a:t>Step 2</a:t>
          </a:r>
        </a:p>
      </dgm:t>
    </dgm:pt>
    <dgm:pt modelId="{FB7A9A98-CFF4-4070-BDB0-94C86FAA6C1D}" type="parTrans" cxnId="{39ECF910-BB3B-44F3-9287-5B9F631FFAF0}">
      <dgm:prSet/>
      <dgm:spPr/>
      <dgm:t>
        <a:bodyPr/>
        <a:lstStyle/>
        <a:p>
          <a:endParaRPr lang="en-US"/>
        </a:p>
      </dgm:t>
    </dgm:pt>
    <dgm:pt modelId="{61ADA055-BD4F-48BC-BF5B-92D7393388D6}" type="sibTrans" cxnId="{39ECF910-BB3B-44F3-9287-5B9F631FFAF0}">
      <dgm:prSet/>
      <dgm:spPr/>
      <dgm:t>
        <a:bodyPr/>
        <a:lstStyle/>
        <a:p>
          <a:endParaRPr lang="en-US"/>
        </a:p>
      </dgm:t>
    </dgm:pt>
    <dgm:pt modelId="{B0B12BDC-77CF-442D-BBD7-A26FDD46DD54}">
      <dgm:prSet custT="1"/>
      <dgm:spPr/>
      <dgm:t>
        <a:bodyPr/>
        <a:lstStyle/>
        <a:p>
          <a:r>
            <a:rPr lang="en-US" sz="3600"/>
            <a:t>Identify topic and questions</a:t>
          </a:r>
        </a:p>
      </dgm:t>
    </dgm:pt>
    <dgm:pt modelId="{50C07D12-09FF-43BB-BFAD-1E1D465C25D8}" type="parTrans" cxnId="{58F420F7-B720-4B88-B8B8-0748AAC8D736}">
      <dgm:prSet/>
      <dgm:spPr/>
      <dgm:t>
        <a:bodyPr/>
        <a:lstStyle/>
        <a:p>
          <a:endParaRPr lang="en-US"/>
        </a:p>
      </dgm:t>
    </dgm:pt>
    <dgm:pt modelId="{5D249B65-8B65-4E84-99C1-BC2C21528C0F}" type="sibTrans" cxnId="{58F420F7-B720-4B88-B8B8-0748AAC8D736}">
      <dgm:prSet/>
      <dgm:spPr/>
      <dgm:t>
        <a:bodyPr/>
        <a:lstStyle/>
        <a:p>
          <a:endParaRPr lang="en-US"/>
        </a:p>
      </dgm:t>
    </dgm:pt>
    <dgm:pt modelId="{4AC8C5F0-5F0D-4C0D-B56C-9DA609212C9B}">
      <dgm:prSet custT="1"/>
      <dgm:spPr/>
      <dgm:t>
        <a:bodyPr/>
        <a:lstStyle/>
        <a:p>
          <a:r>
            <a:rPr lang="en-US" sz="2400" i="1"/>
            <a:t>Example: Water pollution in the Hudson River, New York City</a:t>
          </a:r>
          <a:endParaRPr lang="en-US" sz="2400"/>
        </a:p>
      </dgm:t>
    </dgm:pt>
    <dgm:pt modelId="{82D7E0CD-80A9-4F46-A77B-FA105B21A68E}" type="parTrans" cxnId="{480FB337-2B9F-4612-BFCA-62E816D3FFA3}">
      <dgm:prSet/>
      <dgm:spPr/>
      <dgm:t>
        <a:bodyPr/>
        <a:lstStyle/>
        <a:p>
          <a:endParaRPr lang="en-US"/>
        </a:p>
      </dgm:t>
    </dgm:pt>
    <dgm:pt modelId="{482FEC9C-F623-475E-A156-F3C0C9281F50}" type="sibTrans" cxnId="{480FB337-2B9F-4612-BFCA-62E816D3FFA3}">
      <dgm:prSet/>
      <dgm:spPr/>
      <dgm:t>
        <a:bodyPr/>
        <a:lstStyle/>
        <a:p>
          <a:endParaRPr lang="en-US"/>
        </a:p>
      </dgm:t>
    </dgm:pt>
    <dgm:pt modelId="{8788C621-30BD-413D-B088-69EEEB3257C3}">
      <dgm:prSet custT="1"/>
      <dgm:spPr/>
      <dgm:t>
        <a:bodyPr/>
        <a:lstStyle/>
        <a:p>
          <a:r>
            <a:rPr lang="en-US" sz="2000" i="1"/>
            <a:t>Questions: Is the Hudson River really polluted? What are acceptable levels? Who decides these levels? Is there a single right answer to this problem?</a:t>
          </a:r>
          <a:endParaRPr lang="en-US" sz="2000"/>
        </a:p>
      </dgm:t>
    </dgm:pt>
    <dgm:pt modelId="{8389CD7A-1886-4E50-84F6-48D45694B372}" type="parTrans" cxnId="{15F24E72-C0E9-4696-8A3C-8FF6C59BD96F}">
      <dgm:prSet/>
      <dgm:spPr/>
      <dgm:t>
        <a:bodyPr/>
        <a:lstStyle/>
        <a:p>
          <a:endParaRPr lang="en-US"/>
        </a:p>
      </dgm:t>
    </dgm:pt>
    <dgm:pt modelId="{1F0246CE-A10E-4D5B-9003-FD359B5925FD}" type="sibTrans" cxnId="{15F24E72-C0E9-4696-8A3C-8FF6C59BD96F}">
      <dgm:prSet/>
      <dgm:spPr/>
      <dgm:t>
        <a:bodyPr/>
        <a:lstStyle/>
        <a:p>
          <a:endParaRPr lang="en-US"/>
        </a:p>
      </dgm:t>
    </dgm:pt>
    <dgm:pt modelId="{D7A527CF-FDBD-46E8-9F99-0BB741F87103}" type="pres">
      <dgm:prSet presAssocID="{E26D0299-8FFE-43C5-8673-71085A1CA9D8}" presName="Name0" presStyleCnt="0">
        <dgm:presLayoutVars>
          <dgm:dir/>
          <dgm:animLvl val="lvl"/>
          <dgm:resizeHandles val="exact"/>
        </dgm:presLayoutVars>
      </dgm:prSet>
      <dgm:spPr/>
      <dgm:t>
        <a:bodyPr/>
        <a:lstStyle/>
        <a:p>
          <a:endParaRPr lang="en-US"/>
        </a:p>
      </dgm:t>
    </dgm:pt>
    <dgm:pt modelId="{773A8969-9A39-4299-AA4D-33EB9136452A}" type="pres">
      <dgm:prSet presAssocID="{8788C621-30BD-413D-B088-69EEEB3257C3}" presName="boxAndChildren" presStyleCnt="0"/>
      <dgm:spPr/>
    </dgm:pt>
    <dgm:pt modelId="{357DDDCA-7EFE-4C29-8071-2406CC59CAE9}" type="pres">
      <dgm:prSet presAssocID="{8788C621-30BD-413D-B088-69EEEB3257C3}" presName="parentTextBox" presStyleLbl="node1" presStyleIdx="0" presStyleCnt="4"/>
      <dgm:spPr/>
      <dgm:t>
        <a:bodyPr/>
        <a:lstStyle/>
        <a:p>
          <a:endParaRPr lang="en-US"/>
        </a:p>
      </dgm:t>
    </dgm:pt>
    <dgm:pt modelId="{E9E5A360-2F05-40D6-9F1A-E36A1D42DEA7}" type="pres">
      <dgm:prSet presAssocID="{482FEC9C-F623-475E-A156-F3C0C9281F50}" presName="sp" presStyleCnt="0"/>
      <dgm:spPr/>
    </dgm:pt>
    <dgm:pt modelId="{940A6440-17E4-4AEA-95D6-3026292E6831}" type="pres">
      <dgm:prSet presAssocID="{4AC8C5F0-5F0D-4C0D-B56C-9DA609212C9B}" presName="arrowAndChildren" presStyleCnt="0"/>
      <dgm:spPr/>
    </dgm:pt>
    <dgm:pt modelId="{6B9B9DFF-D339-40E5-80EF-6D60690F0B32}" type="pres">
      <dgm:prSet presAssocID="{4AC8C5F0-5F0D-4C0D-B56C-9DA609212C9B}" presName="parentTextArrow" presStyleLbl="node1" presStyleIdx="1" presStyleCnt="4" custLinFactNeighborX="9" custLinFactNeighborY="1937"/>
      <dgm:spPr/>
      <dgm:t>
        <a:bodyPr/>
        <a:lstStyle/>
        <a:p>
          <a:endParaRPr lang="en-US"/>
        </a:p>
      </dgm:t>
    </dgm:pt>
    <dgm:pt modelId="{F0D87E3C-03CF-4F95-907E-CB691716F6B5}" type="pres">
      <dgm:prSet presAssocID="{5D249B65-8B65-4E84-99C1-BC2C21528C0F}" presName="sp" presStyleCnt="0"/>
      <dgm:spPr/>
    </dgm:pt>
    <dgm:pt modelId="{73B46597-90FD-4474-A9C2-38C848DC5C2A}" type="pres">
      <dgm:prSet presAssocID="{B0B12BDC-77CF-442D-BBD7-A26FDD46DD54}" presName="arrowAndChildren" presStyleCnt="0"/>
      <dgm:spPr/>
    </dgm:pt>
    <dgm:pt modelId="{38084001-0076-41D8-B4D3-748F3D5B5EFD}" type="pres">
      <dgm:prSet presAssocID="{B0B12BDC-77CF-442D-BBD7-A26FDD46DD54}" presName="parentTextArrow" presStyleLbl="node1" presStyleIdx="2" presStyleCnt="4" custLinFactNeighborX="9" custLinFactNeighborY="492"/>
      <dgm:spPr/>
      <dgm:t>
        <a:bodyPr/>
        <a:lstStyle/>
        <a:p>
          <a:endParaRPr lang="en-US"/>
        </a:p>
      </dgm:t>
    </dgm:pt>
    <dgm:pt modelId="{C4AEB22D-BAFE-47B5-A6DC-26351151F5D6}" type="pres">
      <dgm:prSet presAssocID="{61ADA055-BD4F-48BC-BF5B-92D7393388D6}" presName="sp" presStyleCnt="0"/>
      <dgm:spPr/>
    </dgm:pt>
    <dgm:pt modelId="{237E092D-7675-4550-9F16-DBD5E7C253BA}" type="pres">
      <dgm:prSet presAssocID="{719CE595-65ED-428E-8B4B-CBF8120076C8}" presName="arrowAndChildren" presStyleCnt="0"/>
      <dgm:spPr/>
    </dgm:pt>
    <dgm:pt modelId="{1374D5C0-6DEC-45E5-A6D8-BE5860D61F63}" type="pres">
      <dgm:prSet presAssocID="{719CE595-65ED-428E-8B4B-CBF8120076C8}" presName="parentTextArrow" presStyleLbl="node1" presStyleIdx="3" presStyleCnt="4"/>
      <dgm:spPr/>
      <dgm:t>
        <a:bodyPr/>
        <a:lstStyle/>
        <a:p>
          <a:endParaRPr lang="en-US"/>
        </a:p>
      </dgm:t>
    </dgm:pt>
  </dgm:ptLst>
  <dgm:cxnLst>
    <dgm:cxn modelId="{58F420F7-B720-4B88-B8B8-0748AAC8D736}" srcId="{E26D0299-8FFE-43C5-8673-71085A1CA9D8}" destId="{B0B12BDC-77CF-442D-BBD7-A26FDD46DD54}" srcOrd="1" destOrd="0" parTransId="{50C07D12-09FF-43BB-BFAD-1E1D465C25D8}" sibTransId="{5D249B65-8B65-4E84-99C1-BC2C21528C0F}"/>
    <dgm:cxn modelId="{39ECF910-BB3B-44F3-9287-5B9F631FFAF0}" srcId="{E26D0299-8FFE-43C5-8673-71085A1CA9D8}" destId="{719CE595-65ED-428E-8B4B-CBF8120076C8}" srcOrd="0" destOrd="0" parTransId="{FB7A9A98-CFF4-4070-BDB0-94C86FAA6C1D}" sibTransId="{61ADA055-BD4F-48BC-BF5B-92D7393388D6}"/>
    <dgm:cxn modelId="{9E5C556F-4A06-4D5E-B186-1C04435A73A0}" type="presOf" srcId="{8788C621-30BD-413D-B088-69EEEB3257C3}" destId="{357DDDCA-7EFE-4C29-8071-2406CC59CAE9}" srcOrd="0" destOrd="0" presId="urn:microsoft.com/office/officeart/2005/8/layout/process4"/>
    <dgm:cxn modelId="{6579033D-90BB-44FA-81AE-D326F5E96115}" type="presOf" srcId="{E26D0299-8FFE-43C5-8673-71085A1CA9D8}" destId="{D7A527CF-FDBD-46E8-9F99-0BB741F87103}" srcOrd="0" destOrd="0" presId="urn:microsoft.com/office/officeart/2005/8/layout/process4"/>
    <dgm:cxn modelId="{DDF30F24-6890-47E5-A73B-D0A5399E6F73}" type="presOf" srcId="{719CE595-65ED-428E-8B4B-CBF8120076C8}" destId="{1374D5C0-6DEC-45E5-A6D8-BE5860D61F63}" srcOrd="0" destOrd="0" presId="urn:microsoft.com/office/officeart/2005/8/layout/process4"/>
    <dgm:cxn modelId="{15F24E72-C0E9-4696-8A3C-8FF6C59BD96F}" srcId="{E26D0299-8FFE-43C5-8673-71085A1CA9D8}" destId="{8788C621-30BD-413D-B088-69EEEB3257C3}" srcOrd="3" destOrd="0" parTransId="{8389CD7A-1886-4E50-84F6-48D45694B372}" sibTransId="{1F0246CE-A10E-4D5B-9003-FD359B5925FD}"/>
    <dgm:cxn modelId="{E2FF5689-0043-46CD-A164-F53EC920D73E}" type="presOf" srcId="{4AC8C5F0-5F0D-4C0D-B56C-9DA609212C9B}" destId="{6B9B9DFF-D339-40E5-80EF-6D60690F0B32}" srcOrd="0" destOrd="0" presId="urn:microsoft.com/office/officeart/2005/8/layout/process4"/>
    <dgm:cxn modelId="{480FB337-2B9F-4612-BFCA-62E816D3FFA3}" srcId="{E26D0299-8FFE-43C5-8673-71085A1CA9D8}" destId="{4AC8C5F0-5F0D-4C0D-B56C-9DA609212C9B}" srcOrd="2" destOrd="0" parTransId="{82D7E0CD-80A9-4F46-A77B-FA105B21A68E}" sibTransId="{482FEC9C-F623-475E-A156-F3C0C9281F50}"/>
    <dgm:cxn modelId="{48790FF8-5504-43BE-898B-2D2367730ADE}" type="presOf" srcId="{B0B12BDC-77CF-442D-BBD7-A26FDD46DD54}" destId="{38084001-0076-41D8-B4D3-748F3D5B5EFD}" srcOrd="0" destOrd="0" presId="urn:microsoft.com/office/officeart/2005/8/layout/process4"/>
    <dgm:cxn modelId="{8B37AE8F-8BFE-48B1-A16F-8E7B5D78802B}" type="presParOf" srcId="{D7A527CF-FDBD-46E8-9F99-0BB741F87103}" destId="{773A8969-9A39-4299-AA4D-33EB9136452A}" srcOrd="0" destOrd="0" presId="urn:microsoft.com/office/officeart/2005/8/layout/process4"/>
    <dgm:cxn modelId="{85001E06-0AA1-47EB-86C2-DFDF4EB9451F}" type="presParOf" srcId="{773A8969-9A39-4299-AA4D-33EB9136452A}" destId="{357DDDCA-7EFE-4C29-8071-2406CC59CAE9}" srcOrd="0" destOrd="0" presId="urn:microsoft.com/office/officeart/2005/8/layout/process4"/>
    <dgm:cxn modelId="{B72661DA-B444-4B4A-A87C-CC815D0BA408}" type="presParOf" srcId="{D7A527CF-FDBD-46E8-9F99-0BB741F87103}" destId="{E9E5A360-2F05-40D6-9F1A-E36A1D42DEA7}" srcOrd="1" destOrd="0" presId="urn:microsoft.com/office/officeart/2005/8/layout/process4"/>
    <dgm:cxn modelId="{A7916418-0A67-47FB-84CE-F3900C279B76}" type="presParOf" srcId="{D7A527CF-FDBD-46E8-9F99-0BB741F87103}" destId="{940A6440-17E4-4AEA-95D6-3026292E6831}" srcOrd="2" destOrd="0" presId="urn:microsoft.com/office/officeart/2005/8/layout/process4"/>
    <dgm:cxn modelId="{0DEFAE8E-7594-4399-A31C-2A792C867B26}" type="presParOf" srcId="{940A6440-17E4-4AEA-95D6-3026292E6831}" destId="{6B9B9DFF-D339-40E5-80EF-6D60690F0B32}" srcOrd="0" destOrd="0" presId="urn:microsoft.com/office/officeart/2005/8/layout/process4"/>
    <dgm:cxn modelId="{6E07EA51-565E-4D5D-BB24-F35328CC4890}" type="presParOf" srcId="{D7A527CF-FDBD-46E8-9F99-0BB741F87103}" destId="{F0D87E3C-03CF-4F95-907E-CB691716F6B5}" srcOrd="3" destOrd="0" presId="urn:microsoft.com/office/officeart/2005/8/layout/process4"/>
    <dgm:cxn modelId="{45DE2367-D080-4FA2-8A23-E42C91AED043}" type="presParOf" srcId="{D7A527CF-FDBD-46E8-9F99-0BB741F87103}" destId="{73B46597-90FD-4474-A9C2-38C848DC5C2A}" srcOrd="4" destOrd="0" presId="urn:microsoft.com/office/officeart/2005/8/layout/process4"/>
    <dgm:cxn modelId="{E2772E11-52CE-4458-AD15-6B9AB7EA249A}" type="presParOf" srcId="{73B46597-90FD-4474-A9C2-38C848DC5C2A}" destId="{38084001-0076-41D8-B4D3-748F3D5B5EFD}" srcOrd="0" destOrd="0" presId="urn:microsoft.com/office/officeart/2005/8/layout/process4"/>
    <dgm:cxn modelId="{F8BEE6BA-40F4-446A-BCCB-E7CE35227B5C}" type="presParOf" srcId="{D7A527CF-FDBD-46E8-9F99-0BB741F87103}" destId="{C4AEB22D-BAFE-47B5-A6DC-26351151F5D6}" srcOrd="5" destOrd="0" presId="urn:microsoft.com/office/officeart/2005/8/layout/process4"/>
    <dgm:cxn modelId="{EDF68C24-C384-4E31-AA42-E54268A345F4}" type="presParOf" srcId="{D7A527CF-FDBD-46E8-9F99-0BB741F87103}" destId="{237E092D-7675-4550-9F16-DBD5E7C253BA}" srcOrd="6" destOrd="0" presId="urn:microsoft.com/office/officeart/2005/8/layout/process4"/>
    <dgm:cxn modelId="{255D95B9-8E2A-4102-96BB-D23CAA8A64DB}" type="presParOf" srcId="{237E092D-7675-4550-9F16-DBD5E7C253BA}" destId="{1374D5C0-6DEC-45E5-A6D8-BE5860D61F63}"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F5789A7-E82D-4F36-8EDC-9463F088DB4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02FB976E-0BAF-419A-A864-D21E729A36F8}">
      <dgm:prSet/>
      <dgm:spPr/>
      <dgm:t>
        <a:bodyPr/>
        <a:lstStyle/>
        <a:p>
          <a:r>
            <a:rPr lang="en-US"/>
            <a:t>Step 3</a:t>
          </a:r>
        </a:p>
      </dgm:t>
    </dgm:pt>
    <dgm:pt modelId="{DBB56448-6F59-4CFF-901C-F8D6F2880EE3}" type="parTrans" cxnId="{0C3DD79D-B4B3-42AF-A78B-FD30C2130120}">
      <dgm:prSet/>
      <dgm:spPr/>
      <dgm:t>
        <a:bodyPr/>
        <a:lstStyle/>
        <a:p>
          <a:endParaRPr lang="en-US"/>
        </a:p>
      </dgm:t>
    </dgm:pt>
    <dgm:pt modelId="{246E806E-FDBE-45B2-B734-0DE43C97CF68}" type="sibTrans" cxnId="{0C3DD79D-B4B3-42AF-A78B-FD30C2130120}">
      <dgm:prSet/>
      <dgm:spPr/>
      <dgm:t>
        <a:bodyPr/>
        <a:lstStyle/>
        <a:p>
          <a:endParaRPr lang="en-US"/>
        </a:p>
      </dgm:t>
    </dgm:pt>
    <dgm:pt modelId="{A6B2EB46-9B2C-40DB-8553-C93503B4A7C7}">
      <dgm:prSet/>
      <dgm:spPr/>
      <dgm:t>
        <a:bodyPr/>
        <a:lstStyle/>
        <a:p>
          <a:r>
            <a:rPr lang="en-US"/>
            <a:t>Identify Learning Objectives and Outcomes</a:t>
          </a:r>
        </a:p>
      </dgm:t>
    </dgm:pt>
    <dgm:pt modelId="{6CBBE3EE-DE6E-4009-8350-79730A30F5B7}" type="parTrans" cxnId="{0E4EAE4C-FD26-48B4-9759-C624D12D5A87}">
      <dgm:prSet/>
      <dgm:spPr/>
      <dgm:t>
        <a:bodyPr/>
        <a:lstStyle/>
        <a:p>
          <a:endParaRPr lang="en-US"/>
        </a:p>
      </dgm:t>
    </dgm:pt>
    <dgm:pt modelId="{D439FB8A-07B4-4293-8B15-7916308BB7F3}" type="sibTrans" cxnId="{0E4EAE4C-FD26-48B4-9759-C624D12D5A87}">
      <dgm:prSet/>
      <dgm:spPr/>
      <dgm:t>
        <a:bodyPr/>
        <a:lstStyle/>
        <a:p>
          <a:endParaRPr lang="en-US"/>
        </a:p>
      </dgm:t>
    </dgm:pt>
    <dgm:pt modelId="{598731C7-C1D0-455A-B97F-CDD15F9E7BA2}">
      <dgm:prSet/>
      <dgm:spPr/>
      <dgm:t>
        <a:bodyPr/>
        <a:lstStyle/>
        <a:p>
          <a:r>
            <a:rPr lang="en-US"/>
            <a:t>Step 4</a:t>
          </a:r>
        </a:p>
      </dgm:t>
    </dgm:pt>
    <dgm:pt modelId="{BADE2897-90AF-4116-8149-19DEFB3B937E}" type="parTrans" cxnId="{0784854A-ADA3-43A5-B37F-DED20456182E}">
      <dgm:prSet/>
      <dgm:spPr/>
      <dgm:t>
        <a:bodyPr/>
        <a:lstStyle/>
        <a:p>
          <a:endParaRPr lang="en-US"/>
        </a:p>
      </dgm:t>
    </dgm:pt>
    <dgm:pt modelId="{2D291E69-AAFA-4867-91A1-DDAD2DE49EFB}" type="sibTrans" cxnId="{0784854A-ADA3-43A5-B37F-DED20456182E}">
      <dgm:prSet/>
      <dgm:spPr/>
      <dgm:t>
        <a:bodyPr/>
        <a:lstStyle/>
        <a:p>
          <a:endParaRPr lang="en-US"/>
        </a:p>
      </dgm:t>
    </dgm:pt>
    <dgm:pt modelId="{FFFB6F0D-D7B2-4C0E-80E2-EFBEA22D2B26}">
      <dgm:prSet/>
      <dgm:spPr/>
      <dgm:t>
        <a:bodyPr/>
        <a:lstStyle/>
        <a:p>
          <a:r>
            <a:rPr lang="en-US"/>
            <a:t>Plan and design the activity</a:t>
          </a:r>
        </a:p>
      </dgm:t>
    </dgm:pt>
    <dgm:pt modelId="{ACEEA7DA-2DCE-46B2-98F9-5340E87F8DD0}" type="parTrans" cxnId="{71A14B7D-4698-4678-B858-7E50A056241E}">
      <dgm:prSet/>
      <dgm:spPr/>
      <dgm:t>
        <a:bodyPr/>
        <a:lstStyle/>
        <a:p>
          <a:endParaRPr lang="en-US"/>
        </a:p>
      </dgm:t>
    </dgm:pt>
    <dgm:pt modelId="{C4551E12-9D2F-4F36-AEA4-549597251714}" type="sibTrans" cxnId="{71A14B7D-4698-4678-B858-7E50A056241E}">
      <dgm:prSet/>
      <dgm:spPr/>
      <dgm:t>
        <a:bodyPr/>
        <a:lstStyle/>
        <a:p>
          <a:endParaRPr lang="en-US"/>
        </a:p>
      </dgm:t>
    </dgm:pt>
    <dgm:pt modelId="{1689897F-CEEF-4135-91EB-E072CADD1C28}">
      <dgm:prSet/>
      <dgm:spPr/>
      <dgm:t>
        <a:bodyPr/>
        <a:lstStyle/>
        <a:p>
          <a:r>
            <a:rPr lang="en-US"/>
            <a:t>Step 5</a:t>
          </a:r>
        </a:p>
      </dgm:t>
    </dgm:pt>
    <dgm:pt modelId="{781706D5-DB46-4FFF-AE9B-E7694D9191CE}" type="parTrans" cxnId="{80D7216A-3EE4-4995-9715-2D6C0079515A}">
      <dgm:prSet/>
      <dgm:spPr/>
      <dgm:t>
        <a:bodyPr/>
        <a:lstStyle/>
        <a:p>
          <a:endParaRPr lang="en-US"/>
        </a:p>
      </dgm:t>
    </dgm:pt>
    <dgm:pt modelId="{2E132B28-39A9-4F40-8F29-56A4BCD8004C}" type="sibTrans" cxnId="{80D7216A-3EE4-4995-9715-2D6C0079515A}">
      <dgm:prSet/>
      <dgm:spPr/>
      <dgm:t>
        <a:bodyPr/>
        <a:lstStyle/>
        <a:p>
          <a:endParaRPr lang="en-US"/>
        </a:p>
      </dgm:t>
    </dgm:pt>
    <dgm:pt modelId="{85DBBEDD-F655-44DF-A446-F0941EC7F33A}">
      <dgm:prSet/>
      <dgm:spPr/>
      <dgm:t>
        <a:bodyPr/>
        <a:lstStyle/>
        <a:p>
          <a:r>
            <a:rPr lang="en-US"/>
            <a:t>Identify sequence of learning events</a:t>
          </a:r>
        </a:p>
      </dgm:t>
    </dgm:pt>
    <dgm:pt modelId="{57FA9506-41D0-4C4F-AD4F-D60D0238975D}" type="parTrans" cxnId="{D4172B69-D1BB-4103-9ED7-570B21C3C3D9}">
      <dgm:prSet/>
      <dgm:spPr/>
      <dgm:t>
        <a:bodyPr/>
        <a:lstStyle/>
        <a:p>
          <a:endParaRPr lang="en-US"/>
        </a:p>
      </dgm:t>
    </dgm:pt>
    <dgm:pt modelId="{D1FE1C4F-512C-47D7-BD43-793888742FD6}" type="sibTrans" cxnId="{D4172B69-D1BB-4103-9ED7-570B21C3C3D9}">
      <dgm:prSet/>
      <dgm:spPr/>
      <dgm:t>
        <a:bodyPr/>
        <a:lstStyle/>
        <a:p>
          <a:endParaRPr lang="en-US"/>
        </a:p>
      </dgm:t>
    </dgm:pt>
    <dgm:pt modelId="{31A29FC5-B241-4C53-A3CF-43774BB4FC2E}">
      <dgm:prSet/>
      <dgm:spPr/>
      <dgm:t>
        <a:bodyPr/>
        <a:lstStyle/>
        <a:p>
          <a:r>
            <a:rPr lang="en-US"/>
            <a:t>Step 6</a:t>
          </a:r>
        </a:p>
      </dgm:t>
    </dgm:pt>
    <dgm:pt modelId="{425222D6-8486-4B65-8BA8-B3B20BA8946F}" type="parTrans" cxnId="{B54CA839-22D0-4C9B-918A-EB2009078A10}">
      <dgm:prSet/>
      <dgm:spPr/>
      <dgm:t>
        <a:bodyPr/>
        <a:lstStyle/>
        <a:p>
          <a:endParaRPr lang="en-US"/>
        </a:p>
      </dgm:t>
    </dgm:pt>
    <dgm:pt modelId="{B22706AC-6266-46CD-B64E-D0D2B0C9A229}" type="sibTrans" cxnId="{B54CA839-22D0-4C9B-918A-EB2009078A10}">
      <dgm:prSet/>
      <dgm:spPr/>
      <dgm:t>
        <a:bodyPr/>
        <a:lstStyle/>
        <a:p>
          <a:endParaRPr lang="en-US"/>
        </a:p>
      </dgm:t>
    </dgm:pt>
    <dgm:pt modelId="{4452122D-BCDC-4663-A900-C30F86938E73}">
      <dgm:prSet/>
      <dgm:spPr/>
      <dgm:t>
        <a:bodyPr/>
        <a:lstStyle/>
        <a:p>
          <a:r>
            <a:rPr lang="en-US"/>
            <a:t>Evaluate and assess</a:t>
          </a:r>
        </a:p>
      </dgm:t>
    </dgm:pt>
    <dgm:pt modelId="{1D4F2CC9-A124-4220-A778-BC330393F850}" type="parTrans" cxnId="{027CAE74-A7A1-4810-9181-480547A0D396}">
      <dgm:prSet/>
      <dgm:spPr/>
      <dgm:t>
        <a:bodyPr/>
        <a:lstStyle/>
        <a:p>
          <a:endParaRPr lang="en-US"/>
        </a:p>
      </dgm:t>
    </dgm:pt>
    <dgm:pt modelId="{CB0D9B24-3830-40CF-BFF3-978A6C8A9DE9}" type="sibTrans" cxnId="{027CAE74-A7A1-4810-9181-480547A0D396}">
      <dgm:prSet/>
      <dgm:spPr/>
      <dgm:t>
        <a:bodyPr/>
        <a:lstStyle/>
        <a:p>
          <a:endParaRPr lang="en-US"/>
        </a:p>
      </dgm:t>
    </dgm:pt>
    <dgm:pt modelId="{B9D26791-53D0-4A24-B1A3-0AF944A452A6}" type="pres">
      <dgm:prSet presAssocID="{3F5789A7-E82D-4F36-8EDC-9463F088DB4E}" presName="Name0" presStyleCnt="0">
        <dgm:presLayoutVars>
          <dgm:dir/>
          <dgm:resizeHandles val="exact"/>
        </dgm:presLayoutVars>
      </dgm:prSet>
      <dgm:spPr/>
      <dgm:t>
        <a:bodyPr/>
        <a:lstStyle/>
        <a:p>
          <a:endParaRPr lang="en-US"/>
        </a:p>
      </dgm:t>
    </dgm:pt>
    <dgm:pt modelId="{F385F2C9-9DBC-427B-A29A-9BC1346A1030}" type="pres">
      <dgm:prSet presAssocID="{02FB976E-0BAF-419A-A864-D21E729A36F8}" presName="node" presStyleLbl="node1" presStyleIdx="0" presStyleCnt="8">
        <dgm:presLayoutVars>
          <dgm:bulletEnabled val="1"/>
        </dgm:presLayoutVars>
      </dgm:prSet>
      <dgm:spPr/>
      <dgm:t>
        <a:bodyPr/>
        <a:lstStyle/>
        <a:p>
          <a:endParaRPr lang="en-US"/>
        </a:p>
      </dgm:t>
    </dgm:pt>
    <dgm:pt modelId="{15A7CCC7-9AAC-41EB-AA6B-861EC9036530}" type="pres">
      <dgm:prSet presAssocID="{246E806E-FDBE-45B2-B734-0DE43C97CF68}" presName="sibTrans" presStyleLbl="sibTrans1D1" presStyleIdx="0" presStyleCnt="7"/>
      <dgm:spPr/>
      <dgm:t>
        <a:bodyPr/>
        <a:lstStyle/>
        <a:p>
          <a:endParaRPr lang="en-US"/>
        </a:p>
      </dgm:t>
    </dgm:pt>
    <dgm:pt modelId="{C6F7DEF7-206F-4E05-AA29-8E52D2051036}" type="pres">
      <dgm:prSet presAssocID="{246E806E-FDBE-45B2-B734-0DE43C97CF68}" presName="connectorText" presStyleLbl="sibTrans1D1" presStyleIdx="0" presStyleCnt="7"/>
      <dgm:spPr/>
      <dgm:t>
        <a:bodyPr/>
        <a:lstStyle/>
        <a:p>
          <a:endParaRPr lang="en-US"/>
        </a:p>
      </dgm:t>
    </dgm:pt>
    <dgm:pt modelId="{8F97A83A-F7CE-402A-A2A1-87B279662A39}" type="pres">
      <dgm:prSet presAssocID="{A6B2EB46-9B2C-40DB-8553-C93503B4A7C7}" presName="node" presStyleLbl="node1" presStyleIdx="1" presStyleCnt="8">
        <dgm:presLayoutVars>
          <dgm:bulletEnabled val="1"/>
        </dgm:presLayoutVars>
      </dgm:prSet>
      <dgm:spPr/>
      <dgm:t>
        <a:bodyPr/>
        <a:lstStyle/>
        <a:p>
          <a:endParaRPr lang="en-US"/>
        </a:p>
      </dgm:t>
    </dgm:pt>
    <dgm:pt modelId="{058B1E1B-D890-4A55-8413-B98EF8FC9560}" type="pres">
      <dgm:prSet presAssocID="{D439FB8A-07B4-4293-8B15-7916308BB7F3}" presName="sibTrans" presStyleLbl="sibTrans1D1" presStyleIdx="1" presStyleCnt="7"/>
      <dgm:spPr/>
      <dgm:t>
        <a:bodyPr/>
        <a:lstStyle/>
        <a:p>
          <a:endParaRPr lang="en-US"/>
        </a:p>
      </dgm:t>
    </dgm:pt>
    <dgm:pt modelId="{437E22B4-7F66-4770-9DEC-85975387D68D}" type="pres">
      <dgm:prSet presAssocID="{D439FB8A-07B4-4293-8B15-7916308BB7F3}" presName="connectorText" presStyleLbl="sibTrans1D1" presStyleIdx="1" presStyleCnt="7"/>
      <dgm:spPr/>
      <dgm:t>
        <a:bodyPr/>
        <a:lstStyle/>
        <a:p>
          <a:endParaRPr lang="en-US"/>
        </a:p>
      </dgm:t>
    </dgm:pt>
    <dgm:pt modelId="{A97163E6-12C9-4C76-B8B4-E61F98B833CE}" type="pres">
      <dgm:prSet presAssocID="{598731C7-C1D0-455A-B97F-CDD15F9E7BA2}" presName="node" presStyleLbl="node1" presStyleIdx="2" presStyleCnt="8">
        <dgm:presLayoutVars>
          <dgm:bulletEnabled val="1"/>
        </dgm:presLayoutVars>
      </dgm:prSet>
      <dgm:spPr/>
      <dgm:t>
        <a:bodyPr/>
        <a:lstStyle/>
        <a:p>
          <a:endParaRPr lang="en-US"/>
        </a:p>
      </dgm:t>
    </dgm:pt>
    <dgm:pt modelId="{A2E9C11C-4973-4694-9B3F-006ACF058275}" type="pres">
      <dgm:prSet presAssocID="{2D291E69-AAFA-4867-91A1-DDAD2DE49EFB}" presName="sibTrans" presStyleLbl="sibTrans1D1" presStyleIdx="2" presStyleCnt="7"/>
      <dgm:spPr/>
      <dgm:t>
        <a:bodyPr/>
        <a:lstStyle/>
        <a:p>
          <a:endParaRPr lang="en-US"/>
        </a:p>
      </dgm:t>
    </dgm:pt>
    <dgm:pt modelId="{E894510B-6097-4C71-8CFE-484606B28E85}" type="pres">
      <dgm:prSet presAssocID="{2D291E69-AAFA-4867-91A1-DDAD2DE49EFB}" presName="connectorText" presStyleLbl="sibTrans1D1" presStyleIdx="2" presStyleCnt="7"/>
      <dgm:spPr/>
      <dgm:t>
        <a:bodyPr/>
        <a:lstStyle/>
        <a:p>
          <a:endParaRPr lang="en-US"/>
        </a:p>
      </dgm:t>
    </dgm:pt>
    <dgm:pt modelId="{EEAF8D3F-2401-4FD2-A487-E7213DBE792D}" type="pres">
      <dgm:prSet presAssocID="{FFFB6F0D-D7B2-4C0E-80E2-EFBEA22D2B26}" presName="node" presStyleLbl="node1" presStyleIdx="3" presStyleCnt="8">
        <dgm:presLayoutVars>
          <dgm:bulletEnabled val="1"/>
        </dgm:presLayoutVars>
      </dgm:prSet>
      <dgm:spPr/>
      <dgm:t>
        <a:bodyPr/>
        <a:lstStyle/>
        <a:p>
          <a:endParaRPr lang="en-US"/>
        </a:p>
      </dgm:t>
    </dgm:pt>
    <dgm:pt modelId="{12961179-4B54-4786-8506-D8D614FB02D7}" type="pres">
      <dgm:prSet presAssocID="{C4551E12-9D2F-4F36-AEA4-549597251714}" presName="sibTrans" presStyleLbl="sibTrans1D1" presStyleIdx="3" presStyleCnt="7"/>
      <dgm:spPr/>
      <dgm:t>
        <a:bodyPr/>
        <a:lstStyle/>
        <a:p>
          <a:endParaRPr lang="en-US"/>
        </a:p>
      </dgm:t>
    </dgm:pt>
    <dgm:pt modelId="{77245442-D3FF-4BDF-81AC-F529DB41B6DC}" type="pres">
      <dgm:prSet presAssocID="{C4551E12-9D2F-4F36-AEA4-549597251714}" presName="connectorText" presStyleLbl="sibTrans1D1" presStyleIdx="3" presStyleCnt="7"/>
      <dgm:spPr/>
      <dgm:t>
        <a:bodyPr/>
        <a:lstStyle/>
        <a:p>
          <a:endParaRPr lang="en-US"/>
        </a:p>
      </dgm:t>
    </dgm:pt>
    <dgm:pt modelId="{17FC3017-EBFC-4C2F-9830-B68EF2D1A10A}" type="pres">
      <dgm:prSet presAssocID="{1689897F-CEEF-4135-91EB-E072CADD1C28}" presName="node" presStyleLbl="node1" presStyleIdx="4" presStyleCnt="8">
        <dgm:presLayoutVars>
          <dgm:bulletEnabled val="1"/>
        </dgm:presLayoutVars>
      </dgm:prSet>
      <dgm:spPr/>
      <dgm:t>
        <a:bodyPr/>
        <a:lstStyle/>
        <a:p>
          <a:endParaRPr lang="en-US"/>
        </a:p>
      </dgm:t>
    </dgm:pt>
    <dgm:pt modelId="{34344A9E-AF7F-4CC9-93DF-C8EFB03A5F05}" type="pres">
      <dgm:prSet presAssocID="{2E132B28-39A9-4F40-8F29-56A4BCD8004C}" presName="sibTrans" presStyleLbl="sibTrans1D1" presStyleIdx="4" presStyleCnt="7"/>
      <dgm:spPr/>
      <dgm:t>
        <a:bodyPr/>
        <a:lstStyle/>
        <a:p>
          <a:endParaRPr lang="en-US"/>
        </a:p>
      </dgm:t>
    </dgm:pt>
    <dgm:pt modelId="{6978205E-4DAC-40EB-B4FF-77B083F94415}" type="pres">
      <dgm:prSet presAssocID="{2E132B28-39A9-4F40-8F29-56A4BCD8004C}" presName="connectorText" presStyleLbl="sibTrans1D1" presStyleIdx="4" presStyleCnt="7"/>
      <dgm:spPr/>
      <dgm:t>
        <a:bodyPr/>
        <a:lstStyle/>
        <a:p>
          <a:endParaRPr lang="en-US"/>
        </a:p>
      </dgm:t>
    </dgm:pt>
    <dgm:pt modelId="{AB708354-20C7-4C2C-92BD-8922A01A81D7}" type="pres">
      <dgm:prSet presAssocID="{85DBBEDD-F655-44DF-A446-F0941EC7F33A}" presName="node" presStyleLbl="node1" presStyleIdx="5" presStyleCnt="8">
        <dgm:presLayoutVars>
          <dgm:bulletEnabled val="1"/>
        </dgm:presLayoutVars>
      </dgm:prSet>
      <dgm:spPr/>
      <dgm:t>
        <a:bodyPr/>
        <a:lstStyle/>
        <a:p>
          <a:endParaRPr lang="en-US"/>
        </a:p>
      </dgm:t>
    </dgm:pt>
    <dgm:pt modelId="{FC1FCCEB-7F14-48ED-A99B-31759B179A91}" type="pres">
      <dgm:prSet presAssocID="{D1FE1C4F-512C-47D7-BD43-793888742FD6}" presName="sibTrans" presStyleLbl="sibTrans1D1" presStyleIdx="5" presStyleCnt="7"/>
      <dgm:spPr/>
      <dgm:t>
        <a:bodyPr/>
        <a:lstStyle/>
        <a:p>
          <a:endParaRPr lang="en-US"/>
        </a:p>
      </dgm:t>
    </dgm:pt>
    <dgm:pt modelId="{51BF31E5-026A-4E59-8C97-EABA171C4B79}" type="pres">
      <dgm:prSet presAssocID="{D1FE1C4F-512C-47D7-BD43-793888742FD6}" presName="connectorText" presStyleLbl="sibTrans1D1" presStyleIdx="5" presStyleCnt="7"/>
      <dgm:spPr/>
      <dgm:t>
        <a:bodyPr/>
        <a:lstStyle/>
        <a:p>
          <a:endParaRPr lang="en-US"/>
        </a:p>
      </dgm:t>
    </dgm:pt>
    <dgm:pt modelId="{5D733F62-A026-4D85-B40A-A3C9522BEA61}" type="pres">
      <dgm:prSet presAssocID="{31A29FC5-B241-4C53-A3CF-43774BB4FC2E}" presName="node" presStyleLbl="node1" presStyleIdx="6" presStyleCnt="8">
        <dgm:presLayoutVars>
          <dgm:bulletEnabled val="1"/>
        </dgm:presLayoutVars>
      </dgm:prSet>
      <dgm:spPr/>
      <dgm:t>
        <a:bodyPr/>
        <a:lstStyle/>
        <a:p>
          <a:endParaRPr lang="en-US"/>
        </a:p>
      </dgm:t>
    </dgm:pt>
    <dgm:pt modelId="{A259D44E-8E45-4879-A137-C6BDE91F813B}" type="pres">
      <dgm:prSet presAssocID="{B22706AC-6266-46CD-B64E-D0D2B0C9A229}" presName="sibTrans" presStyleLbl="sibTrans1D1" presStyleIdx="6" presStyleCnt="7"/>
      <dgm:spPr/>
      <dgm:t>
        <a:bodyPr/>
        <a:lstStyle/>
        <a:p>
          <a:endParaRPr lang="en-US"/>
        </a:p>
      </dgm:t>
    </dgm:pt>
    <dgm:pt modelId="{075DE508-980C-45DE-BA72-8250D572B405}" type="pres">
      <dgm:prSet presAssocID="{B22706AC-6266-46CD-B64E-D0D2B0C9A229}" presName="connectorText" presStyleLbl="sibTrans1D1" presStyleIdx="6" presStyleCnt="7"/>
      <dgm:spPr/>
      <dgm:t>
        <a:bodyPr/>
        <a:lstStyle/>
        <a:p>
          <a:endParaRPr lang="en-US"/>
        </a:p>
      </dgm:t>
    </dgm:pt>
    <dgm:pt modelId="{3089F6B1-5B0F-4CA5-BF03-BF554F4094A1}" type="pres">
      <dgm:prSet presAssocID="{4452122D-BCDC-4663-A900-C30F86938E73}" presName="node" presStyleLbl="node1" presStyleIdx="7" presStyleCnt="8">
        <dgm:presLayoutVars>
          <dgm:bulletEnabled val="1"/>
        </dgm:presLayoutVars>
      </dgm:prSet>
      <dgm:spPr/>
      <dgm:t>
        <a:bodyPr/>
        <a:lstStyle/>
        <a:p>
          <a:endParaRPr lang="en-US"/>
        </a:p>
      </dgm:t>
    </dgm:pt>
  </dgm:ptLst>
  <dgm:cxnLst>
    <dgm:cxn modelId="{FED5CDC0-256A-4D83-8DE9-94DD1FE17D00}" type="presOf" srcId="{A6B2EB46-9B2C-40DB-8553-C93503B4A7C7}" destId="{8F97A83A-F7CE-402A-A2A1-87B279662A39}" srcOrd="0" destOrd="0" presId="urn:microsoft.com/office/officeart/2016/7/layout/RepeatingBendingProcessNew"/>
    <dgm:cxn modelId="{80D7216A-3EE4-4995-9715-2D6C0079515A}" srcId="{3F5789A7-E82D-4F36-8EDC-9463F088DB4E}" destId="{1689897F-CEEF-4135-91EB-E072CADD1C28}" srcOrd="4" destOrd="0" parTransId="{781706D5-DB46-4FFF-AE9B-E7694D9191CE}" sibTransId="{2E132B28-39A9-4F40-8F29-56A4BCD8004C}"/>
    <dgm:cxn modelId="{2A6F952A-CCFE-492B-883B-9DF055747D34}" type="presOf" srcId="{2D291E69-AAFA-4867-91A1-DDAD2DE49EFB}" destId="{E894510B-6097-4C71-8CFE-484606B28E85}" srcOrd="1" destOrd="0" presId="urn:microsoft.com/office/officeart/2016/7/layout/RepeatingBendingProcessNew"/>
    <dgm:cxn modelId="{1B655373-8E6F-4247-B7BB-48BC757E858B}" type="presOf" srcId="{C4551E12-9D2F-4F36-AEA4-549597251714}" destId="{77245442-D3FF-4BDF-81AC-F529DB41B6DC}" srcOrd="1" destOrd="0" presId="urn:microsoft.com/office/officeart/2016/7/layout/RepeatingBendingProcessNew"/>
    <dgm:cxn modelId="{D4172B69-D1BB-4103-9ED7-570B21C3C3D9}" srcId="{3F5789A7-E82D-4F36-8EDC-9463F088DB4E}" destId="{85DBBEDD-F655-44DF-A446-F0941EC7F33A}" srcOrd="5" destOrd="0" parTransId="{57FA9506-41D0-4C4F-AD4F-D60D0238975D}" sibTransId="{D1FE1C4F-512C-47D7-BD43-793888742FD6}"/>
    <dgm:cxn modelId="{9B12D919-B733-426A-AD0D-592C63FF5FD6}" type="presOf" srcId="{D1FE1C4F-512C-47D7-BD43-793888742FD6}" destId="{FC1FCCEB-7F14-48ED-A99B-31759B179A91}" srcOrd="0" destOrd="0" presId="urn:microsoft.com/office/officeart/2016/7/layout/RepeatingBendingProcessNew"/>
    <dgm:cxn modelId="{71A14B7D-4698-4678-B858-7E50A056241E}" srcId="{3F5789A7-E82D-4F36-8EDC-9463F088DB4E}" destId="{FFFB6F0D-D7B2-4C0E-80E2-EFBEA22D2B26}" srcOrd="3" destOrd="0" parTransId="{ACEEA7DA-2DCE-46B2-98F9-5340E87F8DD0}" sibTransId="{C4551E12-9D2F-4F36-AEA4-549597251714}"/>
    <dgm:cxn modelId="{3FE3685B-D3E8-4199-8B57-078BD5F71452}" type="presOf" srcId="{85DBBEDD-F655-44DF-A446-F0941EC7F33A}" destId="{AB708354-20C7-4C2C-92BD-8922A01A81D7}" srcOrd="0" destOrd="0" presId="urn:microsoft.com/office/officeart/2016/7/layout/RepeatingBendingProcessNew"/>
    <dgm:cxn modelId="{0C3DD79D-B4B3-42AF-A78B-FD30C2130120}" srcId="{3F5789A7-E82D-4F36-8EDC-9463F088DB4E}" destId="{02FB976E-0BAF-419A-A864-D21E729A36F8}" srcOrd="0" destOrd="0" parTransId="{DBB56448-6F59-4CFF-901C-F8D6F2880EE3}" sibTransId="{246E806E-FDBE-45B2-B734-0DE43C97CF68}"/>
    <dgm:cxn modelId="{6F9FC9F4-9261-4B8C-8F38-618062B0E079}" type="presOf" srcId="{D439FB8A-07B4-4293-8B15-7916308BB7F3}" destId="{437E22B4-7F66-4770-9DEC-85975387D68D}" srcOrd="1" destOrd="0" presId="urn:microsoft.com/office/officeart/2016/7/layout/RepeatingBendingProcessNew"/>
    <dgm:cxn modelId="{B54CA839-22D0-4C9B-918A-EB2009078A10}" srcId="{3F5789A7-E82D-4F36-8EDC-9463F088DB4E}" destId="{31A29FC5-B241-4C53-A3CF-43774BB4FC2E}" srcOrd="6" destOrd="0" parTransId="{425222D6-8486-4B65-8BA8-B3B20BA8946F}" sibTransId="{B22706AC-6266-46CD-B64E-D0D2B0C9A229}"/>
    <dgm:cxn modelId="{F4E2F2D3-57C3-4E17-9772-C14477A99434}" type="presOf" srcId="{FFFB6F0D-D7B2-4C0E-80E2-EFBEA22D2B26}" destId="{EEAF8D3F-2401-4FD2-A487-E7213DBE792D}" srcOrd="0" destOrd="0" presId="urn:microsoft.com/office/officeart/2016/7/layout/RepeatingBendingProcessNew"/>
    <dgm:cxn modelId="{67D17613-333A-4C40-8832-4DB7681C17FF}" type="presOf" srcId="{02FB976E-0BAF-419A-A864-D21E729A36F8}" destId="{F385F2C9-9DBC-427B-A29A-9BC1346A1030}" srcOrd="0" destOrd="0" presId="urn:microsoft.com/office/officeart/2016/7/layout/RepeatingBendingProcessNew"/>
    <dgm:cxn modelId="{329AC074-1EF8-43F6-8BF0-ED0053A4A5C9}" type="presOf" srcId="{4452122D-BCDC-4663-A900-C30F86938E73}" destId="{3089F6B1-5B0F-4CA5-BF03-BF554F4094A1}" srcOrd="0" destOrd="0" presId="urn:microsoft.com/office/officeart/2016/7/layout/RepeatingBendingProcessNew"/>
    <dgm:cxn modelId="{3605D86C-908D-4D01-9689-0350200D6B8D}" type="presOf" srcId="{D1FE1C4F-512C-47D7-BD43-793888742FD6}" destId="{51BF31E5-026A-4E59-8C97-EABA171C4B79}" srcOrd="1" destOrd="0" presId="urn:microsoft.com/office/officeart/2016/7/layout/RepeatingBendingProcessNew"/>
    <dgm:cxn modelId="{027CAE74-A7A1-4810-9181-480547A0D396}" srcId="{3F5789A7-E82D-4F36-8EDC-9463F088DB4E}" destId="{4452122D-BCDC-4663-A900-C30F86938E73}" srcOrd="7" destOrd="0" parTransId="{1D4F2CC9-A124-4220-A778-BC330393F850}" sibTransId="{CB0D9B24-3830-40CF-BFF3-978A6C8A9DE9}"/>
    <dgm:cxn modelId="{0E5F5EBC-08FF-4C4A-A916-5F9C14C93B46}" type="presOf" srcId="{B22706AC-6266-46CD-B64E-D0D2B0C9A229}" destId="{075DE508-980C-45DE-BA72-8250D572B405}" srcOrd="1" destOrd="0" presId="urn:microsoft.com/office/officeart/2016/7/layout/RepeatingBendingProcessNew"/>
    <dgm:cxn modelId="{7EF8C6A3-BE29-4273-BFBC-9D5FA7DE0842}" type="presOf" srcId="{31A29FC5-B241-4C53-A3CF-43774BB4FC2E}" destId="{5D733F62-A026-4D85-B40A-A3C9522BEA61}" srcOrd="0" destOrd="0" presId="urn:microsoft.com/office/officeart/2016/7/layout/RepeatingBendingProcessNew"/>
    <dgm:cxn modelId="{9C88FC14-3A81-49A4-AE9A-F86681994CE6}" type="presOf" srcId="{2D291E69-AAFA-4867-91A1-DDAD2DE49EFB}" destId="{A2E9C11C-4973-4694-9B3F-006ACF058275}" srcOrd="0" destOrd="0" presId="urn:microsoft.com/office/officeart/2016/7/layout/RepeatingBendingProcessNew"/>
    <dgm:cxn modelId="{CC3D0683-6BA9-483D-852C-E500F7BD5C31}" type="presOf" srcId="{246E806E-FDBE-45B2-B734-0DE43C97CF68}" destId="{C6F7DEF7-206F-4E05-AA29-8E52D2051036}" srcOrd="1" destOrd="0" presId="urn:microsoft.com/office/officeart/2016/7/layout/RepeatingBendingProcessNew"/>
    <dgm:cxn modelId="{2844EFCB-EE02-4AD7-9A4B-4CCE063C620C}" type="presOf" srcId="{3F5789A7-E82D-4F36-8EDC-9463F088DB4E}" destId="{B9D26791-53D0-4A24-B1A3-0AF944A452A6}" srcOrd="0" destOrd="0" presId="urn:microsoft.com/office/officeart/2016/7/layout/RepeatingBendingProcessNew"/>
    <dgm:cxn modelId="{F4E9A705-4D16-4A39-978B-E23E682325E0}" type="presOf" srcId="{598731C7-C1D0-455A-B97F-CDD15F9E7BA2}" destId="{A97163E6-12C9-4C76-B8B4-E61F98B833CE}" srcOrd="0" destOrd="0" presId="urn:microsoft.com/office/officeart/2016/7/layout/RepeatingBendingProcessNew"/>
    <dgm:cxn modelId="{93AA093C-B7FD-45A0-A14E-75A5E4756C92}" type="presOf" srcId="{B22706AC-6266-46CD-B64E-D0D2B0C9A229}" destId="{A259D44E-8E45-4879-A137-C6BDE91F813B}" srcOrd="0" destOrd="0" presId="urn:microsoft.com/office/officeart/2016/7/layout/RepeatingBendingProcessNew"/>
    <dgm:cxn modelId="{62C6DE98-758A-4219-A78C-4E325E09328D}" type="presOf" srcId="{1689897F-CEEF-4135-91EB-E072CADD1C28}" destId="{17FC3017-EBFC-4C2F-9830-B68EF2D1A10A}" srcOrd="0" destOrd="0" presId="urn:microsoft.com/office/officeart/2016/7/layout/RepeatingBendingProcessNew"/>
    <dgm:cxn modelId="{0E4EAE4C-FD26-48B4-9759-C624D12D5A87}" srcId="{3F5789A7-E82D-4F36-8EDC-9463F088DB4E}" destId="{A6B2EB46-9B2C-40DB-8553-C93503B4A7C7}" srcOrd="1" destOrd="0" parTransId="{6CBBE3EE-DE6E-4009-8350-79730A30F5B7}" sibTransId="{D439FB8A-07B4-4293-8B15-7916308BB7F3}"/>
    <dgm:cxn modelId="{F8F870C8-36DB-4003-A631-E3B70905AC2D}" type="presOf" srcId="{D439FB8A-07B4-4293-8B15-7916308BB7F3}" destId="{058B1E1B-D890-4A55-8413-B98EF8FC9560}" srcOrd="0" destOrd="0" presId="urn:microsoft.com/office/officeart/2016/7/layout/RepeatingBendingProcessNew"/>
    <dgm:cxn modelId="{AA04F272-174E-4565-99D0-5CA0DB28AEE2}" type="presOf" srcId="{246E806E-FDBE-45B2-B734-0DE43C97CF68}" destId="{15A7CCC7-9AAC-41EB-AA6B-861EC9036530}" srcOrd="0" destOrd="0" presId="urn:microsoft.com/office/officeart/2016/7/layout/RepeatingBendingProcessNew"/>
    <dgm:cxn modelId="{0784854A-ADA3-43A5-B37F-DED20456182E}" srcId="{3F5789A7-E82D-4F36-8EDC-9463F088DB4E}" destId="{598731C7-C1D0-455A-B97F-CDD15F9E7BA2}" srcOrd="2" destOrd="0" parTransId="{BADE2897-90AF-4116-8149-19DEFB3B937E}" sibTransId="{2D291E69-AAFA-4867-91A1-DDAD2DE49EFB}"/>
    <dgm:cxn modelId="{F6478BCF-93FC-4E52-BB07-93AB161DD441}" type="presOf" srcId="{2E132B28-39A9-4F40-8F29-56A4BCD8004C}" destId="{34344A9E-AF7F-4CC9-93DF-C8EFB03A5F05}" srcOrd="0" destOrd="0" presId="urn:microsoft.com/office/officeart/2016/7/layout/RepeatingBendingProcessNew"/>
    <dgm:cxn modelId="{EF0C48F7-ED7C-4464-BE1D-130E1B5DE830}" type="presOf" srcId="{2E132B28-39A9-4F40-8F29-56A4BCD8004C}" destId="{6978205E-4DAC-40EB-B4FF-77B083F94415}" srcOrd="1" destOrd="0" presId="urn:microsoft.com/office/officeart/2016/7/layout/RepeatingBendingProcessNew"/>
    <dgm:cxn modelId="{11C6737B-2199-4F26-9B05-A6718A315001}" type="presOf" srcId="{C4551E12-9D2F-4F36-AEA4-549597251714}" destId="{12961179-4B54-4786-8506-D8D614FB02D7}" srcOrd="0" destOrd="0" presId="urn:microsoft.com/office/officeart/2016/7/layout/RepeatingBendingProcessNew"/>
    <dgm:cxn modelId="{391A433F-9BCB-4216-AEC5-97C9415B81D8}" type="presParOf" srcId="{B9D26791-53D0-4A24-B1A3-0AF944A452A6}" destId="{F385F2C9-9DBC-427B-A29A-9BC1346A1030}" srcOrd="0" destOrd="0" presId="urn:microsoft.com/office/officeart/2016/7/layout/RepeatingBendingProcessNew"/>
    <dgm:cxn modelId="{8DAF6C33-CA6E-45FC-94A3-BC7A1FE3E622}" type="presParOf" srcId="{B9D26791-53D0-4A24-B1A3-0AF944A452A6}" destId="{15A7CCC7-9AAC-41EB-AA6B-861EC9036530}" srcOrd="1" destOrd="0" presId="urn:microsoft.com/office/officeart/2016/7/layout/RepeatingBendingProcessNew"/>
    <dgm:cxn modelId="{57448AAE-DFAD-45F5-9F23-0373BC99E687}" type="presParOf" srcId="{15A7CCC7-9AAC-41EB-AA6B-861EC9036530}" destId="{C6F7DEF7-206F-4E05-AA29-8E52D2051036}" srcOrd="0" destOrd="0" presId="urn:microsoft.com/office/officeart/2016/7/layout/RepeatingBendingProcessNew"/>
    <dgm:cxn modelId="{0905D4C4-AE92-42D2-8ED8-3E998357C009}" type="presParOf" srcId="{B9D26791-53D0-4A24-B1A3-0AF944A452A6}" destId="{8F97A83A-F7CE-402A-A2A1-87B279662A39}" srcOrd="2" destOrd="0" presId="urn:microsoft.com/office/officeart/2016/7/layout/RepeatingBendingProcessNew"/>
    <dgm:cxn modelId="{A088CC3A-06D6-48BA-BEF5-19547B60BEDA}" type="presParOf" srcId="{B9D26791-53D0-4A24-B1A3-0AF944A452A6}" destId="{058B1E1B-D890-4A55-8413-B98EF8FC9560}" srcOrd="3" destOrd="0" presId="urn:microsoft.com/office/officeart/2016/7/layout/RepeatingBendingProcessNew"/>
    <dgm:cxn modelId="{155C9274-F3DA-4693-BBEC-7C872E00FD6D}" type="presParOf" srcId="{058B1E1B-D890-4A55-8413-B98EF8FC9560}" destId="{437E22B4-7F66-4770-9DEC-85975387D68D}" srcOrd="0" destOrd="0" presId="urn:microsoft.com/office/officeart/2016/7/layout/RepeatingBendingProcessNew"/>
    <dgm:cxn modelId="{803AA29D-8199-4939-AD45-56489B6377AF}" type="presParOf" srcId="{B9D26791-53D0-4A24-B1A3-0AF944A452A6}" destId="{A97163E6-12C9-4C76-B8B4-E61F98B833CE}" srcOrd="4" destOrd="0" presId="urn:microsoft.com/office/officeart/2016/7/layout/RepeatingBendingProcessNew"/>
    <dgm:cxn modelId="{27E40140-9358-4EE6-99E4-81F15BB0CB91}" type="presParOf" srcId="{B9D26791-53D0-4A24-B1A3-0AF944A452A6}" destId="{A2E9C11C-4973-4694-9B3F-006ACF058275}" srcOrd="5" destOrd="0" presId="urn:microsoft.com/office/officeart/2016/7/layout/RepeatingBendingProcessNew"/>
    <dgm:cxn modelId="{677B56DB-F410-420B-BF5D-16164CEE9453}" type="presParOf" srcId="{A2E9C11C-4973-4694-9B3F-006ACF058275}" destId="{E894510B-6097-4C71-8CFE-484606B28E85}" srcOrd="0" destOrd="0" presId="urn:microsoft.com/office/officeart/2016/7/layout/RepeatingBendingProcessNew"/>
    <dgm:cxn modelId="{A16AC724-A90C-4833-99E7-F1C134331EA1}" type="presParOf" srcId="{B9D26791-53D0-4A24-B1A3-0AF944A452A6}" destId="{EEAF8D3F-2401-4FD2-A487-E7213DBE792D}" srcOrd="6" destOrd="0" presId="urn:microsoft.com/office/officeart/2016/7/layout/RepeatingBendingProcessNew"/>
    <dgm:cxn modelId="{4D49C3FA-05FE-4B9A-8C56-9401E9C5AAE9}" type="presParOf" srcId="{B9D26791-53D0-4A24-B1A3-0AF944A452A6}" destId="{12961179-4B54-4786-8506-D8D614FB02D7}" srcOrd="7" destOrd="0" presId="urn:microsoft.com/office/officeart/2016/7/layout/RepeatingBendingProcessNew"/>
    <dgm:cxn modelId="{AE8E1A93-B5BD-4D9F-9B5C-A40A2B8B4D51}" type="presParOf" srcId="{12961179-4B54-4786-8506-D8D614FB02D7}" destId="{77245442-D3FF-4BDF-81AC-F529DB41B6DC}" srcOrd="0" destOrd="0" presId="urn:microsoft.com/office/officeart/2016/7/layout/RepeatingBendingProcessNew"/>
    <dgm:cxn modelId="{4C87419D-6F44-4240-8A86-F7FF1314AA47}" type="presParOf" srcId="{B9D26791-53D0-4A24-B1A3-0AF944A452A6}" destId="{17FC3017-EBFC-4C2F-9830-B68EF2D1A10A}" srcOrd="8" destOrd="0" presId="urn:microsoft.com/office/officeart/2016/7/layout/RepeatingBendingProcessNew"/>
    <dgm:cxn modelId="{B7AD4625-86D7-4A89-86EA-6C87D35D6538}" type="presParOf" srcId="{B9D26791-53D0-4A24-B1A3-0AF944A452A6}" destId="{34344A9E-AF7F-4CC9-93DF-C8EFB03A5F05}" srcOrd="9" destOrd="0" presId="urn:microsoft.com/office/officeart/2016/7/layout/RepeatingBendingProcessNew"/>
    <dgm:cxn modelId="{EC312796-E308-42B5-9642-4AABE986D179}" type="presParOf" srcId="{34344A9E-AF7F-4CC9-93DF-C8EFB03A5F05}" destId="{6978205E-4DAC-40EB-B4FF-77B083F94415}" srcOrd="0" destOrd="0" presId="urn:microsoft.com/office/officeart/2016/7/layout/RepeatingBendingProcessNew"/>
    <dgm:cxn modelId="{A78CB8B3-E240-4C28-9BBB-91F8DE7710C8}" type="presParOf" srcId="{B9D26791-53D0-4A24-B1A3-0AF944A452A6}" destId="{AB708354-20C7-4C2C-92BD-8922A01A81D7}" srcOrd="10" destOrd="0" presId="urn:microsoft.com/office/officeart/2016/7/layout/RepeatingBendingProcessNew"/>
    <dgm:cxn modelId="{ED32E630-DCD2-4C32-8C0C-BBFCDADAEFE8}" type="presParOf" srcId="{B9D26791-53D0-4A24-B1A3-0AF944A452A6}" destId="{FC1FCCEB-7F14-48ED-A99B-31759B179A91}" srcOrd="11" destOrd="0" presId="urn:microsoft.com/office/officeart/2016/7/layout/RepeatingBendingProcessNew"/>
    <dgm:cxn modelId="{7DFB37D0-0B04-416D-94EE-6F8B7EE2F8D5}" type="presParOf" srcId="{FC1FCCEB-7F14-48ED-A99B-31759B179A91}" destId="{51BF31E5-026A-4E59-8C97-EABA171C4B79}" srcOrd="0" destOrd="0" presId="urn:microsoft.com/office/officeart/2016/7/layout/RepeatingBendingProcessNew"/>
    <dgm:cxn modelId="{F43947DD-35D8-4244-A8E8-D1E4CF59C963}" type="presParOf" srcId="{B9D26791-53D0-4A24-B1A3-0AF944A452A6}" destId="{5D733F62-A026-4D85-B40A-A3C9522BEA61}" srcOrd="12" destOrd="0" presId="urn:microsoft.com/office/officeart/2016/7/layout/RepeatingBendingProcessNew"/>
    <dgm:cxn modelId="{AEF15A09-775A-4D19-8864-7F21C59627D2}" type="presParOf" srcId="{B9D26791-53D0-4A24-B1A3-0AF944A452A6}" destId="{A259D44E-8E45-4879-A137-C6BDE91F813B}" srcOrd="13" destOrd="0" presId="urn:microsoft.com/office/officeart/2016/7/layout/RepeatingBendingProcessNew"/>
    <dgm:cxn modelId="{3DE70E00-91E4-42E0-9C06-E904205FCF56}" type="presParOf" srcId="{A259D44E-8E45-4879-A137-C6BDE91F813B}" destId="{075DE508-980C-45DE-BA72-8250D572B405}" srcOrd="0" destOrd="0" presId="urn:microsoft.com/office/officeart/2016/7/layout/RepeatingBendingProcessNew"/>
    <dgm:cxn modelId="{603FFD15-84FB-49DE-AA15-67209B65BEC4}" type="presParOf" srcId="{B9D26791-53D0-4A24-B1A3-0AF944A452A6}" destId="{3089F6B1-5B0F-4CA5-BF03-BF554F4094A1}" srcOrd="14"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9898BA0-F4BB-464A-A195-A3CEFC8C997F}" type="doc">
      <dgm:prSet loTypeId="urn:microsoft.com/office/officeart/2005/8/layout/cycle1" loCatId="cycle" qsTypeId="urn:microsoft.com/office/officeart/2005/8/quickstyle/simple5" qsCatId="simple" csTypeId="urn:microsoft.com/office/officeart/2005/8/colors/colorful1" csCatId="colorful" phldr="1"/>
      <dgm:spPr/>
      <dgm:t>
        <a:bodyPr/>
        <a:lstStyle/>
        <a:p>
          <a:endParaRPr lang="en-US"/>
        </a:p>
      </dgm:t>
    </dgm:pt>
    <dgm:pt modelId="{F4FED442-7B99-4A1C-96B0-915755375F61}">
      <dgm:prSet/>
      <dgm:spPr/>
      <dgm:t>
        <a:bodyPr/>
        <a:lstStyle/>
        <a:p>
          <a:r>
            <a:rPr lang="en-US" dirty="0"/>
            <a:t>Get Students engaged in learning by:</a:t>
          </a:r>
        </a:p>
      </dgm:t>
    </dgm:pt>
    <dgm:pt modelId="{6AA217BC-B965-42D0-9663-283A35377AC2}" type="parTrans" cxnId="{E8F98EE9-9414-4836-B3EC-F821AECBB185}">
      <dgm:prSet/>
      <dgm:spPr/>
      <dgm:t>
        <a:bodyPr/>
        <a:lstStyle/>
        <a:p>
          <a:endParaRPr lang="en-US"/>
        </a:p>
      </dgm:t>
    </dgm:pt>
    <dgm:pt modelId="{F290675E-D606-4BA2-A9FA-D3A1F68AC2B9}" type="sibTrans" cxnId="{E8F98EE9-9414-4836-B3EC-F821AECBB185}">
      <dgm:prSet/>
      <dgm:spPr/>
      <dgm:t>
        <a:bodyPr/>
        <a:lstStyle/>
        <a:p>
          <a:endParaRPr lang="en-US"/>
        </a:p>
      </dgm:t>
    </dgm:pt>
    <dgm:pt modelId="{B6DAAF68-C4BA-4949-961B-ED1CB0B27FEC}">
      <dgm:prSet/>
      <dgm:spPr/>
      <dgm:t>
        <a:bodyPr/>
        <a:lstStyle/>
        <a:p>
          <a:r>
            <a:rPr lang="en-US" dirty="0">
              <a:cs typeface="Calibri Light"/>
            </a:rPr>
            <a:t>Thinking</a:t>
          </a:r>
          <a:endParaRPr lang="en-US" dirty="0"/>
        </a:p>
      </dgm:t>
    </dgm:pt>
    <dgm:pt modelId="{C8861E59-78C6-4466-A668-CB499E8E45BD}" type="parTrans" cxnId="{BD147D5F-44D2-40E3-9259-D81DD76D4E69}">
      <dgm:prSet/>
      <dgm:spPr/>
      <dgm:t>
        <a:bodyPr/>
        <a:lstStyle/>
        <a:p>
          <a:endParaRPr lang="en-US"/>
        </a:p>
      </dgm:t>
    </dgm:pt>
    <dgm:pt modelId="{1CD9BE4A-98E8-47DA-AD8F-F4003515B297}" type="sibTrans" cxnId="{BD147D5F-44D2-40E3-9259-D81DD76D4E69}">
      <dgm:prSet/>
      <dgm:spPr/>
      <dgm:t>
        <a:bodyPr/>
        <a:lstStyle/>
        <a:p>
          <a:endParaRPr lang="en-US"/>
        </a:p>
      </dgm:t>
    </dgm:pt>
    <dgm:pt modelId="{E1B06E29-E965-4CF1-A136-600C773B253A}">
      <dgm:prSet/>
      <dgm:spPr/>
      <dgm:t>
        <a:bodyPr/>
        <a:lstStyle/>
        <a:p>
          <a:r>
            <a:rPr lang="en-US" dirty="0"/>
            <a:t>Talking</a:t>
          </a:r>
        </a:p>
      </dgm:t>
    </dgm:pt>
    <dgm:pt modelId="{F803032B-8819-45B9-90E7-C234E4672C80}" type="parTrans" cxnId="{3403AD0A-4A92-4B70-8597-1BE0622EA91C}">
      <dgm:prSet/>
      <dgm:spPr/>
      <dgm:t>
        <a:bodyPr/>
        <a:lstStyle/>
        <a:p>
          <a:endParaRPr lang="en-US"/>
        </a:p>
      </dgm:t>
    </dgm:pt>
    <dgm:pt modelId="{2A572E3D-B945-47DA-B0A9-FA18E22149DF}" type="sibTrans" cxnId="{3403AD0A-4A92-4B70-8597-1BE0622EA91C}">
      <dgm:prSet/>
      <dgm:spPr/>
      <dgm:t>
        <a:bodyPr/>
        <a:lstStyle/>
        <a:p>
          <a:endParaRPr lang="en-US"/>
        </a:p>
      </dgm:t>
    </dgm:pt>
    <dgm:pt modelId="{EA1FA5E7-C6B6-439E-B551-3152896A21CE}">
      <dgm:prSet/>
      <dgm:spPr/>
      <dgm:t>
        <a:bodyPr/>
        <a:lstStyle/>
        <a:p>
          <a:r>
            <a:rPr lang="en-US" dirty="0"/>
            <a:t>Moving</a:t>
          </a:r>
        </a:p>
      </dgm:t>
    </dgm:pt>
    <dgm:pt modelId="{9FC872DB-891D-49C7-BB52-035D61708A2F}" type="parTrans" cxnId="{896A0029-6468-4EBD-8CCA-5C9887877893}">
      <dgm:prSet/>
      <dgm:spPr/>
      <dgm:t>
        <a:bodyPr/>
        <a:lstStyle/>
        <a:p>
          <a:endParaRPr lang="en-US"/>
        </a:p>
      </dgm:t>
    </dgm:pt>
    <dgm:pt modelId="{BA178EC1-B06C-4B3B-A138-AD841C103D4F}" type="sibTrans" cxnId="{896A0029-6468-4EBD-8CCA-5C9887877893}">
      <dgm:prSet/>
      <dgm:spPr/>
      <dgm:t>
        <a:bodyPr/>
        <a:lstStyle/>
        <a:p>
          <a:endParaRPr lang="en-US"/>
        </a:p>
      </dgm:t>
    </dgm:pt>
    <dgm:pt modelId="{C0BF098F-969D-4784-AA2E-C3DCE626AA68}">
      <dgm:prSet/>
      <dgm:spPr/>
      <dgm:t>
        <a:bodyPr/>
        <a:lstStyle/>
        <a:p>
          <a:r>
            <a:rPr lang="en-US" dirty="0"/>
            <a:t>Emotionally Involved</a:t>
          </a:r>
        </a:p>
      </dgm:t>
    </dgm:pt>
    <dgm:pt modelId="{FF296904-EF8C-4470-8F49-C31653144320}" type="parTrans" cxnId="{1CDD0E19-F35F-4097-BB71-F021246558ED}">
      <dgm:prSet/>
      <dgm:spPr/>
      <dgm:t>
        <a:bodyPr/>
        <a:lstStyle/>
        <a:p>
          <a:endParaRPr lang="en-US"/>
        </a:p>
      </dgm:t>
    </dgm:pt>
    <dgm:pt modelId="{84B2F9A1-0F2C-47A8-B2A7-CF0D8411460F}" type="sibTrans" cxnId="{1CDD0E19-F35F-4097-BB71-F021246558ED}">
      <dgm:prSet/>
      <dgm:spPr/>
      <dgm:t>
        <a:bodyPr/>
        <a:lstStyle/>
        <a:p>
          <a:endParaRPr lang="en-US"/>
        </a:p>
      </dgm:t>
    </dgm:pt>
    <dgm:pt modelId="{D0CB16FD-DE20-4A73-A523-57262497F00C}" type="pres">
      <dgm:prSet presAssocID="{A9898BA0-F4BB-464A-A195-A3CEFC8C997F}" presName="cycle" presStyleCnt="0">
        <dgm:presLayoutVars>
          <dgm:dir/>
          <dgm:resizeHandles val="exact"/>
        </dgm:presLayoutVars>
      </dgm:prSet>
      <dgm:spPr/>
      <dgm:t>
        <a:bodyPr/>
        <a:lstStyle/>
        <a:p>
          <a:endParaRPr lang="en-US"/>
        </a:p>
      </dgm:t>
    </dgm:pt>
    <dgm:pt modelId="{C996DFB0-9CA5-437D-909B-72B48E6B2597}" type="pres">
      <dgm:prSet presAssocID="{F4FED442-7B99-4A1C-96B0-915755375F61}" presName="dummy" presStyleCnt="0"/>
      <dgm:spPr/>
    </dgm:pt>
    <dgm:pt modelId="{7D9839B8-3875-407C-A818-E9FF8AB1A673}" type="pres">
      <dgm:prSet presAssocID="{F4FED442-7B99-4A1C-96B0-915755375F61}" presName="node" presStyleLbl="revTx" presStyleIdx="0" presStyleCnt="5">
        <dgm:presLayoutVars>
          <dgm:bulletEnabled val="1"/>
        </dgm:presLayoutVars>
      </dgm:prSet>
      <dgm:spPr/>
      <dgm:t>
        <a:bodyPr/>
        <a:lstStyle/>
        <a:p>
          <a:endParaRPr lang="en-US"/>
        </a:p>
      </dgm:t>
    </dgm:pt>
    <dgm:pt modelId="{A0384688-9792-4C22-B3E0-079420CA5C81}" type="pres">
      <dgm:prSet presAssocID="{F290675E-D606-4BA2-A9FA-D3A1F68AC2B9}" presName="sibTrans" presStyleLbl="node1" presStyleIdx="0" presStyleCnt="5"/>
      <dgm:spPr/>
      <dgm:t>
        <a:bodyPr/>
        <a:lstStyle/>
        <a:p>
          <a:endParaRPr lang="en-US"/>
        </a:p>
      </dgm:t>
    </dgm:pt>
    <dgm:pt modelId="{C36B103B-7514-46A8-B24A-E4CDB700656E}" type="pres">
      <dgm:prSet presAssocID="{B6DAAF68-C4BA-4949-961B-ED1CB0B27FEC}" presName="dummy" presStyleCnt="0"/>
      <dgm:spPr/>
    </dgm:pt>
    <dgm:pt modelId="{25DA911E-6FCF-4140-B834-478AD90D6099}" type="pres">
      <dgm:prSet presAssocID="{B6DAAF68-C4BA-4949-961B-ED1CB0B27FEC}" presName="node" presStyleLbl="revTx" presStyleIdx="1" presStyleCnt="5">
        <dgm:presLayoutVars>
          <dgm:bulletEnabled val="1"/>
        </dgm:presLayoutVars>
      </dgm:prSet>
      <dgm:spPr/>
      <dgm:t>
        <a:bodyPr/>
        <a:lstStyle/>
        <a:p>
          <a:endParaRPr lang="en-US"/>
        </a:p>
      </dgm:t>
    </dgm:pt>
    <dgm:pt modelId="{4F2EA443-DCF2-4D6F-8712-DB5436C715B6}" type="pres">
      <dgm:prSet presAssocID="{1CD9BE4A-98E8-47DA-AD8F-F4003515B297}" presName="sibTrans" presStyleLbl="node1" presStyleIdx="1" presStyleCnt="5"/>
      <dgm:spPr/>
      <dgm:t>
        <a:bodyPr/>
        <a:lstStyle/>
        <a:p>
          <a:endParaRPr lang="en-US"/>
        </a:p>
      </dgm:t>
    </dgm:pt>
    <dgm:pt modelId="{79371FEC-745B-4D4A-A246-5181A9C768EA}" type="pres">
      <dgm:prSet presAssocID="{E1B06E29-E965-4CF1-A136-600C773B253A}" presName="dummy" presStyleCnt="0"/>
      <dgm:spPr/>
    </dgm:pt>
    <dgm:pt modelId="{D6E20CC2-8697-43F4-9C8E-E1626E1935C7}" type="pres">
      <dgm:prSet presAssocID="{E1B06E29-E965-4CF1-A136-600C773B253A}" presName="node" presStyleLbl="revTx" presStyleIdx="2" presStyleCnt="5">
        <dgm:presLayoutVars>
          <dgm:bulletEnabled val="1"/>
        </dgm:presLayoutVars>
      </dgm:prSet>
      <dgm:spPr/>
      <dgm:t>
        <a:bodyPr/>
        <a:lstStyle/>
        <a:p>
          <a:endParaRPr lang="en-US"/>
        </a:p>
      </dgm:t>
    </dgm:pt>
    <dgm:pt modelId="{E7D13352-AEB7-4CE0-9D2B-1531DFCBD913}" type="pres">
      <dgm:prSet presAssocID="{2A572E3D-B945-47DA-B0A9-FA18E22149DF}" presName="sibTrans" presStyleLbl="node1" presStyleIdx="2" presStyleCnt="5"/>
      <dgm:spPr/>
      <dgm:t>
        <a:bodyPr/>
        <a:lstStyle/>
        <a:p>
          <a:endParaRPr lang="en-US"/>
        </a:p>
      </dgm:t>
    </dgm:pt>
    <dgm:pt modelId="{4DCF0BA1-E789-4A81-A869-D5E15632584A}" type="pres">
      <dgm:prSet presAssocID="{EA1FA5E7-C6B6-439E-B551-3152896A21CE}" presName="dummy" presStyleCnt="0"/>
      <dgm:spPr/>
    </dgm:pt>
    <dgm:pt modelId="{88349094-5934-431D-94CD-9B7F50F93064}" type="pres">
      <dgm:prSet presAssocID="{EA1FA5E7-C6B6-439E-B551-3152896A21CE}" presName="node" presStyleLbl="revTx" presStyleIdx="3" presStyleCnt="5">
        <dgm:presLayoutVars>
          <dgm:bulletEnabled val="1"/>
        </dgm:presLayoutVars>
      </dgm:prSet>
      <dgm:spPr/>
      <dgm:t>
        <a:bodyPr/>
        <a:lstStyle/>
        <a:p>
          <a:endParaRPr lang="en-US"/>
        </a:p>
      </dgm:t>
    </dgm:pt>
    <dgm:pt modelId="{2163555C-3A47-4A17-BC8E-6EB3AD6579EB}" type="pres">
      <dgm:prSet presAssocID="{BA178EC1-B06C-4B3B-A138-AD841C103D4F}" presName="sibTrans" presStyleLbl="node1" presStyleIdx="3" presStyleCnt="5"/>
      <dgm:spPr/>
      <dgm:t>
        <a:bodyPr/>
        <a:lstStyle/>
        <a:p>
          <a:endParaRPr lang="en-US"/>
        </a:p>
      </dgm:t>
    </dgm:pt>
    <dgm:pt modelId="{A0FE1139-E08E-4194-93E8-FD23A2D33342}" type="pres">
      <dgm:prSet presAssocID="{C0BF098F-969D-4784-AA2E-C3DCE626AA68}" presName="dummy" presStyleCnt="0"/>
      <dgm:spPr/>
    </dgm:pt>
    <dgm:pt modelId="{A36225C9-26A5-4E31-8C9C-5E2DB26FAE2D}" type="pres">
      <dgm:prSet presAssocID="{C0BF098F-969D-4784-AA2E-C3DCE626AA68}" presName="node" presStyleLbl="revTx" presStyleIdx="4" presStyleCnt="5">
        <dgm:presLayoutVars>
          <dgm:bulletEnabled val="1"/>
        </dgm:presLayoutVars>
      </dgm:prSet>
      <dgm:spPr/>
      <dgm:t>
        <a:bodyPr/>
        <a:lstStyle/>
        <a:p>
          <a:endParaRPr lang="en-US"/>
        </a:p>
      </dgm:t>
    </dgm:pt>
    <dgm:pt modelId="{358D4C64-087F-4BFB-BD0C-3F9E35E023A1}" type="pres">
      <dgm:prSet presAssocID="{84B2F9A1-0F2C-47A8-B2A7-CF0D8411460F}" presName="sibTrans" presStyleLbl="node1" presStyleIdx="4" presStyleCnt="5"/>
      <dgm:spPr/>
      <dgm:t>
        <a:bodyPr/>
        <a:lstStyle/>
        <a:p>
          <a:endParaRPr lang="en-US"/>
        </a:p>
      </dgm:t>
    </dgm:pt>
  </dgm:ptLst>
  <dgm:cxnLst>
    <dgm:cxn modelId="{7CC3251C-5D75-4C09-A717-C37CE395D485}" type="presOf" srcId="{F290675E-D606-4BA2-A9FA-D3A1F68AC2B9}" destId="{A0384688-9792-4C22-B3E0-079420CA5C81}" srcOrd="0" destOrd="0" presId="urn:microsoft.com/office/officeart/2005/8/layout/cycle1"/>
    <dgm:cxn modelId="{B00FB34B-17C2-45E1-95F4-D4AF8773F53C}" type="presOf" srcId="{A9898BA0-F4BB-464A-A195-A3CEFC8C997F}" destId="{D0CB16FD-DE20-4A73-A523-57262497F00C}" srcOrd="0" destOrd="0" presId="urn:microsoft.com/office/officeart/2005/8/layout/cycle1"/>
    <dgm:cxn modelId="{BD147D5F-44D2-40E3-9259-D81DD76D4E69}" srcId="{A9898BA0-F4BB-464A-A195-A3CEFC8C997F}" destId="{B6DAAF68-C4BA-4949-961B-ED1CB0B27FEC}" srcOrd="1" destOrd="0" parTransId="{C8861E59-78C6-4466-A668-CB499E8E45BD}" sibTransId="{1CD9BE4A-98E8-47DA-AD8F-F4003515B297}"/>
    <dgm:cxn modelId="{FEEE2681-BC16-4FD7-8AB0-81C4986DA0C1}" type="presOf" srcId="{C0BF098F-969D-4784-AA2E-C3DCE626AA68}" destId="{A36225C9-26A5-4E31-8C9C-5E2DB26FAE2D}" srcOrd="0" destOrd="0" presId="urn:microsoft.com/office/officeart/2005/8/layout/cycle1"/>
    <dgm:cxn modelId="{36BB8683-4F1E-422C-B56D-DB69D989F5C7}" type="presOf" srcId="{E1B06E29-E965-4CF1-A136-600C773B253A}" destId="{D6E20CC2-8697-43F4-9C8E-E1626E1935C7}" srcOrd="0" destOrd="0" presId="urn:microsoft.com/office/officeart/2005/8/layout/cycle1"/>
    <dgm:cxn modelId="{2A655CA9-B421-496A-B745-44BD937E8D81}" type="presOf" srcId="{84B2F9A1-0F2C-47A8-B2A7-CF0D8411460F}" destId="{358D4C64-087F-4BFB-BD0C-3F9E35E023A1}" srcOrd="0" destOrd="0" presId="urn:microsoft.com/office/officeart/2005/8/layout/cycle1"/>
    <dgm:cxn modelId="{A1FAE2C0-24F2-45FB-894A-CCB41AF67C10}" type="presOf" srcId="{B6DAAF68-C4BA-4949-961B-ED1CB0B27FEC}" destId="{25DA911E-6FCF-4140-B834-478AD90D6099}" srcOrd="0" destOrd="0" presId="urn:microsoft.com/office/officeart/2005/8/layout/cycle1"/>
    <dgm:cxn modelId="{1CDD0E19-F35F-4097-BB71-F021246558ED}" srcId="{A9898BA0-F4BB-464A-A195-A3CEFC8C997F}" destId="{C0BF098F-969D-4784-AA2E-C3DCE626AA68}" srcOrd="4" destOrd="0" parTransId="{FF296904-EF8C-4470-8F49-C31653144320}" sibTransId="{84B2F9A1-0F2C-47A8-B2A7-CF0D8411460F}"/>
    <dgm:cxn modelId="{DE289BB0-A03A-4CB3-933B-E06F4A8ACD2B}" type="presOf" srcId="{EA1FA5E7-C6B6-439E-B551-3152896A21CE}" destId="{88349094-5934-431D-94CD-9B7F50F93064}" srcOrd="0" destOrd="0" presId="urn:microsoft.com/office/officeart/2005/8/layout/cycle1"/>
    <dgm:cxn modelId="{896A0029-6468-4EBD-8CCA-5C9887877893}" srcId="{A9898BA0-F4BB-464A-A195-A3CEFC8C997F}" destId="{EA1FA5E7-C6B6-439E-B551-3152896A21CE}" srcOrd="3" destOrd="0" parTransId="{9FC872DB-891D-49C7-BB52-035D61708A2F}" sibTransId="{BA178EC1-B06C-4B3B-A138-AD841C103D4F}"/>
    <dgm:cxn modelId="{D4B39962-6E65-4D80-92CD-43B237FB81E3}" type="presOf" srcId="{1CD9BE4A-98E8-47DA-AD8F-F4003515B297}" destId="{4F2EA443-DCF2-4D6F-8712-DB5436C715B6}" srcOrd="0" destOrd="0" presId="urn:microsoft.com/office/officeart/2005/8/layout/cycle1"/>
    <dgm:cxn modelId="{FC8742D3-0D1F-4649-B5F5-1A2284DE2AAC}" type="presOf" srcId="{F4FED442-7B99-4A1C-96B0-915755375F61}" destId="{7D9839B8-3875-407C-A818-E9FF8AB1A673}" srcOrd="0" destOrd="0" presId="urn:microsoft.com/office/officeart/2005/8/layout/cycle1"/>
    <dgm:cxn modelId="{534E2E5B-A487-4AB0-898C-4F79914D6D36}" type="presOf" srcId="{BA178EC1-B06C-4B3B-A138-AD841C103D4F}" destId="{2163555C-3A47-4A17-BC8E-6EB3AD6579EB}" srcOrd="0" destOrd="0" presId="urn:microsoft.com/office/officeart/2005/8/layout/cycle1"/>
    <dgm:cxn modelId="{3403AD0A-4A92-4B70-8597-1BE0622EA91C}" srcId="{A9898BA0-F4BB-464A-A195-A3CEFC8C997F}" destId="{E1B06E29-E965-4CF1-A136-600C773B253A}" srcOrd="2" destOrd="0" parTransId="{F803032B-8819-45B9-90E7-C234E4672C80}" sibTransId="{2A572E3D-B945-47DA-B0A9-FA18E22149DF}"/>
    <dgm:cxn modelId="{E8F98EE9-9414-4836-B3EC-F821AECBB185}" srcId="{A9898BA0-F4BB-464A-A195-A3CEFC8C997F}" destId="{F4FED442-7B99-4A1C-96B0-915755375F61}" srcOrd="0" destOrd="0" parTransId="{6AA217BC-B965-42D0-9663-283A35377AC2}" sibTransId="{F290675E-D606-4BA2-A9FA-D3A1F68AC2B9}"/>
    <dgm:cxn modelId="{E9219127-A246-4786-A7EB-CA03101FECA9}" type="presOf" srcId="{2A572E3D-B945-47DA-B0A9-FA18E22149DF}" destId="{E7D13352-AEB7-4CE0-9D2B-1531DFCBD913}" srcOrd="0" destOrd="0" presId="urn:microsoft.com/office/officeart/2005/8/layout/cycle1"/>
    <dgm:cxn modelId="{77C9313B-988D-4BF9-B2E3-54C7FB410D7D}" type="presParOf" srcId="{D0CB16FD-DE20-4A73-A523-57262497F00C}" destId="{C996DFB0-9CA5-437D-909B-72B48E6B2597}" srcOrd="0" destOrd="0" presId="urn:microsoft.com/office/officeart/2005/8/layout/cycle1"/>
    <dgm:cxn modelId="{40217419-E19A-4C9D-AA4E-A8BA6E03CC7A}" type="presParOf" srcId="{D0CB16FD-DE20-4A73-A523-57262497F00C}" destId="{7D9839B8-3875-407C-A818-E9FF8AB1A673}" srcOrd="1" destOrd="0" presId="urn:microsoft.com/office/officeart/2005/8/layout/cycle1"/>
    <dgm:cxn modelId="{256E9127-ED7B-47B3-B243-068B3A9B643D}" type="presParOf" srcId="{D0CB16FD-DE20-4A73-A523-57262497F00C}" destId="{A0384688-9792-4C22-B3E0-079420CA5C81}" srcOrd="2" destOrd="0" presId="urn:microsoft.com/office/officeart/2005/8/layout/cycle1"/>
    <dgm:cxn modelId="{891D0E67-F225-444A-A926-9DD87B45EC3C}" type="presParOf" srcId="{D0CB16FD-DE20-4A73-A523-57262497F00C}" destId="{C36B103B-7514-46A8-B24A-E4CDB700656E}" srcOrd="3" destOrd="0" presId="urn:microsoft.com/office/officeart/2005/8/layout/cycle1"/>
    <dgm:cxn modelId="{31D02658-8B00-4D5F-9CBF-2B32121FF975}" type="presParOf" srcId="{D0CB16FD-DE20-4A73-A523-57262497F00C}" destId="{25DA911E-6FCF-4140-B834-478AD90D6099}" srcOrd="4" destOrd="0" presId="urn:microsoft.com/office/officeart/2005/8/layout/cycle1"/>
    <dgm:cxn modelId="{98F31AFA-A80D-47E4-A27C-EF1450D3348B}" type="presParOf" srcId="{D0CB16FD-DE20-4A73-A523-57262497F00C}" destId="{4F2EA443-DCF2-4D6F-8712-DB5436C715B6}" srcOrd="5" destOrd="0" presId="urn:microsoft.com/office/officeart/2005/8/layout/cycle1"/>
    <dgm:cxn modelId="{FBC6B88A-9BB0-4614-B81E-EDF182A39E22}" type="presParOf" srcId="{D0CB16FD-DE20-4A73-A523-57262497F00C}" destId="{79371FEC-745B-4D4A-A246-5181A9C768EA}" srcOrd="6" destOrd="0" presId="urn:microsoft.com/office/officeart/2005/8/layout/cycle1"/>
    <dgm:cxn modelId="{C25F57F0-32C1-4516-B98B-ED1AA32AEF10}" type="presParOf" srcId="{D0CB16FD-DE20-4A73-A523-57262497F00C}" destId="{D6E20CC2-8697-43F4-9C8E-E1626E1935C7}" srcOrd="7" destOrd="0" presId="urn:microsoft.com/office/officeart/2005/8/layout/cycle1"/>
    <dgm:cxn modelId="{644F18E0-AE6B-437F-8F3E-0D3604F4B410}" type="presParOf" srcId="{D0CB16FD-DE20-4A73-A523-57262497F00C}" destId="{E7D13352-AEB7-4CE0-9D2B-1531DFCBD913}" srcOrd="8" destOrd="0" presId="urn:microsoft.com/office/officeart/2005/8/layout/cycle1"/>
    <dgm:cxn modelId="{998CCFB3-D291-4578-8949-D2754C35A5F9}" type="presParOf" srcId="{D0CB16FD-DE20-4A73-A523-57262497F00C}" destId="{4DCF0BA1-E789-4A81-A869-D5E15632584A}" srcOrd="9" destOrd="0" presId="urn:microsoft.com/office/officeart/2005/8/layout/cycle1"/>
    <dgm:cxn modelId="{9A8E0EE7-374C-431C-9CC0-7C3B15605619}" type="presParOf" srcId="{D0CB16FD-DE20-4A73-A523-57262497F00C}" destId="{88349094-5934-431D-94CD-9B7F50F93064}" srcOrd="10" destOrd="0" presId="urn:microsoft.com/office/officeart/2005/8/layout/cycle1"/>
    <dgm:cxn modelId="{F3B82183-0C2B-4849-97DE-3EE103A56D36}" type="presParOf" srcId="{D0CB16FD-DE20-4A73-A523-57262497F00C}" destId="{2163555C-3A47-4A17-BC8E-6EB3AD6579EB}" srcOrd="11" destOrd="0" presId="urn:microsoft.com/office/officeart/2005/8/layout/cycle1"/>
    <dgm:cxn modelId="{9079A375-C0AD-4209-97DC-E5B86A9026F4}" type="presParOf" srcId="{D0CB16FD-DE20-4A73-A523-57262497F00C}" destId="{A0FE1139-E08E-4194-93E8-FD23A2D33342}" srcOrd="12" destOrd="0" presId="urn:microsoft.com/office/officeart/2005/8/layout/cycle1"/>
    <dgm:cxn modelId="{966AAF1A-AFD7-4B79-9098-F6E1BDC4A8BD}" type="presParOf" srcId="{D0CB16FD-DE20-4A73-A523-57262497F00C}" destId="{A36225C9-26A5-4E31-8C9C-5E2DB26FAE2D}" srcOrd="13" destOrd="0" presId="urn:microsoft.com/office/officeart/2005/8/layout/cycle1"/>
    <dgm:cxn modelId="{516B82FF-B0D5-4A78-8B71-C43DC52D4A52}" type="presParOf" srcId="{D0CB16FD-DE20-4A73-A523-57262497F00C}" destId="{358D4C64-087F-4BFB-BD0C-3F9E35E023A1}" srcOrd="14" destOrd="0" presId="urn:microsoft.com/office/officeart/2005/8/layout/cycle1"/>
  </dgm:cxnLst>
  <dgm:bg>
    <a:gradFill>
      <a:gsLst>
        <a:gs pos="68150">
          <a:srgbClr val="F7A54B"/>
        </a:gs>
        <a:gs pos="0">
          <a:srgbClr val="F7A54B"/>
        </a:gs>
        <a:gs pos="50000">
          <a:srgbClr val="FAC58A"/>
        </a:gs>
        <a:gs pos="100000">
          <a:schemeClr val="bg1">
            <a:shade val="63000"/>
            <a:satMod val="120000"/>
          </a:schemeClr>
        </a:gs>
      </a:gsLst>
      <a:lin ang="5400000" scaled="0"/>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68AD162-806B-4DB7-9731-2E8A053FF7F4}" type="doc">
      <dgm:prSet loTypeId="urn:microsoft.com/office/officeart/2008/layout/LinedList" loCatId="list" qsTypeId="urn:microsoft.com/office/officeart/2005/8/quickstyle/simple3" qsCatId="simple" csTypeId="urn:microsoft.com/office/officeart/2005/8/colors/accent1_2" csCatId="accent1"/>
      <dgm:spPr/>
      <dgm:t>
        <a:bodyPr/>
        <a:lstStyle/>
        <a:p>
          <a:endParaRPr lang="en-US"/>
        </a:p>
      </dgm:t>
    </dgm:pt>
    <dgm:pt modelId="{FE8F240B-5163-4C5E-8677-550248DCC3CB}">
      <dgm:prSet/>
      <dgm:spPr/>
      <dgm:t>
        <a:bodyPr/>
        <a:lstStyle/>
        <a:p>
          <a:r>
            <a:rPr lang="en-US"/>
            <a:t>Bloom B. S. </a:t>
          </a:r>
          <a:r>
            <a:rPr lang="en-US" i="1"/>
            <a:t>Taxonomy of Educational Objectives, Handbook I: The Cognitive Domain. </a:t>
          </a:r>
          <a:r>
            <a:rPr lang="en-US"/>
            <a:t>(1956) New York: David McKay Co Inc.</a:t>
          </a:r>
        </a:p>
      </dgm:t>
    </dgm:pt>
    <dgm:pt modelId="{5D44E9A5-44F8-46D2-BC51-B70FD271C055}" type="parTrans" cxnId="{93CAA901-CAAA-4EC0-B76A-82540C4100F7}">
      <dgm:prSet/>
      <dgm:spPr/>
      <dgm:t>
        <a:bodyPr/>
        <a:lstStyle/>
        <a:p>
          <a:endParaRPr lang="en-US"/>
        </a:p>
      </dgm:t>
    </dgm:pt>
    <dgm:pt modelId="{472A7C2F-F8F8-4E38-9333-742B690709AC}" type="sibTrans" cxnId="{93CAA901-CAAA-4EC0-B76A-82540C4100F7}">
      <dgm:prSet/>
      <dgm:spPr/>
      <dgm:t>
        <a:bodyPr/>
        <a:lstStyle/>
        <a:p>
          <a:endParaRPr lang="en-US"/>
        </a:p>
      </dgm:t>
    </dgm:pt>
    <dgm:pt modelId="{BE6D56B0-130A-4597-8ACB-64A51AB67F1A}">
      <dgm:prSet/>
      <dgm:spPr/>
      <dgm:t>
        <a:bodyPr/>
        <a:lstStyle/>
        <a:p>
          <a:r>
            <a:rPr lang="en-US"/>
            <a:t>Brame, C., (2016). Active learning. Vanderbilt University Center for Teaching. Retrieved [10/16/2018] from </a:t>
          </a:r>
          <a:r>
            <a:rPr lang="en-US">
              <a:hlinkClick xmlns:r="http://schemas.openxmlformats.org/officeDocument/2006/relationships" r:id="rId1"/>
            </a:rPr>
            <a:t>https://cft.vanderbilt.edu/active-learning/</a:t>
          </a:r>
          <a:r>
            <a:rPr lang="en-US"/>
            <a:t>.</a:t>
          </a:r>
        </a:p>
      </dgm:t>
    </dgm:pt>
    <dgm:pt modelId="{155176B7-AE21-4C24-9173-CADDA073E39D}" type="parTrans" cxnId="{368B3810-96D0-4D3E-8348-515A881E54B7}">
      <dgm:prSet/>
      <dgm:spPr/>
      <dgm:t>
        <a:bodyPr/>
        <a:lstStyle/>
        <a:p>
          <a:endParaRPr lang="en-US"/>
        </a:p>
      </dgm:t>
    </dgm:pt>
    <dgm:pt modelId="{27F5E1D5-1645-4539-B6B2-8EC31158A20D}" type="sibTrans" cxnId="{368B3810-96D0-4D3E-8348-515A881E54B7}">
      <dgm:prSet/>
      <dgm:spPr/>
      <dgm:t>
        <a:bodyPr/>
        <a:lstStyle/>
        <a:p>
          <a:endParaRPr lang="en-US"/>
        </a:p>
      </dgm:t>
    </dgm:pt>
    <dgm:pt modelId="{A1BAEABD-43C3-4FAD-869B-40F0B517D3FB}">
      <dgm:prSet/>
      <dgm:spPr/>
      <dgm:t>
        <a:bodyPr/>
        <a:lstStyle/>
        <a:p>
          <a:r>
            <a:rPr lang="en-US"/>
            <a:t>Cerbin, B. (2009). When Students Learn (or don’t learn) from Active Learning Experiences by Bill Cerbin</a:t>
          </a:r>
          <a:r>
            <a:rPr lang="en-US" i="1"/>
            <a:t>- Student Learning</a:t>
          </a:r>
          <a:r>
            <a:rPr lang="en-US"/>
            <a:t>. [online] Catl.typepad.com. Available at: http://catl.typepad.com/student_learning/2009/08/when-students-learn-or-dont-learn-from-active-learning-experiences.html </a:t>
          </a:r>
        </a:p>
      </dgm:t>
    </dgm:pt>
    <dgm:pt modelId="{9A733D9F-06B1-48D1-B2AF-8A0DB91DBEAF}" type="parTrans" cxnId="{3842B0CA-1CE2-4852-850C-47B92B0AB742}">
      <dgm:prSet/>
      <dgm:spPr/>
      <dgm:t>
        <a:bodyPr/>
        <a:lstStyle/>
        <a:p>
          <a:endParaRPr lang="en-US"/>
        </a:p>
      </dgm:t>
    </dgm:pt>
    <dgm:pt modelId="{2A55DCB8-881C-483A-9EFA-81DCC31016A7}" type="sibTrans" cxnId="{3842B0CA-1CE2-4852-850C-47B92B0AB742}">
      <dgm:prSet/>
      <dgm:spPr/>
      <dgm:t>
        <a:bodyPr/>
        <a:lstStyle/>
        <a:p>
          <a:endParaRPr lang="en-US"/>
        </a:p>
      </dgm:t>
    </dgm:pt>
    <dgm:pt modelId="{BD6B52C1-B0C6-4EF2-BE9C-190E8F11FE20}">
      <dgm:prSet/>
      <dgm:spPr/>
      <dgm:t>
        <a:bodyPr/>
        <a:lstStyle/>
        <a:p>
          <a:r>
            <a:rPr lang="en-US"/>
            <a:t>Freeman et al. (2014) Active learning increases student performance in science, engineering, and mathematics. </a:t>
          </a:r>
          <a:r>
            <a:rPr lang="en-US" i="1"/>
            <a:t>PNAS</a:t>
          </a:r>
          <a:r>
            <a:rPr lang="en-US"/>
            <a:t>, June 10, 2014, vol. 111, no. 23</a:t>
          </a:r>
        </a:p>
      </dgm:t>
    </dgm:pt>
    <dgm:pt modelId="{AAC81BD3-3B2B-438A-A968-36E862316586}" type="parTrans" cxnId="{E4972EE9-C127-4287-ABBC-89F791686780}">
      <dgm:prSet/>
      <dgm:spPr/>
      <dgm:t>
        <a:bodyPr/>
        <a:lstStyle/>
        <a:p>
          <a:endParaRPr lang="en-US"/>
        </a:p>
      </dgm:t>
    </dgm:pt>
    <dgm:pt modelId="{F8CDFE47-0541-45A6-A5B7-5FBF7DA8D93B}" type="sibTrans" cxnId="{E4972EE9-C127-4287-ABBC-89F791686780}">
      <dgm:prSet/>
      <dgm:spPr/>
      <dgm:t>
        <a:bodyPr/>
        <a:lstStyle/>
        <a:p>
          <a:endParaRPr lang="en-US"/>
        </a:p>
      </dgm:t>
    </dgm:pt>
    <dgm:pt modelId="{D45D8ADA-AD46-4DE3-AA5E-C2BFAD8B3645}">
      <dgm:prSet/>
      <dgm:spPr/>
      <dgm:t>
        <a:bodyPr/>
        <a:lstStyle/>
        <a:p>
          <a:r>
            <a:rPr lang="en-US"/>
            <a:t>Miller, Michelle D. (2014) </a:t>
          </a:r>
          <a:r>
            <a:rPr lang="en-US" i="1"/>
            <a:t>Minds Online: Teaching Effectively with Technology.	H</a:t>
          </a:r>
          <a:r>
            <a:rPr lang="en-US"/>
            <a:t>arvard University Press</a:t>
          </a:r>
        </a:p>
      </dgm:t>
    </dgm:pt>
    <dgm:pt modelId="{6250C6CF-2243-4810-9BB5-2A71B7CFE4D9}" type="parTrans" cxnId="{5BA0BAD1-0F69-48FD-B25C-119854121CF6}">
      <dgm:prSet/>
      <dgm:spPr/>
      <dgm:t>
        <a:bodyPr/>
        <a:lstStyle/>
        <a:p>
          <a:endParaRPr lang="en-US"/>
        </a:p>
      </dgm:t>
    </dgm:pt>
    <dgm:pt modelId="{46518982-80B1-4A43-9632-7A6AA03AAFBB}" type="sibTrans" cxnId="{5BA0BAD1-0F69-48FD-B25C-119854121CF6}">
      <dgm:prSet/>
      <dgm:spPr/>
      <dgm:t>
        <a:bodyPr/>
        <a:lstStyle/>
        <a:p>
          <a:endParaRPr lang="en-US"/>
        </a:p>
      </dgm:t>
    </dgm:pt>
    <dgm:pt modelId="{992A9264-AD5E-4D90-87DE-1A9850276F6B}" type="pres">
      <dgm:prSet presAssocID="{E68AD162-806B-4DB7-9731-2E8A053FF7F4}" presName="vert0" presStyleCnt="0">
        <dgm:presLayoutVars>
          <dgm:dir/>
          <dgm:animOne val="branch"/>
          <dgm:animLvl val="lvl"/>
        </dgm:presLayoutVars>
      </dgm:prSet>
      <dgm:spPr/>
      <dgm:t>
        <a:bodyPr/>
        <a:lstStyle/>
        <a:p>
          <a:endParaRPr lang="en-US"/>
        </a:p>
      </dgm:t>
    </dgm:pt>
    <dgm:pt modelId="{95EFD583-3849-48EB-86B0-BB6B92D108EE}" type="pres">
      <dgm:prSet presAssocID="{FE8F240B-5163-4C5E-8677-550248DCC3CB}" presName="thickLine" presStyleLbl="alignNode1" presStyleIdx="0" presStyleCnt="5"/>
      <dgm:spPr/>
    </dgm:pt>
    <dgm:pt modelId="{E61024C1-D2C9-4697-8590-B572FD17862D}" type="pres">
      <dgm:prSet presAssocID="{FE8F240B-5163-4C5E-8677-550248DCC3CB}" presName="horz1" presStyleCnt="0"/>
      <dgm:spPr/>
    </dgm:pt>
    <dgm:pt modelId="{D75CF6FE-AED8-4ADB-A78F-2A63A384C58A}" type="pres">
      <dgm:prSet presAssocID="{FE8F240B-5163-4C5E-8677-550248DCC3CB}" presName="tx1" presStyleLbl="revTx" presStyleIdx="0" presStyleCnt="5"/>
      <dgm:spPr/>
      <dgm:t>
        <a:bodyPr/>
        <a:lstStyle/>
        <a:p>
          <a:endParaRPr lang="en-US"/>
        </a:p>
      </dgm:t>
    </dgm:pt>
    <dgm:pt modelId="{B37C99FA-97E7-400B-8C35-4D27B00BA91C}" type="pres">
      <dgm:prSet presAssocID="{FE8F240B-5163-4C5E-8677-550248DCC3CB}" presName="vert1" presStyleCnt="0"/>
      <dgm:spPr/>
    </dgm:pt>
    <dgm:pt modelId="{5612A822-C97E-4E07-82A1-342D87523241}" type="pres">
      <dgm:prSet presAssocID="{BE6D56B0-130A-4597-8ACB-64A51AB67F1A}" presName="thickLine" presStyleLbl="alignNode1" presStyleIdx="1" presStyleCnt="5"/>
      <dgm:spPr/>
    </dgm:pt>
    <dgm:pt modelId="{98EDC9D7-D713-4C6F-8F41-37796ED2FF47}" type="pres">
      <dgm:prSet presAssocID="{BE6D56B0-130A-4597-8ACB-64A51AB67F1A}" presName="horz1" presStyleCnt="0"/>
      <dgm:spPr/>
    </dgm:pt>
    <dgm:pt modelId="{B99B99B5-296E-461A-AAD5-0C573B84FA30}" type="pres">
      <dgm:prSet presAssocID="{BE6D56B0-130A-4597-8ACB-64A51AB67F1A}" presName="tx1" presStyleLbl="revTx" presStyleIdx="1" presStyleCnt="5"/>
      <dgm:spPr/>
      <dgm:t>
        <a:bodyPr/>
        <a:lstStyle/>
        <a:p>
          <a:endParaRPr lang="en-US"/>
        </a:p>
      </dgm:t>
    </dgm:pt>
    <dgm:pt modelId="{D9DF21C7-F79E-4B52-B92D-5AA73F753619}" type="pres">
      <dgm:prSet presAssocID="{BE6D56B0-130A-4597-8ACB-64A51AB67F1A}" presName="vert1" presStyleCnt="0"/>
      <dgm:spPr/>
    </dgm:pt>
    <dgm:pt modelId="{470AE4C4-845B-400B-B235-CBC1DDD7C7E1}" type="pres">
      <dgm:prSet presAssocID="{A1BAEABD-43C3-4FAD-869B-40F0B517D3FB}" presName="thickLine" presStyleLbl="alignNode1" presStyleIdx="2" presStyleCnt="5"/>
      <dgm:spPr/>
    </dgm:pt>
    <dgm:pt modelId="{F444C0DD-F8D0-4D2D-8250-E71CF1C4B125}" type="pres">
      <dgm:prSet presAssocID="{A1BAEABD-43C3-4FAD-869B-40F0B517D3FB}" presName="horz1" presStyleCnt="0"/>
      <dgm:spPr/>
    </dgm:pt>
    <dgm:pt modelId="{FD045FDE-9DB0-47F7-9D55-3DCCAF0349C8}" type="pres">
      <dgm:prSet presAssocID="{A1BAEABD-43C3-4FAD-869B-40F0B517D3FB}" presName="tx1" presStyleLbl="revTx" presStyleIdx="2" presStyleCnt="5"/>
      <dgm:spPr/>
      <dgm:t>
        <a:bodyPr/>
        <a:lstStyle/>
        <a:p>
          <a:endParaRPr lang="en-US"/>
        </a:p>
      </dgm:t>
    </dgm:pt>
    <dgm:pt modelId="{15078686-A126-415E-BBB8-54263174902F}" type="pres">
      <dgm:prSet presAssocID="{A1BAEABD-43C3-4FAD-869B-40F0B517D3FB}" presName="vert1" presStyleCnt="0"/>
      <dgm:spPr/>
    </dgm:pt>
    <dgm:pt modelId="{E989081E-E3C8-4FE8-A750-C3DAA22CF092}" type="pres">
      <dgm:prSet presAssocID="{BD6B52C1-B0C6-4EF2-BE9C-190E8F11FE20}" presName="thickLine" presStyleLbl="alignNode1" presStyleIdx="3" presStyleCnt="5"/>
      <dgm:spPr/>
    </dgm:pt>
    <dgm:pt modelId="{D2A03901-9AA5-4F74-BE04-1B476B1AC98C}" type="pres">
      <dgm:prSet presAssocID="{BD6B52C1-B0C6-4EF2-BE9C-190E8F11FE20}" presName="horz1" presStyleCnt="0"/>
      <dgm:spPr/>
    </dgm:pt>
    <dgm:pt modelId="{D67C30CC-B6AF-4A6A-872F-376289FF819C}" type="pres">
      <dgm:prSet presAssocID="{BD6B52C1-B0C6-4EF2-BE9C-190E8F11FE20}" presName="tx1" presStyleLbl="revTx" presStyleIdx="3" presStyleCnt="5"/>
      <dgm:spPr/>
      <dgm:t>
        <a:bodyPr/>
        <a:lstStyle/>
        <a:p>
          <a:endParaRPr lang="en-US"/>
        </a:p>
      </dgm:t>
    </dgm:pt>
    <dgm:pt modelId="{8EDFBBEC-4C0C-4643-B57F-2BEA7E10775F}" type="pres">
      <dgm:prSet presAssocID="{BD6B52C1-B0C6-4EF2-BE9C-190E8F11FE20}" presName="vert1" presStyleCnt="0"/>
      <dgm:spPr/>
    </dgm:pt>
    <dgm:pt modelId="{6B7741E2-BED6-43ED-9B06-FB9E3F00F534}" type="pres">
      <dgm:prSet presAssocID="{D45D8ADA-AD46-4DE3-AA5E-C2BFAD8B3645}" presName="thickLine" presStyleLbl="alignNode1" presStyleIdx="4" presStyleCnt="5"/>
      <dgm:spPr/>
    </dgm:pt>
    <dgm:pt modelId="{941E77A9-E6C8-4704-8849-64F0259B8DA9}" type="pres">
      <dgm:prSet presAssocID="{D45D8ADA-AD46-4DE3-AA5E-C2BFAD8B3645}" presName="horz1" presStyleCnt="0"/>
      <dgm:spPr/>
    </dgm:pt>
    <dgm:pt modelId="{6B0B5853-92C7-4D9A-9E51-4D2BEA2C017A}" type="pres">
      <dgm:prSet presAssocID="{D45D8ADA-AD46-4DE3-AA5E-C2BFAD8B3645}" presName="tx1" presStyleLbl="revTx" presStyleIdx="4" presStyleCnt="5"/>
      <dgm:spPr/>
      <dgm:t>
        <a:bodyPr/>
        <a:lstStyle/>
        <a:p>
          <a:endParaRPr lang="en-US"/>
        </a:p>
      </dgm:t>
    </dgm:pt>
    <dgm:pt modelId="{D737D11F-E542-400E-BDF5-73A617D8F366}" type="pres">
      <dgm:prSet presAssocID="{D45D8ADA-AD46-4DE3-AA5E-C2BFAD8B3645}" presName="vert1" presStyleCnt="0"/>
      <dgm:spPr/>
    </dgm:pt>
  </dgm:ptLst>
  <dgm:cxnLst>
    <dgm:cxn modelId="{C796E198-A831-4C4E-B9CA-C0D61ED8AE18}" type="presOf" srcId="{A1BAEABD-43C3-4FAD-869B-40F0B517D3FB}" destId="{FD045FDE-9DB0-47F7-9D55-3DCCAF0349C8}" srcOrd="0" destOrd="0" presId="urn:microsoft.com/office/officeart/2008/layout/LinedList"/>
    <dgm:cxn modelId="{57330C82-2A0C-436C-A50A-B77CC472FA48}" type="presOf" srcId="{FE8F240B-5163-4C5E-8677-550248DCC3CB}" destId="{D75CF6FE-AED8-4ADB-A78F-2A63A384C58A}" srcOrd="0" destOrd="0" presId="urn:microsoft.com/office/officeart/2008/layout/LinedList"/>
    <dgm:cxn modelId="{A8243239-89EB-4C3C-9A88-FEDB2E906C91}" type="presOf" srcId="{D45D8ADA-AD46-4DE3-AA5E-C2BFAD8B3645}" destId="{6B0B5853-92C7-4D9A-9E51-4D2BEA2C017A}" srcOrd="0" destOrd="0" presId="urn:microsoft.com/office/officeart/2008/layout/LinedList"/>
    <dgm:cxn modelId="{5BA0BAD1-0F69-48FD-B25C-119854121CF6}" srcId="{E68AD162-806B-4DB7-9731-2E8A053FF7F4}" destId="{D45D8ADA-AD46-4DE3-AA5E-C2BFAD8B3645}" srcOrd="4" destOrd="0" parTransId="{6250C6CF-2243-4810-9BB5-2A71B7CFE4D9}" sibTransId="{46518982-80B1-4A43-9632-7A6AA03AAFBB}"/>
    <dgm:cxn modelId="{3842B0CA-1CE2-4852-850C-47B92B0AB742}" srcId="{E68AD162-806B-4DB7-9731-2E8A053FF7F4}" destId="{A1BAEABD-43C3-4FAD-869B-40F0B517D3FB}" srcOrd="2" destOrd="0" parTransId="{9A733D9F-06B1-48D1-B2AF-8A0DB91DBEAF}" sibTransId="{2A55DCB8-881C-483A-9EFA-81DCC31016A7}"/>
    <dgm:cxn modelId="{A2DFB585-73DF-42F0-BA62-AF3830E9D989}" type="presOf" srcId="{BD6B52C1-B0C6-4EF2-BE9C-190E8F11FE20}" destId="{D67C30CC-B6AF-4A6A-872F-376289FF819C}" srcOrd="0" destOrd="0" presId="urn:microsoft.com/office/officeart/2008/layout/LinedList"/>
    <dgm:cxn modelId="{3AD1F3DB-20B4-4FB5-8A8E-C69BC70AADF4}" type="presOf" srcId="{E68AD162-806B-4DB7-9731-2E8A053FF7F4}" destId="{992A9264-AD5E-4D90-87DE-1A9850276F6B}" srcOrd="0" destOrd="0" presId="urn:microsoft.com/office/officeart/2008/layout/LinedList"/>
    <dgm:cxn modelId="{93CAA901-CAAA-4EC0-B76A-82540C4100F7}" srcId="{E68AD162-806B-4DB7-9731-2E8A053FF7F4}" destId="{FE8F240B-5163-4C5E-8677-550248DCC3CB}" srcOrd="0" destOrd="0" parTransId="{5D44E9A5-44F8-46D2-BC51-B70FD271C055}" sibTransId="{472A7C2F-F8F8-4E38-9333-742B690709AC}"/>
    <dgm:cxn modelId="{368B3810-96D0-4D3E-8348-515A881E54B7}" srcId="{E68AD162-806B-4DB7-9731-2E8A053FF7F4}" destId="{BE6D56B0-130A-4597-8ACB-64A51AB67F1A}" srcOrd="1" destOrd="0" parTransId="{155176B7-AE21-4C24-9173-CADDA073E39D}" sibTransId="{27F5E1D5-1645-4539-B6B2-8EC31158A20D}"/>
    <dgm:cxn modelId="{A97898B0-E4A1-44C8-A316-83F20507A714}" type="presOf" srcId="{BE6D56B0-130A-4597-8ACB-64A51AB67F1A}" destId="{B99B99B5-296E-461A-AAD5-0C573B84FA30}" srcOrd="0" destOrd="0" presId="urn:microsoft.com/office/officeart/2008/layout/LinedList"/>
    <dgm:cxn modelId="{E4972EE9-C127-4287-ABBC-89F791686780}" srcId="{E68AD162-806B-4DB7-9731-2E8A053FF7F4}" destId="{BD6B52C1-B0C6-4EF2-BE9C-190E8F11FE20}" srcOrd="3" destOrd="0" parTransId="{AAC81BD3-3B2B-438A-A968-36E862316586}" sibTransId="{F8CDFE47-0541-45A6-A5B7-5FBF7DA8D93B}"/>
    <dgm:cxn modelId="{81DC6CEE-13C2-4432-AD2B-2A501FC80D0F}" type="presParOf" srcId="{992A9264-AD5E-4D90-87DE-1A9850276F6B}" destId="{95EFD583-3849-48EB-86B0-BB6B92D108EE}" srcOrd="0" destOrd="0" presId="urn:microsoft.com/office/officeart/2008/layout/LinedList"/>
    <dgm:cxn modelId="{0E726689-88A1-4F7F-9343-3DA6201C4D12}" type="presParOf" srcId="{992A9264-AD5E-4D90-87DE-1A9850276F6B}" destId="{E61024C1-D2C9-4697-8590-B572FD17862D}" srcOrd="1" destOrd="0" presId="urn:microsoft.com/office/officeart/2008/layout/LinedList"/>
    <dgm:cxn modelId="{65BA4A4D-4EC2-413F-9024-F46BC5963E40}" type="presParOf" srcId="{E61024C1-D2C9-4697-8590-B572FD17862D}" destId="{D75CF6FE-AED8-4ADB-A78F-2A63A384C58A}" srcOrd="0" destOrd="0" presId="urn:microsoft.com/office/officeart/2008/layout/LinedList"/>
    <dgm:cxn modelId="{AEE3C8A1-C29E-4CBB-9B03-0B4E61B53D2B}" type="presParOf" srcId="{E61024C1-D2C9-4697-8590-B572FD17862D}" destId="{B37C99FA-97E7-400B-8C35-4D27B00BA91C}" srcOrd="1" destOrd="0" presId="urn:microsoft.com/office/officeart/2008/layout/LinedList"/>
    <dgm:cxn modelId="{7A563466-50FE-45CA-86BA-33E9BDC6074F}" type="presParOf" srcId="{992A9264-AD5E-4D90-87DE-1A9850276F6B}" destId="{5612A822-C97E-4E07-82A1-342D87523241}" srcOrd="2" destOrd="0" presId="urn:microsoft.com/office/officeart/2008/layout/LinedList"/>
    <dgm:cxn modelId="{33918240-5897-4618-A4C2-B3C4D927193B}" type="presParOf" srcId="{992A9264-AD5E-4D90-87DE-1A9850276F6B}" destId="{98EDC9D7-D713-4C6F-8F41-37796ED2FF47}" srcOrd="3" destOrd="0" presId="urn:microsoft.com/office/officeart/2008/layout/LinedList"/>
    <dgm:cxn modelId="{7A253D1F-9839-4D1B-9AA4-58F4994922BA}" type="presParOf" srcId="{98EDC9D7-D713-4C6F-8F41-37796ED2FF47}" destId="{B99B99B5-296E-461A-AAD5-0C573B84FA30}" srcOrd="0" destOrd="0" presId="urn:microsoft.com/office/officeart/2008/layout/LinedList"/>
    <dgm:cxn modelId="{E9BDE27B-43E2-4028-A69A-909EE1767BA7}" type="presParOf" srcId="{98EDC9D7-D713-4C6F-8F41-37796ED2FF47}" destId="{D9DF21C7-F79E-4B52-B92D-5AA73F753619}" srcOrd="1" destOrd="0" presId="urn:microsoft.com/office/officeart/2008/layout/LinedList"/>
    <dgm:cxn modelId="{9675F09D-8809-4EA5-BF20-6F92CE09EDB6}" type="presParOf" srcId="{992A9264-AD5E-4D90-87DE-1A9850276F6B}" destId="{470AE4C4-845B-400B-B235-CBC1DDD7C7E1}" srcOrd="4" destOrd="0" presId="urn:microsoft.com/office/officeart/2008/layout/LinedList"/>
    <dgm:cxn modelId="{E5C872D9-3170-4829-8393-CB8E8B8E24E7}" type="presParOf" srcId="{992A9264-AD5E-4D90-87DE-1A9850276F6B}" destId="{F444C0DD-F8D0-4D2D-8250-E71CF1C4B125}" srcOrd="5" destOrd="0" presId="urn:microsoft.com/office/officeart/2008/layout/LinedList"/>
    <dgm:cxn modelId="{E7C6B0BA-FD07-4A3A-98A5-A102B4749F8A}" type="presParOf" srcId="{F444C0DD-F8D0-4D2D-8250-E71CF1C4B125}" destId="{FD045FDE-9DB0-47F7-9D55-3DCCAF0349C8}" srcOrd="0" destOrd="0" presId="urn:microsoft.com/office/officeart/2008/layout/LinedList"/>
    <dgm:cxn modelId="{69CCDA34-ACE9-474F-8385-E7F9B1BF1379}" type="presParOf" srcId="{F444C0DD-F8D0-4D2D-8250-E71CF1C4B125}" destId="{15078686-A126-415E-BBB8-54263174902F}" srcOrd="1" destOrd="0" presId="urn:microsoft.com/office/officeart/2008/layout/LinedList"/>
    <dgm:cxn modelId="{58FC7F03-8BA6-4534-B784-794C872DE593}" type="presParOf" srcId="{992A9264-AD5E-4D90-87DE-1A9850276F6B}" destId="{E989081E-E3C8-4FE8-A750-C3DAA22CF092}" srcOrd="6" destOrd="0" presId="urn:microsoft.com/office/officeart/2008/layout/LinedList"/>
    <dgm:cxn modelId="{91459FB9-93C4-4051-BFAE-30950B109F4B}" type="presParOf" srcId="{992A9264-AD5E-4D90-87DE-1A9850276F6B}" destId="{D2A03901-9AA5-4F74-BE04-1B476B1AC98C}" srcOrd="7" destOrd="0" presId="urn:microsoft.com/office/officeart/2008/layout/LinedList"/>
    <dgm:cxn modelId="{FEF5AD9F-D1EA-4B0C-9770-13E9D41E05BF}" type="presParOf" srcId="{D2A03901-9AA5-4F74-BE04-1B476B1AC98C}" destId="{D67C30CC-B6AF-4A6A-872F-376289FF819C}" srcOrd="0" destOrd="0" presId="urn:microsoft.com/office/officeart/2008/layout/LinedList"/>
    <dgm:cxn modelId="{48CDBC26-F73F-4A30-849B-4455AF9E6A28}" type="presParOf" srcId="{D2A03901-9AA5-4F74-BE04-1B476B1AC98C}" destId="{8EDFBBEC-4C0C-4643-B57F-2BEA7E10775F}" srcOrd="1" destOrd="0" presId="urn:microsoft.com/office/officeart/2008/layout/LinedList"/>
    <dgm:cxn modelId="{FCF3C5CC-9435-4AEF-AD19-CA61F452FDDE}" type="presParOf" srcId="{992A9264-AD5E-4D90-87DE-1A9850276F6B}" destId="{6B7741E2-BED6-43ED-9B06-FB9E3F00F534}" srcOrd="8" destOrd="0" presId="urn:microsoft.com/office/officeart/2008/layout/LinedList"/>
    <dgm:cxn modelId="{C5C776CD-4125-490E-99DD-30BA1512179A}" type="presParOf" srcId="{992A9264-AD5E-4D90-87DE-1A9850276F6B}" destId="{941E77A9-E6C8-4704-8849-64F0259B8DA9}" srcOrd="9" destOrd="0" presId="urn:microsoft.com/office/officeart/2008/layout/LinedList"/>
    <dgm:cxn modelId="{30A9A72D-CA1F-4538-8249-16A9FE809A3C}" type="presParOf" srcId="{941E77A9-E6C8-4704-8849-64F0259B8DA9}" destId="{6B0B5853-92C7-4D9A-9E51-4D2BEA2C017A}" srcOrd="0" destOrd="0" presId="urn:microsoft.com/office/officeart/2008/layout/LinedList"/>
    <dgm:cxn modelId="{C95AD912-B3DE-48F0-B59E-08DE0F4D4F8D}" type="presParOf" srcId="{941E77A9-E6C8-4704-8849-64F0259B8DA9}" destId="{D737D11F-E542-400E-BDF5-73A617D8F36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470A6C-EDF8-4761-8D58-8DDC97C253D4}" type="doc">
      <dgm:prSet loTypeId="urn:microsoft.com/office/officeart/2005/8/layout/process1" loCatId="process" qsTypeId="urn:microsoft.com/office/officeart/2005/8/quickstyle/simple1" qsCatId="simple" csTypeId="urn:microsoft.com/office/officeart/2005/8/colors/accent0_3" csCatId="mainScheme"/>
      <dgm:spPr/>
      <dgm:t>
        <a:bodyPr/>
        <a:lstStyle/>
        <a:p>
          <a:endParaRPr lang="en-US"/>
        </a:p>
      </dgm:t>
    </dgm:pt>
    <dgm:pt modelId="{3880C1D6-64A6-4189-BBB0-2696A5425296}">
      <dgm:prSet/>
      <dgm:spPr/>
      <dgm:t>
        <a:bodyPr/>
        <a:lstStyle/>
        <a:p>
          <a:r>
            <a:rPr lang="en-US"/>
            <a:t>In spite of these problems, lecture itself is necessary, and it can be an effective way to present information. </a:t>
          </a:r>
        </a:p>
      </dgm:t>
    </dgm:pt>
    <dgm:pt modelId="{A0AEED95-E157-430C-A5F5-5813F205AA55}" type="parTrans" cxnId="{D85E431B-D732-4A50-B665-D7CCE6B4E26A}">
      <dgm:prSet/>
      <dgm:spPr/>
      <dgm:t>
        <a:bodyPr/>
        <a:lstStyle/>
        <a:p>
          <a:endParaRPr lang="en-US"/>
        </a:p>
      </dgm:t>
    </dgm:pt>
    <dgm:pt modelId="{00E5BFE4-23CE-40F3-B5C4-0629062F0222}" type="sibTrans" cxnId="{D85E431B-D732-4A50-B665-D7CCE6B4E26A}">
      <dgm:prSet/>
      <dgm:spPr/>
      <dgm:t>
        <a:bodyPr/>
        <a:lstStyle/>
        <a:p>
          <a:endParaRPr lang="en-US"/>
        </a:p>
      </dgm:t>
    </dgm:pt>
    <dgm:pt modelId="{74B62719-F2B9-4DCA-88E3-306235F418AB}">
      <dgm:prSet/>
      <dgm:spPr/>
      <dgm:t>
        <a:bodyPr/>
        <a:lstStyle/>
        <a:p>
          <a:r>
            <a:rPr lang="en-US"/>
            <a:t>We’ve limited some of the problems with lectures using lecture capture technology (Panopto). </a:t>
          </a:r>
        </a:p>
      </dgm:t>
    </dgm:pt>
    <dgm:pt modelId="{44788625-41CF-49CC-A799-EAECF11D1B49}" type="parTrans" cxnId="{7D74C93D-9FED-4A55-869E-A13E7CE4BFB5}">
      <dgm:prSet/>
      <dgm:spPr/>
      <dgm:t>
        <a:bodyPr/>
        <a:lstStyle/>
        <a:p>
          <a:endParaRPr lang="en-US"/>
        </a:p>
      </dgm:t>
    </dgm:pt>
    <dgm:pt modelId="{E1EFC78B-D40D-4B7D-9B96-53659900910A}" type="sibTrans" cxnId="{7D74C93D-9FED-4A55-869E-A13E7CE4BFB5}">
      <dgm:prSet/>
      <dgm:spPr/>
      <dgm:t>
        <a:bodyPr/>
        <a:lstStyle/>
        <a:p>
          <a:endParaRPr lang="en-US"/>
        </a:p>
      </dgm:t>
    </dgm:pt>
    <dgm:pt modelId="{66C686CE-C077-48F7-A09D-4F02EB9B995A}">
      <dgm:prSet/>
      <dgm:spPr/>
      <dgm:t>
        <a:bodyPr/>
        <a:lstStyle/>
        <a:p>
          <a:r>
            <a:rPr lang="en-US"/>
            <a:t>Active learning approaches are a key alternative.</a:t>
          </a:r>
        </a:p>
      </dgm:t>
    </dgm:pt>
    <dgm:pt modelId="{0F3B81F0-A568-48D1-BA9B-7F1B05782AA0}" type="parTrans" cxnId="{2BB5EF99-66DE-4B32-A7B9-3C06CEBC2EE6}">
      <dgm:prSet/>
      <dgm:spPr/>
      <dgm:t>
        <a:bodyPr/>
        <a:lstStyle/>
        <a:p>
          <a:endParaRPr lang="en-US"/>
        </a:p>
      </dgm:t>
    </dgm:pt>
    <dgm:pt modelId="{7EBF962D-12FA-4C14-A770-5C62B64A36AD}" type="sibTrans" cxnId="{2BB5EF99-66DE-4B32-A7B9-3C06CEBC2EE6}">
      <dgm:prSet/>
      <dgm:spPr/>
      <dgm:t>
        <a:bodyPr/>
        <a:lstStyle/>
        <a:p>
          <a:endParaRPr lang="en-US"/>
        </a:p>
      </dgm:t>
    </dgm:pt>
    <dgm:pt modelId="{2630CAAE-66A3-4944-898D-C1318CD8EE2E}" type="pres">
      <dgm:prSet presAssocID="{B9470A6C-EDF8-4761-8D58-8DDC97C253D4}" presName="Name0" presStyleCnt="0">
        <dgm:presLayoutVars>
          <dgm:dir/>
          <dgm:resizeHandles val="exact"/>
        </dgm:presLayoutVars>
      </dgm:prSet>
      <dgm:spPr/>
      <dgm:t>
        <a:bodyPr/>
        <a:lstStyle/>
        <a:p>
          <a:endParaRPr lang="en-US"/>
        </a:p>
      </dgm:t>
    </dgm:pt>
    <dgm:pt modelId="{8E41EB6A-7D9A-4FAE-A885-F05EEF693A38}" type="pres">
      <dgm:prSet presAssocID="{3880C1D6-64A6-4189-BBB0-2696A5425296}" presName="node" presStyleLbl="node1" presStyleIdx="0" presStyleCnt="3">
        <dgm:presLayoutVars>
          <dgm:bulletEnabled val="1"/>
        </dgm:presLayoutVars>
      </dgm:prSet>
      <dgm:spPr/>
      <dgm:t>
        <a:bodyPr/>
        <a:lstStyle/>
        <a:p>
          <a:endParaRPr lang="en-US"/>
        </a:p>
      </dgm:t>
    </dgm:pt>
    <dgm:pt modelId="{53037B23-C9AC-4B51-B47E-4C9E5CD3ECC9}" type="pres">
      <dgm:prSet presAssocID="{00E5BFE4-23CE-40F3-B5C4-0629062F0222}" presName="sibTrans" presStyleLbl="sibTrans2D1" presStyleIdx="0" presStyleCnt="2"/>
      <dgm:spPr/>
      <dgm:t>
        <a:bodyPr/>
        <a:lstStyle/>
        <a:p>
          <a:endParaRPr lang="en-US"/>
        </a:p>
      </dgm:t>
    </dgm:pt>
    <dgm:pt modelId="{2EDA66AA-F476-4E5A-A9B7-19A9985D9BE0}" type="pres">
      <dgm:prSet presAssocID="{00E5BFE4-23CE-40F3-B5C4-0629062F0222}" presName="connectorText" presStyleLbl="sibTrans2D1" presStyleIdx="0" presStyleCnt="2"/>
      <dgm:spPr/>
      <dgm:t>
        <a:bodyPr/>
        <a:lstStyle/>
        <a:p>
          <a:endParaRPr lang="en-US"/>
        </a:p>
      </dgm:t>
    </dgm:pt>
    <dgm:pt modelId="{89AC686B-01F1-4F17-AF2D-3F078ED7DC3E}" type="pres">
      <dgm:prSet presAssocID="{74B62719-F2B9-4DCA-88E3-306235F418AB}" presName="node" presStyleLbl="node1" presStyleIdx="1" presStyleCnt="3">
        <dgm:presLayoutVars>
          <dgm:bulletEnabled val="1"/>
        </dgm:presLayoutVars>
      </dgm:prSet>
      <dgm:spPr/>
      <dgm:t>
        <a:bodyPr/>
        <a:lstStyle/>
        <a:p>
          <a:endParaRPr lang="en-US"/>
        </a:p>
      </dgm:t>
    </dgm:pt>
    <dgm:pt modelId="{7C806002-DA5C-4502-83F1-E06FA9FC4A91}" type="pres">
      <dgm:prSet presAssocID="{E1EFC78B-D40D-4B7D-9B96-53659900910A}" presName="sibTrans" presStyleLbl="sibTrans2D1" presStyleIdx="1" presStyleCnt="2"/>
      <dgm:spPr/>
      <dgm:t>
        <a:bodyPr/>
        <a:lstStyle/>
        <a:p>
          <a:endParaRPr lang="en-US"/>
        </a:p>
      </dgm:t>
    </dgm:pt>
    <dgm:pt modelId="{61FBFA8E-917F-462E-8AFA-EA79D912CF1E}" type="pres">
      <dgm:prSet presAssocID="{E1EFC78B-D40D-4B7D-9B96-53659900910A}" presName="connectorText" presStyleLbl="sibTrans2D1" presStyleIdx="1" presStyleCnt="2"/>
      <dgm:spPr/>
      <dgm:t>
        <a:bodyPr/>
        <a:lstStyle/>
        <a:p>
          <a:endParaRPr lang="en-US"/>
        </a:p>
      </dgm:t>
    </dgm:pt>
    <dgm:pt modelId="{D0DEFC19-A92E-4ACC-8D5C-01BFCC0386AC}" type="pres">
      <dgm:prSet presAssocID="{66C686CE-C077-48F7-A09D-4F02EB9B995A}" presName="node" presStyleLbl="node1" presStyleIdx="2" presStyleCnt="3">
        <dgm:presLayoutVars>
          <dgm:bulletEnabled val="1"/>
        </dgm:presLayoutVars>
      </dgm:prSet>
      <dgm:spPr/>
      <dgm:t>
        <a:bodyPr/>
        <a:lstStyle/>
        <a:p>
          <a:endParaRPr lang="en-US"/>
        </a:p>
      </dgm:t>
    </dgm:pt>
  </dgm:ptLst>
  <dgm:cxnLst>
    <dgm:cxn modelId="{514F7524-80AD-4017-AEE0-B9E3D70D1E39}" type="presOf" srcId="{E1EFC78B-D40D-4B7D-9B96-53659900910A}" destId="{7C806002-DA5C-4502-83F1-E06FA9FC4A91}" srcOrd="0" destOrd="0" presId="urn:microsoft.com/office/officeart/2005/8/layout/process1"/>
    <dgm:cxn modelId="{601F2F7B-F058-40DA-9C85-5C8251E8C34B}" type="presOf" srcId="{3880C1D6-64A6-4189-BBB0-2696A5425296}" destId="{8E41EB6A-7D9A-4FAE-A885-F05EEF693A38}" srcOrd="0" destOrd="0" presId="urn:microsoft.com/office/officeart/2005/8/layout/process1"/>
    <dgm:cxn modelId="{B02D3EE2-9E03-4364-81A0-5CA288ABCFC0}" type="presOf" srcId="{66C686CE-C077-48F7-A09D-4F02EB9B995A}" destId="{D0DEFC19-A92E-4ACC-8D5C-01BFCC0386AC}" srcOrd="0" destOrd="0" presId="urn:microsoft.com/office/officeart/2005/8/layout/process1"/>
    <dgm:cxn modelId="{67DC7983-BDAA-4F93-807A-6F45C6840DCF}" type="presOf" srcId="{00E5BFE4-23CE-40F3-B5C4-0629062F0222}" destId="{2EDA66AA-F476-4E5A-A9B7-19A9985D9BE0}" srcOrd="1" destOrd="0" presId="urn:microsoft.com/office/officeart/2005/8/layout/process1"/>
    <dgm:cxn modelId="{D85E431B-D732-4A50-B665-D7CCE6B4E26A}" srcId="{B9470A6C-EDF8-4761-8D58-8DDC97C253D4}" destId="{3880C1D6-64A6-4189-BBB0-2696A5425296}" srcOrd="0" destOrd="0" parTransId="{A0AEED95-E157-430C-A5F5-5813F205AA55}" sibTransId="{00E5BFE4-23CE-40F3-B5C4-0629062F0222}"/>
    <dgm:cxn modelId="{53D75CFE-6635-4955-8C86-7CCAC8D917CE}" type="presOf" srcId="{74B62719-F2B9-4DCA-88E3-306235F418AB}" destId="{89AC686B-01F1-4F17-AF2D-3F078ED7DC3E}" srcOrd="0" destOrd="0" presId="urn:microsoft.com/office/officeart/2005/8/layout/process1"/>
    <dgm:cxn modelId="{5D3AD645-4406-467B-B05D-D10AD6538DDB}" type="presOf" srcId="{00E5BFE4-23CE-40F3-B5C4-0629062F0222}" destId="{53037B23-C9AC-4B51-B47E-4C9E5CD3ECC9}" srcOrd="0" destOrd="0" presId="urn:microsoft.com/office/officeart/2005/8/layout/process1"/>
    <dgm:cxn modelId="{7D74C93D-9FED-4A55-869E-A13E7CE4BFB5}" srcId="{B9470A6C-EDF8-4761-8D58-8DDC97C253D4}" destId="{74B62719-F2B9-4DCA-88E3-306235F418AB}" srcOrd="1" destOrd="0" parTransId="{44788625-41CF-49CC-A799-EAECF11D1B49}" sibTransId="{E1EFC78B-D40D-4B7D-9B96-53659900910A}"/>
    <dgm:cxn modelId="{AB4D8F94-3529-4BF3-966F-FAFB0A146ADD}" type="presOf" srcId="{E1EFC78B-D40D-4B7D-9B96-53659900910A}" destId="{61FBFA8E-917F-462E-8AFA-EA79D912CF1E}" srcOrd="1" destOrd="0" presId="urn:microsoft.com/office/officeart/2005/8/layout/process1"/>
    <dgm:cxn modelId="{2BB5EF99-66DE-4B32-A7B9-3C06CEBC2EE6}" srcId="{B9470A6C-EDF8-4761-8D58-8DDC97C253D4}" destId="{66C686CE-C077-48F7-A09D-4F02EB9B995A}" srcOrd="2" destOrd="0" parTransId="{0F3B81F0-A568-48D1-BA9B-7F1B05782AA0}" sibTransId="{7EBF962D-12FA-4C14-A770-5C62B64A36AD}"/>
    <dgm:cxn modelId="{30CB1F79-70B5-491F-A68D-B8B2D4F9C9BB}" type="presOf" srcId="{B9470A6C-EDF8-4761-8D58-8DDC97C253D4}" destId="{2630CAAE-66A3-4944-898D-C1318CD8EE2E}" srcOrd="0" destOrd="0" presId="urn:microsoft.com/office/officeart/2005/8/layout/process1"/>
    <dgm:cxn modelId="{2E9439FC-F033-44E3-8A15-F36FAE985006}" type="presParOf" srcId="{2630CAAE-66A3-4944-898D-C1318CD8EE2E}" destId="{8E41EB6A-7D9A-4FAE-A885-F05EEF693A38}" srcOrd="0" destOrd="0" presId="urn:microsoft.com/office/officeart/2005/8/layout/process1"/>
    <dgm:cxn modelId="{2C11CB17-0C28-4E08-977A-95A9CBCEB049}" type="presParOf" srcId="{2630CAAE-66A3-4944-898D-C1318CD8EE2E}" destId="{53037B23-C9AC-4B51-B47E-4C9E5CD3ECC9}" srcOrd="1" destOrd="0" presId="urn:microsoft.com/office/officeart/2005/8/layout/process1"/>
    <dgm:cxn modelId="{3FFC7877-CFAF-4B42-B80C-C150E05424CF}" type="presParOf" srcId="{53037B23-C9AC-4B51-B47E-4C9E5CD3ECC9}" destId="{2EDA66AA-F476-4E5A-A9B7-19A9985D9BE0}" srcOrd="0" destOrd="0" presId="urn:microsoft.com/office/officeart/2005/8/layout/process1"/>
    <dgm:cxn modelId="{5EE23E6D-B994-4F6F-B7FB-F760E4C0E0C2}" type="presParOf" srcId="{2630CAAE-66A3-4944-898D-C1318CD8EE2E}" destId="{89AC686B-01F1-4F17-AF2D-3F078ED7DC3E}" srcOrd="2" destOrd="0" presId="urn:microsoft.com/office/officeart/2005/8/layout/process1"/>
    <dgm:cxn modelId="{8C2D1D83-6483-44DE-8661-DA858FB6C90B}" type="presParOf" srcId="{2630CAAE-66A3-4944-898D-C1318CD8EE2E}" destId="{7C806002-DA5C-4502-83F1-E06FA9FC4A91}" srcOrd="3" destOrd="0" presId="urn:microsoft.com/office/officeart/2005/8/layout/process1"/>
    <dgm:cxn modelId="{7AFCD219-1BD7-4CE9-A5F8-35DFB2B74BD9}" type="presParOf" srcId="{7C806002-DA5C-4502-83F1-E06FA9FC4A91}" destId="{61FBFA8E-917F-462E-8AFA-EA79D912CF1E}" srcOrd="0" destOrd="0" presId="urn:microsoft.com/office/officeart/2005/8/layout/process1"/>
    <dgm:cxn modelId="{552CEC11-5494-4636-B8FD-453E62D31591}" type="presParOf" srcId="{2630CAAE-66A3-4944-898D-C1318CD8EE2E}" destId="{D0DEFC19-A92E-4ACC-8D5C-01BFCC0386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B3FCF6-F4EA-4CED-A8A4-61774078AD5F}" type="doc">
      <dgm:prSet loTypeId="urn:microsoft.com/office/officeart/2005/8/layout/equation1" loCatId="relationship" qsTypeId="urn:microsoft.com/office/officeart/2005/8/quickstyle/simple3" qsCatId="simple" csTypeId="urn:microsoft.com/office/officeart/2005/8/colors/accent3_2" csCatId="accent3" phldr="1"/>
      <dgm:spPr/>
      <dgm:t>
        <a:bodyPr/>
        <a:lstStyle/>
        <a:p>
          <a:endParaRPr lang="en-US"/>
        </a:p>
      </dgm:t>
    </dgm:pt>
    <dgm:pt modelId="{CAE1E873-86CE-4EEC-A305-2C303B4326F7}">
      <dgm:prSet/>
      <dgm:spPr/>
      <dgm:t>
        <a:bodyPr/>
        <a:lstStyle/>
        <a:p>
          <a:r>
            <a:rPr lang="en-US"/>
            <a:t>Talking and Listening</a:t>
          </a:r>
        </a:p>
      </dgm:t>
    </dgm:pt>
    <dgm:pt modelId="{900D1487-FD1C-4F26-A38F-E8966F832479}" type="parTrans" cxnId="{850F058E-25F8-4895-AD95-D20D0AF457F3}">
      <dgm:prSet/>
      <dgm:spPr/>
      <dgm:t>
        <a:bodyPr/>
        <a:lstStyle/>
        <a:p>
          <a:endParaRPr lang="en-US"/>
        </a:p>
      </dgm:t>
    </dgm:pt>
    <dgm:pt modelId="{B3ADDE3D-7620-453B-9D21-E663EEB130FD}" type="sibTrans" cxnId="{850F058E-25F8-4895-AD95-D20D0AF457F3}">
      <dgm:prSet/>
      <dgm:spPr/>
      <dgm:t>
        <a:bodyPr/>
        <a:lstStyle/>
        <a:p>
          <a:endParaRPr lang="en-US"/>
        </a:p>
      </dgm:t>
    </dgm:pt>
    <dgm:pt modelId="{853DF461-9465-4F93-B27B-A144AA3AFFD4}">
      <dgm:prSet/>
      <dgm:spPr/>
      <dgm:t>
        <a:bodyPr/>
        <a:lstStyle/>
        <a:p>
          <a:r>
            <a:rPr lang="en-US"/>
            <a:t>Writing</a:t>
          </a:r>
        </a:p>
      </dgm:t>
    </dgm:pt>
    <dgm:pt modelId="{AC544432-8999-483D-A97E-3293FDD43B81}" type="parTrans" cxnId="{2ACCAF8B-5F38-4B3B-9B80-EEE6D2FD45E0}">
      <dgm:prSet/>
      <dgm:spPr/>
      <dgm:t>
        <a:bodyPr/>
        <a:lstStyle/>
        <a:p>
          <a:endParaRPr lang="en-US"/>
        </a:p>
      </dgm:t>
    </dgm:pt>
    <dgm:pt modelId="{961CE3DD-B61D-418F-B72B-43063AF1F193}" type="sibTrans" cxnId="{2ACCAF8B-5F38-4B3B-9B80-EEE6D2FD45E0}">
      <dgm:prSet/>
      <dgm:spPr/>
      <dgm:t>
        <a:bodyPr/>
        <a:lstStyle/>
        <a:p>
          <a:endParaRPr lang="en-US"/>
        </a:p>
      </dgm:t>
    </dgm:pt>
    <dgm:pt modelId="{88EAE782-BAEF-4BD8-9DC6-AD73EDF09D83}">
      <dgm:prSet/>
      <dgm:spPr/>
      <dgm:t>
        <a:bodyPr/>
        <a:lstStyle/>
        <a:p>
          <a:r>
            <a:rPr lang="en-US"/>
            <a:t>Reading</a:t>
          </a:r>
        </a:p>
      </dgm:t>
    </dgm:pt>
    <dgm:pt modelId="{84D8E6EA-9957-4E65-8753-1EFC3F597236}" type="parTrans" cxnId="{280DD8FD-5FCA-40F0-BB4A-314A50D5E93A}">
      <dgm:prSet/>
      <dgm:spPr/>
      <dgm:t>
        <a:bodyPr/>
        <a:lstStyle/>
        <a:p>
          <a:endParaRPr lang="en-US"/>
        </a:p>
      </dgm:t>
    </dgm:pt>
    <dgm:pt modelId="{11B8046B-7774-48C2-925F-477E492B8552}" type="sibTrans" cxnId="{280DD8FD-5FCA-40F0-BB4A-314A50D5E93A}">
      <dgm:prSet/>
      <dgm:spPr/>
      <dgm:t>
        <a:bodyPr/>
        <a:lstStyle/>
        <a:p>
          <a:endParaRPr lang="en-US"/>
        </a:p>
      </dgm:t>
    </dgm:pt>
    <dgm:pt modelId="{F1D73CA6-19E6-4FBA-BE6C-842AB27C3A5B}">
      <dgm:prSet/>
      <dgm:spPr/>
      <dgm:t>
        <a:bodyPr/>
        <a:lstStyle/>
        <a:p>
          <a:r>
            <a:rPr lang="en-US"/>
            <a:t>Reflecting</a:t>
          </a:r>
        </a:p>
      </dgm:t>
    </dgm:pt>
    <dgm:pt modelId="{3E88C865-A206-4F8D-87B8-15FE254F9507}" type="parTrans" cxnId="{AC44F9AD-5702-4E9E-8115-ED71342353A2}">
      <dgm:prSet/>
      <dgm:spPr/>
      <dgm:t>
        <a:bodyPr/>
        <a:lstStyle/>
        <a:p>
          <a:endParaRPr lang="en-US"/>
        </a:p>
      </dgm:t>
    </dgm:pt>
    <dgm:pt modelId="{F5806381-CFD7-418C-9848-D9DFC9BF5B1A}" type="sibTrans" cxnId="{AC44F9AD-5702-4E9E-8115-ED71342353A2}">
      <dgm:prSet/>
      <dgm:spPr/>
      <dgm:t>
        <a:bodyPr/>
        <a:lstStyle/>
        <a:p>
          <a:endParaRPr lang="en-US"/>
        </a:p>
      </dgm:t>
    </dgm:pt>
    <dgm:pt modelId="{E1515919-C832-4773-8118-501F2430F069}" type="pres">
      <dgm:prSet presAssocID="{FDB3FCF6-F4EA-4CED-A8A4-61774078AD5F}" presName="linearFlow" presStyleCnt="0">
        <dgm:presLayoutVars>
          <dgm:dir/>
          <dgm:resizeHandles val="exact"/>
        </dgm:presLayoutVars>
      </dgm:prSet>
      <dgm:spPr/>
      <dgm:t>
        <a:bodyPr/>
        <a:lstStyle/>
        <a:p>
          <a:endParaRPr lang="en-US"/>
        </a:p>
      </dgm:t>
    </dgm:pt>
    <dgm:pt modelId="{422C95B2-7B8B-49B3-A5FF-59B3D3A50D98}" type="pres">
      <dgm:prSet presAssocID="{CAE1E873-86CE-4EEC-A305-2C303B4326F7}" presName="node" presStyleLbl="node1" presStyleIdx="0" presStyleCnt="4">
        <dgm:presLayoutVars>
          <dgm:bulletEnabled val="1"/>
        </dgm:presLayoutVars>
      </dgm:prSet>
      <dgm:spPr/>
      <dgm:t>
        <a:bodyPr/>
        <a:lstStyle/>
        <a:p>
          <a:endParaRPr lang="en-US"/>
        </a:p>
      </dgm:t>
    </dgm:pt>
    <dgm:pt modelId="{69E8C01C-6309-49EC-BE7D-9ABD3848FF8E}" type="pres">
      <dgm:prSet presAssocID="{B3ADDE3D-7620-453B-9D21-E663EEB130FD}" presName="spacerL" presStyleCnt="0"/>
      <dgm:spPr/>
    </dgm:pt>
    <dgm:pt modelId="{A52C3090-EB7B-410E-876E-BCA590878DD6}" type="pres">
      <dgm:prSet presAssocID="{B3ADDE3D-7620-453B-9D21-E663EEB130FD}" presName="sibTrans" presStyleLbl="sibTrans2D1" presStyleIdx="0" presStyleCnt="3"/>
      <dgm:spPr/>
      <dgm:t>
        <a:bodyPr/>
        <a:lstStyle/>
        <a:p>
          <a:endParaRPr lang="en-US"/>
        </a:p>
      </dgm:t>
    </dgm:pt>
    <dgm:pt modelId="{12B4C213-5F18-495C-9181-255483622487}" type="pres">
      <dgm:prSet presAssocID="{B3ADDE3D-7620-453B-9D21-E663EEB130FD}" presName="spacerR" presStyleCnt="0"/>
      <dgm:spPr/>
    </dgm:pt>
    <dgm:pt modelId="{0B7C4849-3236-4F38-BC9F-4D8E94C96899}" type="pres">
      <dgm:prSet presAssocID="{853DF461-9465-4F93-B27B-A144AA3AFFD4}" presName="node" presStyleLbl="node1" presStyleIdx="1" presStyleCnt="4">
        <dgm:presLayoutVars>
          <dgm:bulletEnabled val="1"/>
        </dgm:presLayoutVars>
      </dgm:prSet>
      <dgm:spPr/>
      <dgm:t>
        <a:bodyPr/>
        <a:lstStyle/>
        <a:p>
          <a:endParaRPr lang="en-US"/>
        </a:p>
      </dgm:t>
    </dgm:pt>
    <dgm:pt modelId="{46E49F67-DBC0-4A9C-9A39-E92A682C0ADC}" type="pres">
      <dgm:prSet presAssocID="{961CE3DD-B61D-418F-B72B-43063AF1F193}" presName="spacerL" presStyleCnt="0"/>
      <dgm:spPr/>
    </dgm:pt>
    <dgm:pt modelId="{0A9158F7-44F0-4A0A-B19A-E87C29C5F557}" type="pres">
      <dgm:prSet presAssocID="{961CE3DD-B61D-418F-B72B-43063AF1F193}" presName="sibTrans" presStyleLbl="sibTrans2D1" presStyleIdx="1" presStyleCnt="3"/>
      <dgm:spPr/>
      <dgm:t>
        <a:bodyPr/>
        <a:lstStyle/>
        <a:p>
          <a:endParaRPr lang="en-US"/>
        </a:p>
      </dgm:t>
    </dgm:pt>
    <dgm:pt modelId="{2AC8E33A-2609-44FB-A0C8-4A267AF167BD}" type="pres">
      <dgm:prSet presAssocID="{961CE3DD-B61D-418F-B72B-43063AF1F193}" presName="spacerR" presStyleCnt="0"/>
      <dgm:spPr/>
    </dgm:pt>
    <dgm:pt modelId="{51D3D341-E387-4EEC-819B-3D06E41B6D81}" type="pres">
      <dgm:prSet presAssocID="{88EAE782-BAEF-4BD8-9DC6-AD73EDF09D83}" presName="node" presStyleLbl="node1" presStyleIdx="2" presStyleCnt="4">
        <dgm:presLayoutVars>
          <dgm:bulletEnabled val="1"/>
        </dgm:presLayoutVars>
      </dgm:prSet>
      <dgm:spPr/>
      <dgm:t>
        <a:bodyPr/>
        <a:lstStyle/>
        <a:p>
          <a:endParaRPr lang="en-US"/>
        </a:p>
      </dgm:t>
    </dgm:pt>
    <dgm:pt modelId="{322E33E9-E489-4B34-AFC4-9FF69263717C}" type="pres">
      <dgm:prSet presAssocID="{11B8046B-7774-48C2-925F-477E492B8552}" presName="spacerL" presStyleCnt="0"/>
      <dgm:spPr/>
    </dgm:pt>
    <dgm:pt modelId="{A2C5E2AB-004E-44BC-B530-FEE19B3A0824}" type="pres">
      <dgm:prSet presAssocID="{11B8046B-7774-48C2-925F-477E492B8552}" presName="sibTrans" presStyleLbl="sibTrans2D1" presStyleIdx="2" presStyleCnt="3"/>
      <dgm:spPr/>
      <dgm:t>
        <a:bodyPr/>
        <a:lstStyle/>
        <a:p>
          <a:endParaRPr lang="en-US"/>
        </a:p>
      </dgm:t>
    </dgm:pt>
    <dgm:pt modelId="{FEA08DC1-4D3F-42A3-89FF-8623874F5F9E}" type="pres">
      <dgm:prSet presAssocID="{11B8046B-7774-48C2-925F-477E492B8552}" presName="spacerR" presStyleCnt="0"/>
      <dgm:spPr/>
    </dgm:pt>
    <dgm:pt modelId="{8B718008-CF54-4333-A44C-1D47813D98AA}" type="pres">
      <dgm:prSet presAssocID="{F1D73CA6-19E6-4FBA-BE6C-842AB27C3A5B}" presName="node" presStyleLbl="node1" presStyleIdx="3" presStyleCnt="4">
        <dgm:presLayoutVars>
          <dgm:bulletEnabled val="1"/>
        </dgm:presLayoutVars>
      </dgm:prSet>
      <dgm:spPr/>
      <dgm:t>
        <a:bodyPr/>
        <a:lstStyle/>
        <a:p>
          <a:endParaRPr lang="en-US"/>
        </a:p>
      </dgm:t>
    </dgm:pt>
  </dgm:ptLst>
  <dgm:cxnLst>
    <dgm:cxn modelId="{A2CA6F19-530C-4DC1-AF89-6B02928D505E}" type="presOf" srcId="{FDB3FCF6-F4EA-4CED-A8A4-61774078AD5F}" destId="{E1515919-C832-4773-8118-501F2430F069}" srcOrd="0" destOrd="0" presId="urn:microsoft.com/office/officeart/2005/8/layout/equation1"/>
    <dgm:cxn modelId="{2ACCAF8B-5F38-4B3B-9B80-EEE6D2FD45E0}" srcId="{FDB3FCF6-F4EA-4CED-A8A4-61774078AD5F}" destId="{853DF461-9465-4F93-B27B-A144AA3AFFD4}" srcOrd="1" destOrd="0" parTransId="{AC544432-8999-483D-A97E-3293FDD43B81}" sibTransId="{961CE3DD-B61D-418F-B72B-43063AF1F193}"/>
    <dgm:cxn modelId="{9D7FCADA-CA97-4E51-BD94-3E30E72EDB08}" type="presOf" srcId="{88EAE782-BAEF-4BD8-9DC6-AD73EDF09D83}" destId="{51D3D341-E387-4EEC-819B-3D06E41B6D81}" srcOrd="0" destOrd="0" presId="urn:microsoft.com/office/officeart/2005/8/layout/equation1"/>
    <dgm:cxn modelId="{0BAF2CE2-4249-4441-A4E0-9103D17F233B}" type="presOf" srcId="{11B8046B-7774-48C2-925F-477E492B8552}" destId="{A2C5E2AB-004E-44BC-B530-FEE19B3A0824}" srcOrd="0" destOrd="0" presId="urn:microsoft.com/office/officeart/2005/8/layout/equation1"/>
    <dgm:cxn modelId="{9F5DD0B0-F806-4BC8-8466-37EF0D56F29E}" type="presOf" srcId="{B3ADDE3D-7620-453B-9D21-E663EEB130FD}" destId="{A52C3090-EB7B-410E-876E-BCA590878DD6}" srcOrd="0" destOrd="0" presId="urn:microsoft.com/office/officeart/2005/8/layout/equation1"/>
    <dgm:cxn modelId="{CC40D15F-ED0A-474E-8D0C-BE8C2358AA5F}" type="presOf" srcId="{853DF461-9465-4F93-B27B-A144AA3AFFD4}" destId="{0B7C4849-3236-4F38-BC9F-4D8E94C96899}" srcOrd="0" destOrd="0" presId="urn:microsoft.com/office/officeart/2005/8/layout/equation1"/>
    <dgm:cxn modelId="{3D999443-3A4B-4B89-B23A-8A1A79B9D5B8}" type="presOf" srcId="{961CE3DD-B61D-418F-B72B-43063AF1F193}" destId="{0A9158F7-44F0-4A0A-B19A-E87C29C5F557}" srcOrd="0" destOrd="0" presId="urn:microsoft.com/office/officeart/2005/8/layout/equation1"/>
    <dgm:cxn modelId="{280DD8FD-5FCA-40F0-BB4A-314A50D5E93A}" srcId="{FDB3FCF6-F4EA-4CED-A8A4-61774078AD5F}" destId="{88EAE782-BAEF-4BD8-9DC6-AD73EDF09D83}" srcOrd="2" destOrd="0" parTransId="{84D8E6EA-9957-4E65-8753-1EFC3F597236}" sibTransId="{11B8046B-7774-48C2-925F-477E492B8552}"/>
    <dgm:cxn modelId="{850F058E-25F8-4895-AD95-D20D0AF457F3}" srcId="{FDB3FCF6-F4EA-4CED-A8A4-61774078AD5F}" destId="{CAE1E873-86CE-4EEC-A305-2C303B4326F7}" srcOrd="0" destOrd="0" parTransId="{900D1487-FD1C-4F26-A38F-E8966F832479}" sibTransId="{B3ADDE3D-7620-453B-9D21-E663EEB130FD}"/>
    <dgm:cxn modelId="{3BF297E2-A7BE-47ED-A3C0-8A8BDF7B1A8E}" type="presOf" srcId="{F1D73CA6-19E6-4FBA-BE6C-842AB27C3A5B}" destId="{8B718008-CF54-4333-A44C-1D47813D98AA}" srcOrd="0" destOrd="0" presId="urn:microsoft.com/office/officeart/2005/8/layout/equation1"/>
    <dgm:cxn modelId="{AC44F9AD-5702-4E9E-8115-ED71342353A2}" srcId="{FDB3FCF6-F4EA-4CED-A8A4-61774078AD5F}" destId="{F1D73CA6-19E6-4FBA-BE6C-842AB27C3A5B}" srcOrd="3" destOrd="0" parTransId="{3E88C865-A206-4F8D-87B8-15FE254F9507}" sibTransId="{F5806381-CFD7-418C-9848-D9DFC9BF5B1A}"/>
    <dgm:cxn modelId="{AE0A688A-4C3E-4A99-B9BE-C3683ACDBDB9}" type="presOf" srcId="{CAE1E873-86CE-4EEC-A305-2C303B4326F7}" destId="{422C95B2-7B8B-49B3-A5FF-59B3D3A50D98}" srcOrd="0" destOrd="0" presId="urn:microsoft.com/office/officeart/2005/8/layout/equation1"/>
    <dgm:cxn modelId="{8A1289DF-D61A-48D9-A3A9-58B5E32D2CF9}" type="presParOf" srcId="{E1515919-C832-4773-8118-501F2430F069}" destId="{422C95B2-7B8B-49B3-A5FF-59B3D3A50D98}" srcOrd="0" destOrd="0" presId="urn:microsoft.com/office/officeart/2005/8/layout/equation1"/>
    <dgm:cxn modelId="{E9700D9A-C3FA-479E-BEC3-D3F880DFDB3C}" type="presParOf" srcId="{E1515919-C832-4773-8118-501F2430F069}" destId="{69E8C01C-6309-49EC-BE7D-9ABD3848FF8E}" srcOrd="1" destOrd="0" presId="urn:microsoft.com/office/officeart/2005/8/layout/equation1"/>
    <dgm:cxn modelId="{137D202C-521A-4252-9A84-1A3BC15CD5F3}" type="presParOf" srcId="{E1515919-C832-4773-8118-501F2430F069}" destId="{A52C3090-EB7B-410E-876E-BCA590878DD6}" srcOrd="2" destOrd="0" presId="urn:microsoft.com/office/officeart/2005/8/layout/equation1"/>
    <dgm:cxn modelId="{5686F640-E3C6-48C7-9E55-18FF1F3495B7}" type="presParOf" srcId="{E1515919-C832-4773-8118-501F2430F069}" destId="{12B4C213-5F18-495C-9181-255483622487}" srcOrd="3" destOrd="0" presId="urn:microsoft.com/office/officeart/2005/8/layout/equation1"/>
    <dgm:cxn modelId="{82AB3A3D-6113-44A4-BC7C-26B92DD39BAA}" type="presParOf" srcId="{E1515919-C832-4773-8118-501F2430F069}" destId="{0B7C4849-3236-4F38-BC9F-4D8E94C96899}" srcOrd="4" destOrd="0" presId="urn:microsoft.com/office/officeart/2005/8/layout/equation1"/>
    <dgm:cxn modelId="{D887BAED-6CA3-481D-8798-887E01CE6364}" type="presParOf" srcId="{E1515919-C832-4773-8118-501F2430F069}" destId="{46E49F67-DBC0-4A9C-9A39-E92A682C0ADC}" srcOrd="5" destOrd="0" presId="urn:microsoft.com/office/officeart/2005/8/layout/equation1"/>
    <dgm:cxn modelId="{EC6984CA-DF34-4865-9642-E732CC9ECBB4}" type="presParOf" srcId="{E1515919-C832-4773-8118-501F2430F069}" destId="{0A9158F7-44F0-4A0A-B19A-E87C29C5F557}" srcOrd="6" destOrd="0" presId="urn:microsoft.com/office/officeart/2005/8/layout/equation1"/>
    <dgm:cxn modelId="{2AB1B0ED-7B68-4F3F-A5DD-301059B49DAB}" type="presParOf" srcId="{E1515919-C832-4773-8118-501F2430F069}" destId="{2AC8E33A-2609-44FB-A0C8-4A267AF167BD}" srcOrd="7" destOrd="0" presId="urn:microsoft.com/office/officeart/2005/8/layout/equation1"/>
    <dgm:cxn modelId="{660CF138-0AE9-48A6-A01F-C60757532425}" type="presParOf" srcId="{E1515919-C832-4773-8118-501F2430F069}" destId="{51D3D341-E387-4EEC-819B-3D06E41B6D81}" srcOrd="8" destOrd="0" presId="urn:microsoft.com/office/officeart/2005/8/layout/equation1"/>
    <dgm:cxn modelId="{5C563C5F-C556-43D3-9199-3249BE93ACEC}" type="presParOf" srcId="{E1515919-C832-4773-8118-501F2430F069}" destId="{322E33E9-E489-4B34-AFC4-9FF69263717C}" srcOrd="9" destOrd="0" presId="urn:microsoft.com/office/officeart/2005/8/layout/equation1"/>
    <dgm:cxn modelId="{503A08B6-A582-4116-B14D-9A0085FC7A45}" type="presParOf" srcId="{E1515919-C832-4773-8118-501F2430F069}" destId="{A2C5E2AB-004E-44BC-B530-FEE19B3A0824}" srcOrd="10" destOrd="0" presId="urn:microsoft.com/office/officeart/2005/8/layout/equation1"/>
    <dgm:cxn modelId="{8D855473-BC60-45C1-B451-40A6E5DC761E}" type="presParOf" srcId="{E1515919-C832-4773-8118-501F2430F069}" destId="{FEA08DC1-4D3F-42A3-89FF-8623874F5F9E}" srcOrd="11" destOrd="0" presId="urn:microsoft.com/office/officeart/2005/8/layout/equation1"/>
    <dgm:cxn modelId="{3031B2FC-0297-4751-94FD-2D4A25A77B5C}" type="presParOf" srcId="{E1515919-C832-4773-8118-501F2430F069}" destId="{8B718008-CF54-4333-A44C-1D47813D98AA}" srcOrd="12" destOrd="0" presId="urn:microsoft.com/office/officeart/2005/8/layout/equati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1D944A-A2EB-4C23-A60C-375C32F11E5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0B75013-C312-4855-991A-E034D205C6E1}">
      <dgm:prSet/>
      <dgm:spPr/>
      <dgm:t>
        <a:bodyPr/>
        <a:lstStyle/>
        <a:p>
          <a:pPr>
            <a:lnSpc>
              <a:spcPct val="100000"/>
            </a:lnSpc>
            <a:defRPr cap="all"/>
          </a:pPr>
          <a:r>
            <a:rPr lang="en-US"/>
            <a:t>Pause Procedure</a:t>
          </a:r>
        </a:p>
      </dgm:t>
    </dgm:pt>
    <dgm:pt modelId="{37AC1910-203B-4B02-B4EF-9D735344D394}" type="parTrans" cxnId="{01BA4351-AFC5-457D-8EAD-D8D4B6B9C394}">
      <dgm:prSet/>
      <dgm:spPr/>
      <dgm:t>
        <a:bodyPr/>
        <a:lstStyle/>
        <a:p>
          <a:endParaRPr lang="en-US"/>
        </a:p>
      </dgm:t>
    </dgm:pt>
    <dgm:pt modelId="{18572271-4312-4450-9B89-63B4F201E50E}" type="sibTrans" cxnId="{01BA4351-AFC5-457D-8EAD-D8D4B6B9C394}">
      <dgm:prSet/>
      <dgm:spPr/>
      <dgm:t>
        <a:bodyPr/>
        <a:lstStyle/>
        <a:p>
          <a:pPr>
            <a:lnSpc>
              <a:spcPct val="100000"/>
            </a:lnSpc>
          </a:pPr>
          <a:endParaRPr lang="en-US"/>
        </a:p>
      </dgm:t>
    </dgm:pt>
    <dgm:pt modelId="{3CA7B571-B182-4864-BE21-CD5DCB2B0904}">
      <dgm:prSet/>
      <dgm:spPr/>
      <dgm:t>
        <a:bodyPr/>
        <a:lstStyle/>
        <a:p>
          <a:pPr>
            <a:lnSpc>
              <a:spcPct val="100000"/>
            </a:lnSpc>
            <a:defRPr cap="all"/>
          </a:pPr>
          <a:r>
            <a:rPr lang="en-US"/>
            <a:t>Think- Pair-Share</a:t>
          </a:r>
        </a:p>
      </dgm:t>
    </dgm:pt>
    <dgm:pt modelId="{B2504CF7-8D01-4645-BF33-30BD2A478603}" type="parTrans" cxnId="{B4177A99-520E-49A9-B4B2-374C981103C4}">
      <dgm:prSet/>
      <dgm:spPr/>
      <dgm:t>
        <a:bodyPr/>
        <a:lstStyle/>
        <a:p>
          <a:endParaRPr lang="en-US"/>
        </a:p>
      </dgm:t>
    </dgm:pt>
    <dgm:pt modelId="{AD4F5A98-ED5E-4C18-A927-8E81AFA0BCBF}" type="sibTrans" cxnId="{B4177A99-520E-49A9-B4B2-374C981103C4}">
      <dgm:prSet/>
      <dgm:spPr/>
      <dgm:t>
        <a:bodyPr/>
        <a:lstStyle/>
        <a:p>
          <a:pPr>
            <a:lnSpc>
              <a:spcPct val="100000"/>
            </a:lnSpc>
          </a:pPr>
          <a:endParaRPr lang="en-US"/>
        </a:p>
      </dgm:t>
    </dgm:pt>
    <dgm:pt modelId="{1163F361-8ACC-41CB-9889-B02419A6782F}">
      <dgm:prSet/>
      <dgm:spPr/>
      <dgm:t>
        <a:bodyPr/>
        <a:lstStyle/>
        <a:p>
          <a:pPr>
            <a:lnSpc>
              <a:spcPct val="100000"/>
            </a:lnSpc>
            <a:defRPr cap="all"/>
          </a:pPr>
          <a:r>
            <a:rPr lang="en-US"/>
            <a:t>Demonstrations</a:t>
          </a:r>
        </a:p>
      </dgm:t>
    </dgm:pt>
    <dgm:pt modelId="{D00DDA0A-DBF1-457A-BC9E-8A91BEDF26C5}" type="parTrans" cxnId="{A8FB3921-3B5E-436B-AA05-C5C82F3CDAF9}">
      <dgm:prSet/>
      <dgm:spPr/>
      <dgm:t>
        <a:bodyPr/>
        <a:lstStyle/>
        <a:p>
          <a:endParaRPr lang="en-US"/>
        </a:p>
      </dgm:t>
    </dgm:pt>
    <dgm:pt modelId="{1C2478A3-D013-4852-9586-00D1CEF41411}" type="sibTrans" cxnId="{A8FB3921-3B5E-436B-AA05-C5C82F3CDAF9}">
      <dgm:prSet/>
      <dgm:spPr/>
      <dgm:t>
        <a:bodyPr/>
        <a:lstStyle/>
        <a:p>
          <a:pPr>
            <a:lnSpc>
              <a:spcPct val="100000"/>
            </a:lnSpc>
          </a:pPr>
          <a:endParaRPr lang="en-US"/>
        </a:p>
      </dgm:t>
    </dgm:pt>
    <dgm:pt modelId="{C8843E09-1C34-4D03-B1BC-21571EFA365F}">
      <dgm:prSet/>
      <dgm:spPr/>
      <dgm:t>
        <a:bodyPr/>
        <a:lstStyle/>
        <a:p>
          <a:pPr>
            <a:lnSpc>
              <a:spcPct val="100000"/>
            </a:lnSpc>
            <a:defRPr cap="all"/>
          </a:pPr>
          <a:r>
            <a:rPr lang="en-US"/>
            <a:t>Peer Discussion</a:t>
          </a:r>
        </a:p>
      </dgm:t>
    </dgm:pt>
    <dgm:pt modelId="{720747AD-BDA8-4EEE-93C0-2B2C5FF04083}" type="parTrans" cxnId="{22FDE222-63DC-41A3-A213-DB332C604526}">
      <dgm:prSet/>
      <dgm:spPr/>
      <dgm:t>
        <a:bodyPr/>
        <a:lstStyle/>
        <a:p>
          <a:endParaRPr lang="en-US"/>
        </a:p>
      </dgm:t>
    </dgm:pt>
    <dgm:pt modelId="{A114038D-BB5B-4330-8B17-4C0658CFF3FE}" type="sibTrans" cxnId="{22FDE222-63DC-41A3-A213-DB332C604526}">
      <dgm:prSet/>
      <dgm:spPr/>
      <dgm:t>
        <a:bodyPr/>
        <a:lstStyle/>
        <a:p>
          <a:pPr>
            <a:lnSpc>
              <a:spcPct val="100000"/>
            </a:lnSpc>
          </a:pPr>
          <a:endParaRPr lang="en-US"/>
        </a:p>
      </dgm:t>
    </dgm:pt>
    <dgm:pt modelId="{D6EB3A99-6497-4A01-B7BE-9915C7F5EC29}">
      <dgm:prSet/>
      <dgm:spPr/>
      <dgm:t>
        <a:bodyPr/>
        <a:lstStyle/>
        <a:p>
          <a:pPr>
            <a:lnSpc>
              <a:spcPct val="100000"/>
            </a:lnSpc>
            <a:defRPr cap="all"/>
          </a:pPr>
          <a:r>
            <a:rPr lang="en-US"/>
            <a:t>One Minute Paper</a:t>
          </a:r>
        </a:p>
      </dgm:t>
    </dgm:pt>
    <dgm:pt modelId="{ACCDDBC0-204F-4947-83E3-759EB31193B0}" type="parTrans" cxnId="{4AD4F2FC-B293-40EF-BBDB-5B787A49A995}">
      <dgm:prSet/>
      <dgm:spPr/>
      <dgm:t>
        <a:bodyPr/>
        <a:lstStyle/>
        <a:p>
          <a:endParaRPr lang="en-US"/>
        </a:p>
      </dgm:t>
    </dgm:pt>
    <dgm:pt modelId="{5537FDA4-9FD6-43C6-A7E4-8B08FDC62000}" type="sibTrans" cxnId="{4AD4F2FC-B293-40EF-BBDB-5B787A49A995}">
      <dgm:prSet/>
      <dgm:spPr/>
      <dgm:t>
        <a:bodyPr/>
        <a:lstStyle/>
        <a:p>
          <a:endParaRPr lang="en-US"/>
        </a:p>
      </dgm:t>
    </dgm:pt>
    <dgm:pt modelId="{1D9D9020-8AA8-401F-BDCB-007811CE23F0}" type="pres">
      <dgm:prSet presAssocID="{101D944A-A2EB-4C23-A60C-375C32F11E50}" presName="root" presStyleCnt="0">
        <dgm:presLayoutVars>
          <dgm:dir/>
          <dgm:resizeHandles val="exact"/>
        </dgm:presLayoutVars>
      </dgm:prSet>
      <dgm:spPr/>
      <dgm:t>
        <a:bodyPr/>
        <a:lstStyle/>
        <a:p>
          <a:endParaRPr lang="en-US"/>
        </a:p>
      </dgm:t>
    </dgm:pt>
    <dgm:pt modelId="{A7D633EC-C115-4A4E-B8AF-FDEA5187B26B}" type="pres">
      <dgm:prSet presAssocID="{20B75013-C312-4855-991A-E034D205C6E1}" presName="compNode" presStyleCnt="0"/>
      <dgm:spPr/>
    </dgm:pt>
    <dgm:pt modelId="{37C77838-4F23-4E2F-8119-EBAA2B833365}" type="pres">
      <dgm:prSet presAssocID="{20B75013-C312-4855-991A-E034D205C6E1}" presName="iconBgRect" presStyleLbl="bgShp" presStyleIdx="0" presStyleCnt="5"/>
      <dgm:spPr/>
    </dgm:pt>
    <dgm:pt modelId="{16392A8A-08EA-4DC2-97F5-2D444BB03947}" type="pres">
      <dgm:prSet presAssocID="{20B75013-C312-4855-991A-E034D205C6E1}"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offee"/>
        </a:ext>
      </dgm:extLst>
    </dgm:pt>
    <dgm:pt modelId="{D2C930E5-2E28-4F0C-AF64-53BF8B0C6E74}" type="pres">
      <dgm:prSet presAssocID="{20B75013-C312-4855-991A-E034D205C6E1}" presName="spaceRect" presStyleCnt="0"/>
      <dgm:spPr/>
    </dgm:pt>
    <dgm:pt modelId="{23752D18-9532-4BCF-B4AC-ABE87EBDE051}" type="pres">
      <dgm:prSet presAssocID="{20B75013-C312-4855-991A-E034D205C6E1}" presName="textRect" presStyleLbl="revTx" presStyleIdx="0" presStyleCnt="5">
        <dgm:presLayoutVars>
          <dgm:chMax val="1"/>
          <dgm:chPref val="1"/>
        </dgm:presLayoutVars>
      </dgm:prSet>
      <dgm:spPr/>
      <dgm:t>
        <a:bodyPr/>
        <a:lstStyle/>
        <a:p>
          <a:endParaRPr lang="en-US"/>
        </a:p>
      </dgm:t>
    </dgm:pt>
    <dgm:pt modelId="{C91DEB6B-21F6-4F29-9BF3-74A21CBFBC4C}" type="pres">
      <dgm:prSet presAssocID="{18572271-4312-4450-9B89-63B4F201E50E}" presName="sibTrans" presStyleCnt="0"/>
      <dgm:spPr/>
    </dgm:pt>
    <dgm:pt modelId="{DD3C2423-7192-4E66-BD58-B313B4C55C76}" type="pres">
      <dgm:prSet presAssocID="{3CA7B571-B182-4864-BE21-CD5DCB2B0904}" presName="compNode" presStyleCnt="0"/>
      <dgm:spPr/>
    </dgm:pt>
    <dgm:pt modelId="{2595B71E-D790-4278-A943-96FE2D946FAC}" type="pres">
      <dgm:prSet presAssocID="{3CA7B571-B182-4864-BE21-CD5DCB2B0904}" presName="iconBgRect" presStyleLbl="bgShp" presStyleIdx="1" presStyleCnt="5"/>
      <dgm:spPr/>
    </dgm:pt>
    <dgm:pt modelId="{6149D7CB-D7B7-4FBB-972A-CE32B4ABE591}" type="pres">
      <dgm:prSet presAssocID="{3CA7B571-B182-4864-BE21-CD5DCB2B0904}"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at"/>
        </a:ext>
      </dgm:extLst>
    </dgm:pt>
    <dgm:pt modelId="{6DA380F2-F0E1-4162-809D-6F4D6D99CD6F}" type="pres">
      <dgm:prSet presAssocID="{3CA7B571-B182-4864-BE21-CD5DCB2B0904}" presName="spaceRect" presStyleCnt="0"/>
      <dgm:spPr/>
    </dgm:pt>
    <dgm:pt modelId="{27992307-F4E1-40F2-8399-C777EF20A428}" type="pres">
      <dgm:prSet presAssocID="{3CA7B571-B182-4864-BE21-CD5DCB2B0904}" presName="textRect" presStyleLbl="revTx" presStyleIdx="1" presStyleCnt="5">
        <dgm:presLayoutVars>
          <dgm:chMax val="1"/>
          <dgm:chPref val="1"/>
        </dgm:presLayoutVars>
      </dgm:prSet>
      <dgm:spPr/>
      <dgm:t>
        <a:bodyPr/>
        <a:lstStyle/>
        <a:p>
          <a:endParaRPr lang="en-US"/>
        </a:p>
      </dgm:t>
    </dgm:pt>
    <dgm:pt modelId="{A3F88CAA-9CE1-436D-9CF0-0E47668AE61C}" type="pres">
      <dgm:prSet presAssocID="{AD4F5A98-ED5E-4C18-A927-8E81AFA0BCBF}" presName="sibTrans" presStyleCnt="0"/>
      <dgm:spPr/>
    </dgm:pt>
    <dgm:pt modelId="{8DF97BC7-F614-49A0-85A6-A1BFC99753ED}" type="pres">
      <dgm:prSet presAssocID="{1163F361-8ACC-41CB-9889-B02419A6782F}" presName="compNode" presStyleCnt="0"/>
      <dgm:spPr/>
    </dgm:pt>
    <dgm:pt modelId="{F1DF6CCE-1CAC-4CA1-83E6-05BBF58F82DF}" type="pres">
      <dgm:prSet presAssocID="{1163F361-8ACC-41CB-9889-B02419A6782F}" presName="iconBgRect" presStyleLbl="bgShp" presStyleIdx="2" presStyleCnt="5"/>
      <dgm:spPr/>
    </dgm:pt>
    <dgm:pt modelId="{10ECF5D0-1E6F-483B-AF05-9C7CCAEC9A95}" type="pres">
      <dgm:prSet presAssocID="{1163F361-8ACC-41CB-9889-B02419A6782F}"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Bike"/>
        </a:ext>
      </dgm:extLst>
    </dgm:pt>
    <dgm:pt modelId="{6B6F00BC-3C17-419E-981B-A1010F4F1F7D}" type="pres">
      <dgm:prSet presAssocID="{1163F361-8ACC-41CB-9889-B02419A6782F}" presName="spaceRect" presStyleCnt="0"/>
      <dgm:spPr/>
    </dgm:pt>
    <dgm:pt modelId="{E5144BB4-382F-4E47-8BA9-D188B43C85CD}" type="pres">
      <dgm:prSet presAssocID="{1163F361-8ACC-41CB-9889-B02419A6782F}" presName="textRect" presStyleLbl="revTx" presStyleIdx="2" presStyleCnt="5">
        <dgm:presLayoutVars>
          <dgm:chMax val="1"/>
          <dgm:chPref val="1"/>
        </dgm:presLayoutVars>
      </dgm:prSet>
      <dgm:spPr/>
      <dgm:t>
        <a:bodyPr/>
        <a:lstStyle/>
        <a:p>
          <a:endParaRPr lang="en-US"/>
        </a:p>
      </dgm:t>
    </dgm:pt>
    <dgm:pt modelId="{60908F0C-0732-471A-B5AB-675E27F44DE2}" type="pres">
      <dgm:prSet presAssocID="{1C2478A3-D013-4852-9586-00D1CEF41411}" presName="sibTrans" presStyleCnt="0"/>
      <dgm:spPr/>
    </dgm:pt>
    <dgm:pt modelId="{5046675F-D125-4815-A426-9983194BE4B3}" type="pres">
      <dgm:prSet presAssocID="{C8843E09-1C34-4D03-B1BC-21571EFA365F}" presName="compNode" presStyleCnt="0"/>
      <dgm:spPr/>
    </dgm:pt>
    <dgm:pt modelId="{D6B60DA0-722E-471B-8DA5-392A19419FAD}" type="pres">
      <dgm:prSet presAssocID="{C8843E09-1C34-4D03-B1BC-21571EFA365F}" presName="iconBgRect" presStyleLbl="bgShp" presStyleIdx="3" presStyleCnt="5"/>
      <dgm:spPr/>
    </dgm:pt>
    <dgm:pt modelId="{1D8E0DA8-4AD7-4F6B-8612-106B6CB0CF83}" type="pres">
      <dgm:prSet presAssocID="{C8843E09-1C34-4D03-B1BC-21571EFA365F}"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Chat Bubble"/>
        </a:ext>
      </dgm:extLst>
    </dgm:pt>
    <dgm:pt modelId="{D26377D5-2E80-498C-99BD-727CAEDF8BC7}" type="pres">
      <dgm:prSet presAssocID="{C8843E09-1C34-4D03-B1BC-21571EFA365F}" presName="spaceRect" presStyleCnt="0"/>
      <dgm:spPr/>
    </dgm:pt>
    <dgm:pt modelId="{232D7A07-404F-4D38-848F-B5F9D2461AC3}" type="pres">
      <dgm:prSet presAssocID="{C8843E09-1C34-4D03-B1BC-21571EFA365F}" presName="textRect" presStyleLbl="revTx" presStyleIdx="3" presStyleCnt="5">
        <dgm:presLayoutVars>
          <dgm:chMax val="1"/>
          <dgm:chPref val="1"/>
        </dgm:presLayoutVars>
      </dgm:prSet>
      <dgm:spPr/>
      <dgm:t>
        <a:bodyPr/>
        <a:lstStyle/>
        <a:p>
          <a:endParaRPr lang="en-US"/>
        </a:p>
      </dgm:t>
    </dgm:pt>
    <dgm:pt modelId="{98C4CD24-825C-414E-BC55-1C21F3EF5D3A}" type="pres">
      <dgm:prSet presAssocID="{A114038D-BB5B-4330-8B17-4C0658CFF3FE}" presName="sibTrans" presStyleCnt="0"/>
      <dgm:spPr/>
    </dgm:pt>
    <dgm:pt modelId="{04C1661D-54ED-430B-B4FE-C04D91FEB67E}" type="pres">
      <dgm:prSet presAssocID="{D6EB3A99-6497-4A01-B7BE-9915C7F5EC29}" presName="compNode" presStyleCnt="0"/>
      <dgm:spPr/>
    </dgm:pt>
    <dgm:pt modelId="{1741E4D6-8ED3-4286-B780-F0EFCE50943F}" type="pres">
      <dgm:prSet presAssocID="{D6EB3A99-6497-4A01-B7BE-9915C7F5EC29}" presName="iconBgRect" presStyleLbl="bgShp" presStyleIdx="4" presStyleCnt="5"/>
      <dgm:spPr/>
    </dgm:pt>
    <dgm:pt modelId="{BE7217DE-84EF-48C7-B9F6-5BC8893B083C}" type="pres">
      <dgm:prSet presAssocID="{D6EB3A99-6497-4A01-B7BE-9915C7F5EC29}"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topwatch"/>
        </a:ext>
      </dgm:extLst>
    </dgm:pt>
    <dgm:pt modelId="{D3FA9759-360F-4F31-9762-92F6BB80A435}" type="pres">
      <dgm:prSet presAssocID="{D6EB3A99-6497-4A01-B7BE-9915C7F5EC29}" presName="spaceRect" presStyleCnt="0"/>
      <dgm:spPr/>
    </dgm:pt>
    <dgm:pt modelId="{D0F4A684-E06C-44A5-80AB-ABC77FF7CCBD}" type="pres">
      <dgm:prSet presAssocID="{D6EB3A99-6497-4A01-B7BE-9915C7F5EC29}" presName="textRect" presStyleLbl="revTx" presStyleIdx="4" presStyleCnt="5">
        <dgm:presLayoutVars>
          <dgm:chMax val="1"/>
          <dgm:chPref val="1"/>
        </dgm:presLayoutVars>
      </dgm:prSet>
      <dgm:spPr/>
      <dgm:t>
        <a:bodyPr/>
        <a:lstStyle/>
        <a:p>
          <a:endParaRPr lang="en-US"/>
        </a:p>
      </dgm:t>
    </dgm:pt>
  </dgm:ptLst>
  <dgm:cxnLst>
    <dgm:cxn modelId="{F4AF26D2-D291-49F7-8312-1BD9F1157132}" type="presOf" srcId="{3CA7B571-B182-4864-BE21-CD5DCB2B0904}" destId="{27992307-F4E1-40F2-8399-C777EF20A428}" srcOrd="0" destOrd="0" presId="urn:microsoft.com/office/officeart/2018/5/layout/IconCircleLabelList"/>
    <dgm:cxn modelId="{A8FB3921-3B5E-436B-AA05-C5C82F3CDAF9}" srcId="{101D944A-A2EB-4C23-A60C-375C32F11E50}" destId="{1163F361-8ACC-41CB-9889-B02419A6782F}" srcOrd="2" destOrd="0" parTransId="{D00DDA0A-DBF1-457A-BC9E-8A91BEDF26C5}" sibTransId="{1C2478A3-D013-4852-9586-00D1CEF41411}"/>
    <dgm:cxn modelId="{28F891BD-F078-4609-9741-318AF3270FD5}" type="presOf" srcId="{101D944A-A2EB-4C23-A60C-375C32F11E50}" destId="{1D9D9020-8AA8-401F-BDCB-007811CE23F0}" srcOrd="0" destOrd="0" presId="urn:microsoft.com/office/officeart/2018/5/layout/IconCircleLabelList"/>
    <dgm:cxn modelId="{5348C0AC-C981-4C0B-967B-8ADA7515FE18}" type="presOf" srcId="{20B75013-C312-4855-991A-E034D205C6E1}" destId="{23752D18-9532-4BCF-B4AC-ABE87EBDE051}" srcOrd="0" destOrd="0" presId="urn:microsoft.com/office/officeart/2018/5/layout/IconCircleLabelList"/>
    <dgm:cxn modelId="{04553EDF-7F8E-4CFA-9482-68EEA72953AC}" type="presOf" srcId="{1163F361-8ACC-41CB-9889-B02419A6782F}" destId="{E5144BB4-382F-4E47-8BA9-D188B43C85CD}" srcOrd="0" destOrd="0" presId="urn:microsoft.com/office/officeart/2018/5/layout/IconCircleLabelList"/>
    <dgm:cxn modelId="{149DF6AD-DF0B-4122-8DBB-51CE784A0390}" type="presOf" srcId="{D6EB3A99-6497-4A01-B7BE-9915C7F5EC29}" destId="{D0F4A684-E06C-44A5-80AB-ABC77FF7CCBD}" srcOrd="0" destOrd="0" presId="urn:microsoft.com/office/officeart/2018/5/layout/IconCircleLabelList"/>
    <dgm:cxn modelId="{22FDE222-63DC-41A3-A213-DB332C604526}" srcId="{101D944A-A2EB-4C23-A60C-375C32F11E50}" destId="{C8843E09-1C34-4D03-B1BC-21571EFA365F}" srcOrd="3" destOrd="0" parTransId="{720747AD-BDA8-4EEE-93C0-2B2C5FF04083}" sibTransId="{A114038D-BB5B-4330-8B17-4C0658CFF3FE}"/>
    <dgm:cxn modelId="{B4177A99-520E-49A9-B4B2-374C981103C4}" srcId="{101D944A-A2EB-4C23-A60C-375C32F11E50}" destId="{3CA7B571-B182-4864-BE21-CD5DCB2B0904}" srcOrd="1" destOrd="0" parTransId="{B2504CF7-8D01-4645-BF33-30BD2A478603}" sibTransId="{AD4F5A98-ED5E-4C18-A927-8E81AFA0BCBF}"/>
    <dgm:cxn modelId="{9C380442-6240-4B5A-BB6B-F36D8C96D3FF}" type="presOf" srcId="{C8843E09-1C34-4D03-B1BC-21571EFA365F}" destId="{232D7A07-404F-4D38-848F-B5F9D2461AC3}" srcOrd="0" destOrd="0" presId="urn:microsoft.com/office/officeart/2018/5/layout/IconCircleLabelList"/>
    <dgm:cxn modelId="{4AD4F2FC-B293-40EF-BBDB-5B787A49A995}" srcId="{101D944A-A2EB-4C23-A60C-375C32F11E50}" destId="{D6EB3A99-6497-4A01-B7BE-9915C7F5EC29}" srcOrd="4" destOrd="0" parTransId="{ACCDDBC0-204F-4947-83E3-759EB31193B0}" sibTransId="{5537FDA4-9FD6-43C6-A7E4-8B08FDC62000}"/>
    <dgm:cxn modelId="{01BA4351-AFC5-457D-8EAD-D8D4B6B9C394}" srcId="{101D944A-A2EB-4C23-A60C-375C32F11E50}" destId="{20B75013-C312-4855-991A-E034D205C6E1}" srcOrd="0" destOrd="0" parTransId="{37AC1910-203B-4B02-B4EF-9D735344D394}" sibTransId="{18572271-4312-4450-9B89-63B4F201E50E}"/>
    <dgm:cxn modelId="{D6686FBB-0E55-44B1-A4A0-4CC914940E22}" type="presParOf" srcId="{1D9D9020-8AA8-401F-BDCB-007811CE23F0}" destId="{A7D633EC-C115-4A4E-B8AF-FDEA5187B26B}" srcOrd="0" destOrd="0" presId="urn:microsoft.com/office/officeart/2018/5/layout/IconCircleLabelList"/>
    <dgm:cxn modelId="{9E0E7DDF-A823-49DD-ACB9-6E789BE0694C}" type="presParOf" srcId="{A7D633EC-C115-4A4E-B8AF-FDEA5187B26B}" destId="{37C77838-4F23-4E2F-8119-EBAA2B833365}" srcOrd="0" destOrd="0" presId="urn:microsoft.com/office/officeart/2018/5/layout/IconCircleLabelList"/>
    <dgm:cxn modelId="{B27EB2A0-C0DB-4973-8496-DF251EC56F3C}" type="presParOf" srcId="{A7D633EC-C115-4A4E-B8AF-FDEA5187B26B}" destId="{16392A8A-08EA-4DC2-97F5-2D444BB03947}" srcOrd="1" destOrd="0" presId="urn:microsoft.com/office/officeart/2018/5/layout/IconCircleLabelList"/>
    <dgm:cxn modelId="{7A19F2F1-FD38-4D84-B340-831EF00D9633}" type="presParOf" srcId="{A7D633EC-C115-4A4E-B8AF-FDEA5187B26B}" destId="{D2C930E5-2E28-4F0C-AF64-53BF8B0C6E74}" srcOrd="2" destOrd="0" presId="urn:microsoft.com/office/officeart/2018/5/layout/IconCircleLabelList"/>
    <dgm:cxn modelId="{9D7EC693-E80B-4668-AF24-1AC58204E979}" type="presParOf" srcId="{A7D633EC-C115-4A4E-B8AF-FDEA5187B26B}" destId="{23752D18-9532-4BCF-B4AC-ABE87EBDE051}" srcOrd="3" destOrd="0" presId="urn:microsoft.com/office/officeart/2018/5/layout/IconCircleLabelList"/>
    <dgm:cxn modelId="{E12E68D5-49EA-4D57-A0E7-2D2EEFF29AB2}" type="presParOf" srcId="{1D9D9020-8AA8-401F-BDCB-007811CE23F0}" destId="{C91DEB6B-21F6-4F29-9BF3-74A21CBFBC4C}" srcOrd="1" destOrd="0" presId="urn:microsoft.com/office/officeart/2018/5/layout/IconCircleLabelList"/>
    <dgm:cxn modelId="{1EA0F0F3-59CD-4A15-909F-9DE5BC16DDC6}" type="presParOf" srcId="{1D9D9020-8AA8-401F-BDCB-007811CE23F0}" destId="{DD3C2423-7192-4E66-BD58-B313B4C55C76}" srcOrd="2" destOrd="0" presId="urn:microsoft.com/office/officeart/2018/5/layout/IconCircleLabelList"/>
    <dgm:cxn modelId="{F414A2E4-E43E-4680-B3C2-933BD7573222}" type="presParOf" srcId="{DD3C2423-7192-4E66-BD58-B313B4C55C76}" destId="{2595B71E-D790-4278-A943-96FE2D946FAC}" srcOrd="0" destOrd="0" presId="urn:microsoft.com/office/officeart/2018/5/layout/IconCircleLabelList"/>
    <dgm:cxn modelId="{33C486ED-D242-4072-B2B4-16E4831F42A3}" type="presParOf" srcId="{DD3C2423-7192-4E66-BD58-B313B4C55C76}" destId="{6149D7CB-D7B7-4FBB-972A-CE32B4ABE591}" srcOrd="1" destOrd="0" presId="urn:microsoft.com/office/officeart/2018/5/layout/IconCircleLabelList"/>
    <dgm:cxn modelId="{902F2F79-6BC3-4A5C-80C6-B9B970F64FEE}" type="presParOf" srcId="{DD3C2423-7192-4E66-BD58-B313B4C55C76}" destId="{6DA380F2-F0E1-4162-809D-6F4D6D99CD6F}" srcOrd="2" destOrd="0" presId="urn:microsoft.com/office/officeart/2018/5/layout/IconCircleLabelList"/>
    <dgm:cxn modelId="{D035711E-45BC-4F62-B5BB-EDD5AD68DE38}" type="presParOf" srcId="{DD3C2423-7192-4E66-BD58-B313B4C55C76}" destId="{27992307-F4E1-40F2-8399-C777EF20A428}" srcOrd="3" destOrd="0" presId="urn:microsoft.com/office/officeart/2018/5/layout/IconCircleLabelList"/>
    <dgm:cxn modelId="{9D852408-BEEF-43A9-8A14-04551F2E06BD}" type="presParOf" srcId="{1D9D9020-8AA8-401F-BDCB-007811CE23F0}" destId="{A3F88CAA-9CE1-436D-9CF0-0E47668AE61C}" srcOrd="3" destOrd="0" presId="urn:microsoft.com/office/officeart/2018/5/layout/IconCircleLabelList"/>
    <dgm:cxn modelId="{5C19CC52-C978-468E-A959-FB1CD8DA18A4}" type="presParOf" srcId="{1D9D9020-8AA8-401F-BDCB-007811CE23F0}" destId="{8DF97BC7-F614-49A0-85A6-A1BFC99753ED}" srcOrd="4" destOrd="0" presId="urn:microsoft.com/office/officeart/2018/5/layout/IconCircleLabelList"/>
    <dgm:cxn modelId="{757FBBBB-6C58-49C6-B16C-679852BD937E}" type="presParOf" srcId="{8DF97BC7-F614-49A0-85A6-A1BFC99753ED}" destId="{F1DF6CCE-1CAC-4CA1-83E6-05BBF58F82DF}" srcOrd="0" destOrd="0" presId="urn:microsoft.com/office/officeart/2018/5/layout/IconCircleLabelList"/>
    <dgm:cxn modelId="{62033FE4-4D52-4F9C-AD9F-C652CBF1DEE9}" type="presParOf" srcId="{8DF97BC7-F614-49A0-85A6-A1BFC99753ED}" destId="{10ECF5D0-1E6F-483B-AF05-9C7CCAEC9A95}" srcOrd="1" destOrd="0" presId="urn:microsoft.com/office/officeart/2018/5/layout/IconCircleLabelList"/>
    <dgm:cxn modelId="{07C8A798-CEF0-4472-8DDC-EBAE41AFBCA0}" type="presParOf" srcId="{8DF97BC7-F614-49A0-85A6-A1BFC99753ED}" destId="{6B6F00BC-3C17-419E-981B-A1010F4F1F7D}" srcOrd="2" destOrd="0" presId="urn:microsoft.com/office/officeart/2018/5/layout/IconCircleLabelList"/>
    <dgm:cxn modelId="{E029D9B7-E14C-425A-82F0-51AE4EBAA263}" type="presParOf" srcId="{8DF97BC7-F614-49A0-85A6-A1BFC99753ED}" destId="{E5144BB4-382F-4E47-8BA9-D188B43C85CD}" srcOrd="3" destOrd="0" presId="urn:microsoft.com/office/officeart/2018/5/layout/IconCircleLabelList"/>
    <dgm:cxn modelId="{C7359AD2-2AF4-43D7-B31C-C898C6340D4E}" type="presParOf" srcId="{1D9D9020-8AA8-401F-BDCB-007811CE23F0}" destId="{60908F0C-0732-471A-B5AB-675E27F44DE2}" srcOrd="5" destOrd="0" presId="urn:microsoft.com/office/officeart/2018/5/layout/IconCircleLabelList"/>
    <dgm:cxn modelId="{94A9E6CA-B4FC-4698-A89F-24ACE7B6D4D3}" type="presParOf" srcId="{1D9D9020-8AA8-401F-BDCB-007811CE23F0}" destId="{5046675F-D125-4815-A426-9983194BE4B3}" srcOrd="6" destOrd="0" presId="urn:microsoft.com/office/officeart/2018/5/layout/IconCircleLabelList"/>
    <dgm:cxn modelId="{244D3059-4695-4517-9F78-81F7CF5BF031}" type="presParOf" srcId="{5046675F-D125-4815-A426-9983194BE4B3}" destId="{D6B60DA0-722E-471B-8DA5-392A19419FAD}" srcOrd="0" destOrd="0" presId="urn:microsoft.com/office/officeart/2018/5/layout/IconCircleLabelList"/>
    <dgm:cxn modelId="{3A054B0B-1B1F-4CB8-905D-BAC364C2723C}" type="presParOf" srcId="{5046675F-D125-4815-A426-9983194BE4B3}" destId="{1D8E0DA8-4AD7-4F6B-8612-106B6CB0CF83}" srcOrd="1" destOrd="0" presId="urn:microsoft.com/office/officeart/2018/5/layout/IconCircleLabelList"/>
    <dgm:cxn modelId="{D1B94D53-CE5D-4484-B6CF-E1DCE7EED603}" type="presParOf" srcId="{5046675F-D125-4815-A426-9983194BE4B3}" destId="{D26377D5-2E80-498C-99BD-727CAEDF8BC7}" srcOrd="2" destOrd="0" presId="urn:microsoft.com/office/officeart/2018/5/layout/IconCircleLabelList"/>
    <dgm:cxn modelId="{15C4984D-1FAE-457C-9C8E-6A4F11C82B5E}" type="presParOf" srcId="{5046675F-D125-4815-A426-9983194BE4B3}" destId="{232D7A07-404F-4D38-848F-B5F9D2461AC3}" srcOrd="3" destOrd="0" presId="urn:microsoft.com/office/officeart/2018/5/layout/IconCircleLabelList"/>
    <dgm:cxn modelId="{A3C17C83-F72D-403D-AAB0-73ADBCC9856C}" type="presParOf" srcId="{1D9D9020-8AA8-401F-BDCB-007811CE23F0}" destId="{98C4CD24-825C-414E-BC55-1C21F3EF5D3A}" srcOrd="7" destOrd="0" presId="urn:microsoft.com/office/officeart/2018/5/layout/IconCircleLabelList"/>
    <dgm:cxn modelId="{162AD409-73AD-4FF2-9BC8-14227CD6B4CF}" type="presParOf" srcId="{1D9D9020-8AA8-401F-BDCB-007811CE23F0}" destId="{04C1661D-54ED-430B-B4FE-C04D91FEB67E}" srcOrd="8" destOrd="0" presId="urn:microsoft.com/office/officeart/2018/5/layout/IconCircleLabelList"/>
    <dgm:cxn modelId="{3C2F7541-6BDE-4C95-89D7-EB6903AADCBD}" type="presParOf" srcId="{04C1661D-54ED-430B-B4FE-C04D91FEB67E}" destId="{1741E4D6-8ED3-4286-B780-F0EFCE50943F}" srcOrd="0" destOrd="0" presId="urn:microsoft.com/office/officeart/2018/5/layout/IconCircleLabelList"/>
    <dgm:cxn modelId="{E20047B5-836B-445F-8EC7-ABEBF837518F}" type="presParOf" srcId="{04C1661D-54ED-430B-B4FE-C04D91FEB67E}" destId="{BE7217DE-84EF-48C7-B9F6-5BC8893B083C}" srcOrd="1" destOrd="0" presId="urn:microsoft.com/office/officeart/2018/5/layout/IconCircleLabelList"/>
    <dgm:cxn modelId="{14775873-9C56-45D1-BF4C-EC53733DF9A0}" type="presParOf" srcId="{04C1661D-54ED-430B-B4FE-C04D91FEB67E}" destId="{D3FA9759-360F-4F31-9762-92F6BB80A435}" srcOrd="2" destOrd="0" presId="urn:microsoft.com/office/officeart/2018/5/layout/IconCircleLabelList"/>
    <dgm:cxn modelId="{132280CE-5744-4A7D-90B1-969F187DEAB0}" type="presParOf" srcId="{04C1661D-54ED-430B-B4FE-C04D91FEB67E}" destId="{D0F4A684-E06C-44A5-80AB-ABC77FF7CCB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D1B206-77F6-4CB1-9935-F2C0786E2B0D}"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87F62CE1-987C-4A90-BD1A-CDE3F2F012ED}">
      <dgm:prSet/>
      <dgm:spPr/>
      <dgm:t>
        <a:bodyPr/>
        <a:lstStyle/>
        <a:p>
          <a:r>
            <a:rPr lang="en-US"/>
            <a:t>Pausing lecture and students take notes</a:t>
          </a:r>
        </a:p>
      </dgm:t>
    </dgm:pt>
    <dgm:pt modelId="{E5ADDCB4-AD08-44EE-A80A-E8B747D5DC6B}" type="parTrans" cxnId="{D58F9FA2-B88E-44BA-BCAA-3F59C2EB6143}">
      <dgm:prSet/>
      <dgm:spPr/>
      <dgm:t>
        <a:bodyPr/>
        <a:lstStyle/>
        <a:p>
          <a:endParaRPr lang="en-US"/>
        </a:p>
      </dgm:t>
    </dgm:pt>
    <dgm:pt modelId="{72F7BC75-15B7-439B-9E5A-96E4FF37780C}" type="sibTrans" cxnId="{D58F9FA2-B88E-44BA-BCAA-3F59C2EB6143}">
      <dgm:prSet/>
      <dgm:spPr/>
      <dgm:t>
        <a:bodyPr/>
        <a:lstStyle/>
        <a:p>
          <a:endParaRPr lang="en-US"/>
        </a:p>
      </dgm:t>
    </dgm:pt>
    <dgm:pt modelId="{019B80F0-1FF7-4539-8C4E-7A6E0E48CA38}">
      <dgm:prSet/>
      <dgm:spPr/>
      <dgm:t>
        <a:bodyPr/>
        <a:lstStyle/>
        <a:p>
          <a:r>
            <a:rPr lang="en-US"/>
            <a:t>Pausing lecture and students discuss what is presented</a:t>
          </a:r>
        </a:p>
      </dgm:t>
    </dgm:pt>
    <dgm:pt modelId="{28678380-59EA-4672-B56D-4FA05940D984}" type="parTrans" cxnId="{5FD8BD97-3F60-41F1-ABD5-A3AC5F12AF01}">
      <dgm:prSet/>
      <dgm:spPr/>
      <dgm:t>
        <a:bodyPr/>
        <a:lstStyle/>
        <a:p>
          <a:endParaRPr lang="en-US"/>
        </a:p>
      </dgm:t>
    </dgm:pt>
    <dgm:pt modelId="{BA78C206-6B84-43D2-9752-6A0CB4A10896}" type="sibTrans" cxnId="{5FD8BD97-3F60-41F1-ABD5-A3AC5F12AF01}">
      <dgm:prSet/>
      <dgm:spPr/>
      <dgm:t>
        <a:bodyPr/>
        <a:lstStyle/>
        <a:p>
          <a:endParaRPr lang="en-US"/>
        </a:p>
      </dgm:t>
    </dgm:pt>
    <dgm:pt modelId="{83EA2258-F753-47BB-9E2E-26A4E4665061}">
      <dgm:prSet/>
      <dgm:spPr/>
      <dgm:t>
        <a:bodyPr/>
        <a:lstStyle/>
        <a:p>
          <a:r>
            <a:rPr lang="en-US"/>
            <a:t>Pausing lecture and polling students – discuss answers</a:t>
          </a:r>
        </a:p>
      </dgm:t>
    </dgm:pt>
    <dgm:pt modelId="{C87D9C9F-8083-4C2D-AD60-4290127AD82B}" type="parTrans" cxnId="{32771B80-4A20-41B8-8046-6F8615A77F26}">
      <dgm:prSet/>
      <dgm:spPr/>
      <dgm:t>
        <a:bodyPr/>
        <a:lstStyle/>
        <a:p>
          <a:endParaRPr lang="en-US"/>
        </a:p>
      </dgm:t>
    </dgm:pt>
    <dgm:pt modelId="{3311F3A9-25A2-4E7D-A75F-357C137AEC3D}" type="sibTrans" cxnId="{32771B80-4A20-41B8-8046-6F8615A77F26}">
      <dgm:prSet/>
      <dgm:spPr/>
      <dgm:t>
        <a:bodyPr/>
        <a:lstStyle/>
        <a:p>
          <a:endParaRPr lang="en-US"/>
        </a:p>
      </dgm:t>
    </dgm:pt>
    <dgm:pt modelId="{78BA01D9-957D-4FBF-83CC-BEB329C9ADE6}">
      <dgm:prSet/>
      <dgm:spPr/>
      <dgm:t>
        <a:bodyPr/>
        <a:lstStyle/>
        <a:p>
          <a:r>
            <a:rPr lang="en-US"/>
            <a:t>Very effective, it gets them to reflect on the topic, and reflect on their participation in the class</a:t>
          </a:r>
        </a:p>
      </dgm:t>
    </dgm:pt>
    <dgm:pt modelId="{1BAF2135-7820-4179-8791-573CECD6BF8A}" type="parTrans" cxnId="{16B15F03-EAD0-4A31-8890-B477E1287D75}">
      <dgm:prSet/>
      <dgm:spPr/>
      <dgm:t>
        <a:bodyPr/>
        <a:lstStyle/>
        <a:p>
          <a:endParaRPr lang="en-US"/>
        </a:p>
      </dgm:t>
    </dgm:pt>
    <dgm:pt modelId="{14710F7E-9ACF-4F55-9C65-987C9667903F}" type="sibTrans" cxnId="{16B15F03-EAD0-4A31-8890-B477E1287D75}">
      <dgm:prSet/>
      <dgm:spPr/>
      <dgm:t>
        <a:bodyPr/>
        <a:lstStyle/>
        <a:p>
          <a:endParaRPr lang="en-US"/>
        </a:p>
      </dgm:t>
    </dgm:pt>
    <dgm:pt modelId="{A32DEB0F-1121-4FAC-9D1D-E3B3031E5723}">
      <dgm:prSet/>
      <dgm:spPr/>
      <dgm:t>
        <a:bodyPr/>
        <a:lstStyle/>
        <a:p>
          <a:r>
            <a:rPr lang="en-US"/>
            <a:t>Its worth getting them to discuss in pairs what they thought </a:t>
          </a:r>
        </a:p>
      </dgm:t>
    </dgm:pt>
    <dgm:pt modelId="{78A033C7-CCAD-44F6-835B-9092396A1A8F}" type="parTrans" cxnId="{265FABEF-C763-4A90-9BAC-4369E1B9B992}">
      <dgm:prSet/>
      <dgm:spPr/>
      <dgm:t>
        <a:bodyPr/>
        <a:lstStyle/>
        <a:p>
          <a:endParaRPr lang="en-US"/>
        </a:p>
      </dgm:t>
    </dgm:pt>
    <dgm:pt modelId="{CD8B4DD7-3B4E-4137-B3D5-0B6442269B32}" type="sibTrans" cxnId="{265FABEF-C763-4A90-9BAC-4369E1B9B992}">
      <dgm:prSet/>
      <dgm:spPr/>
      <dgm:t>
        <a:bodyPr/>
        <a:lstStyle/>
        <a:p>
          <a:endParaRPr lang="en-US"/>
        </a:p>
      </dgm:t>
    </dgm:pt>
    <dgm:pt modelId="{EA9D98DE-48FC-47A2-9DE1-16AB1BFF8E60}" type="pres">
      <dgm:prSet presAssocID="{87D1B206-77F6-4CB1-9935-F2C0786E2B0D}" presName="root" presStyleCnt="0">
        <dgm:presLayoutVars>
          <dgm:dir/>
          <dgm:resizeHandles val="exact"/>
        </dgm:presLayoutVars>
      </dgm:prSet>
      <dgm:spPr/>
      <dgm:t>
        <a:bodyPr/>
        <a:lstStyle/>
        <a:p>
          <a:endParaRPr lang="en-US"/>
        </a:p>
      </dgm:t>
    </dgm:pt>
    <dgm:pt modelId="{B26BA9CC-7644-431D-B0D6-20DA9514BCD6}" type="pres">
      <dgm:prSet presAssocID="{87F62CE1-987C-4A90-BD1A-CDE3F2F012ED}" presName="compNode" presStyleCnt="0"/>
      <dgm:spPr/>
    </dgm:pt>
    <dgm:pt modelId="{9453BCC9-90F7-421B-A645-6446A97AA160}" type="pres">
      <dgm:prSet presAssocID="{87F62CE1-987C-4A90-BD1A-CDE3F2F012ED}" presName="bgRect" presStyleLbl="bgShp" presStyleIdx="0" presStyleCnt="5"/>
      <dgm:spPr/>
    </dgm:pt>
    <dgm:pt modelId="{A6409DD1-0B26-4F2E-8637-F13013B497F2}" type="pres">
      <dgm:prSet presAssocID="{87F62CE1-987C-4A90-BD1A-CDE3F2F012E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Stopwatch"/>
        </a:ext>
      </dgm:extLst>
    </dgm:pt>
    <dgm:pt modelId="{9F0B54BE-C509-45F2-93EE-874F98A8AFF2}" type="pres">
      <dgm:prSet presAssocID="{87F62CE1-987C-4A90-BD1A-CDE3F2F012ED}" presName="spaceRect" presStyleCnt="0"/>
      <dgm:spPr/>
    </dgm:pt>
    <dgm:pt modelId="{8D461BDF-BED4-4E32-A850-D3C4D5485DCC}" type="pres">
      <dgm:prSet presAssocID="{87F62CE1-987C-4A90-BD1A-CDE3F2F012ED}" presName="parTx" presStyleLbl="revTx" presStyleIdx="0" presStyleCnt="5">
        <dgm:presLayoutVars>
          <dgm:chMax val="0"/>
          <dgm:chPref val="0"/>
        </dgm:presLayoutVars>
      </dgm:prSet>
      <dgm:spPr/>
      <dgm:t>
        <a:bodyPr/>
        <a:lstStyle/>
        <a:p>
          <a:endParaRPr lang="en-US"/>
        </a:p>
      </dgm:t>
    </dgm:pt>
    <dgm:pt modelId="{B89EA92D-FCCF-4574-9468-A7E8D247A3B1}" type="pres">
      <dgm:prSet presAssocID="{72F7BC75-15B7-439B-9E5A-96E4FF37780C}" presName="sibTrans" presStyleCnt="0"/>
      <dgm:spPr/>
    </dgm:pt>
    <dgm:pt modelId="{A73DF7A4-6ED7-4832-80CF-21A23276657E}" type="pres">
      <dgm:prSet presAssocID="{019B80F0-1FF7-4539-8C4E-7A6E0E48CA38}" presName="compNode" presStyleCnt="0"/>
      <dgm:spPr/>
    </dgm:pt>
    <dgm:pt modelId="{5B2A29AA-BE96-463B-B468-A741D1920F18}" type="pres">
      <dgm:prSet presAssocID="{019B80F0-1FF7-4539-8C4E-7A6E0E48CA38}" presName="bgRect" presStyleLbl="bgShp" presStyleIdx="1" presStyleCnt="5"/>
      <dgm:spPr/>
    </dgm:pt>
    <dgm:pt modelId="{ED1DFA14-9749-4B83-B5C2-368A87A418B2}" type="pres">
      <dgm:prSet presAssocID="{019B80F0-1FF7-4539-8C4E-7A6E0E48CA38}"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Pencil"/>
        </a:ext>
      </dgm:extLst>
    </dgm:pt>
    <dgm:pt modelId="{FB1C3E7F-ECE4-48D1-9821-DF0AF2BDE392}" type="pres">
      <dgm:prSet presAssocID="{019B80F0-1FF7-4539-8C4E-7A6E0E48CA38}" presName="spaceRect" presStyleCnt="0"/>
      <dgm:spPr/>
    </dgm:pt>
    <dgm:pt modelId="{AC42ACAE-C920-490F-90E3-C9BD81B96AF5}" type="pres">
      <dgm:prSet presAssocID="{019B80F0-1FF7-4539-8C4E-7A6E0E48CA38}" presName="parTx" presStyleLbl="revTx" presStyleIdx="1" presStyleCnt="5">
        <dgm:presLayoutVars>
          <dgm:chMax val="0"/>
          <dgm:chPref val="0"/>
        </dgm:presLayoutVars>
      </dgm:prSet>
      <dgm:spPr/>
      <dgm:t>
        <a:bodyPr/>
        <a:lstStyle/>
        <a:p>
          <a:endParaRPr lang="en-US"/>
        </a:p>
      </dgm:t>
    </dgm:pt>
    <dgm:pt modelId="{FBFF3912-3C9D-458B-827A-1B39E48B0BA9}" type="pres">
      <dgm:prSet presAssocID="{BA78C206-6B84-43D2-9752-6A0CB4A10896}" presName="sibTrans" presStyleCnt="0"/>
      <dgm:spPr/>
    </dgm:pt>
    <dgm:pt modelId="{94FDE892-D87A-4FD7-A396-A2FB2409F034}" type="pres">
      <dgm:prSet presAssocID="{83EA2258-F753-47BB-9E2E-26A4E4665061}" presName="compNode" presStyleCnt="0"/>
      <dgm:spPr/>
    </dgm:pt>
    <dgm:pt modelId="{9867B6A4-8486-4364-9F16-22A4E9BB6B40}" type="pres">
      <dgm:prSet presAssocID="{83EA2258-F753-47BB-9E2E-26A4E4665061}" presName="bgRect" presStyleLbl="bgShp" presStyleIdx="2" presStyleCnt="5"/>
      <dgm:spPr/>
    </dgm:pt>
    <dgm:pt modelId="{160C7E58-35B0-468D-BFCE-8C99830B72BA}" type="pres">
      <dgm:prSet presAssocID="{83EA2258-F753-47BB-9E2E-26A4E4665061}"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Heart"/>
        </a:ext>
      </dgm:extLst>
    </dgm:pt>
    <dgm:pt modelId="{703EB3C5-C97D-4A51-8B1F-AF33FF760DB5}" type="pres">
      <dgm:prSet presAssocID="{83EA2258-F753-47BB-9E2E-26A4E4665061}" presName="spaceRect" presStyleCnt="0"/>
      <dgm:spPr/>
    </dgm:pt>
    <dgm:pt modelId="{267C34A2-A011-4A15-BC07-0C79B3A97BC1}" type="pres">
      <dgm:prSet presAssocID="{83EA2258-F753-47BB-9E2E-26A4E4665061}" presName="parTx" presStyleLbl="revTx" presStyleIdx="2" presStyleCnt="5">
        <dgm:presLayoutVars>
          <dgm:chMax val="0"/>
          <dgm:chPref val="0"/>
        </dgm:presLayoutVars>
      </dgm:prSet>
      <dgm:spPr/>
      <dgm:t>
        <a:bodyPr/>
        <a:lstStyle/>
        <a:p>
          <a:endParaRPr lang="en-US"/>
        </a:p>
      </dgm:t>
    </dgm:pt>
    <dgm:pt modelId="{4F54E519-4CC1-4DD9-9AA3-3F62920C760E}" type="pres">
      <dgm:prSet presAssocID="{3311F3A9-25A2-4E7D-A75F-357C137AEC3D}" presName="sibTrans" presStyleCnt="0"/>
      <dgm:spPr/>
    </dgm:pt>
    <dgm:pt modelId="{5C14280B-45C0-4864-8E28-757884CA3B2B}" type="pres">
      <dgm:prSet presAssocID="{78BA01D9-957D-4FBF-83CC-BEB329C9ADE6}" presName="compNode" presStyleCnt="0"/>
      <dgm:spPr/>
    </dgm:pt>
    <dgm:pt modelId="{86C245D7-F757-459E-A714-B2406505CD66}" type="pres">
      <dgm:prSet presAssocID="{78BA01D9-957D-4FBF-83CC-BEB329C9ADE6}" presName="bgRect" presStyleLbl="bgShp" presStyleIdx="3" presStyleCnt="5"/>
      <dgm:spPr/>
    </dgm:pt>
    <dgm:pt modelId="{D3D72B24-A215-4DB4-870F-EFF661BEC4B7}" type="pres">
      <dgm:prSet presAssocID="{78BA01D9-957D-4FBF-83CC-BEB329C9ADE6}"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Books"/>
        </a:ext>
      </dgm:extLst>
    </dgm:pt>
    <dgm:pt modelId="{F1A3F9A6-66B7-42C7-83EA-CA9FE522A89E}" type="pres">
      <dgm:prSet presAssocID="{78BA01D9-957D-4FBF-83CC-BEB329C9ADE6}" presName="spaceRect" presStyleCnt="0"/>
      <dgm:spPr/>
    </dgm:pt>
    <dgm:pt modelId="{8E4DA798-EECA-4CDD-841D-99E901FD76EC}" type="pres">
      <dgm:prSet presAssocID="{78BA01D9-957D-4FBF-83CC-BEB329C9ADE6}" presName="parTx" presStyleLbl="revTx" presStyleIdx="3" presStyleCnt="5">
        <dgm:presLayoutVars>
          <dgm:chMax val="0"/>
          <dgm:chPref val="0"/>
        </dgm:presLayoutVars>
      </dgm:prSet>
      <dgm:spPr/>
      <dgm:t>
        <a:bodyPr/>
        <a:lstStyle/>
        <a:p>
          <a:endParaRPr lang="en-US"/>
        </a:p>
      </dgm:t>
    </dgm:pt>
    <dgm:pt modelId="{A6B753FF-8328-4447-BB60-043FA9844B32}" type="pres">
      <dgm:prSet presAssocID="{14710F7E-9ACF-4F55-9C65-987C9667903F}" presName="sibTrans" presStyleCnt="0"/>
      <dgm:spPr/>
    </dgm:pt>
    <dgm:pt modelId="{E6CD0F21-417B-439F-8C06-1F86C23DCB53}" type="pres">
      <dgm:prSet presAssocID="{A32DEB0F-1121-4FAC-9D1D-E3B3031E5723}" presName="compNode" presStyleCnt="0"/>
      <dgm:spPr/>
    </dgm:pt>
    <dgm:pt modelId="{19E0740B-B651-4560-873F-6C14160E1E8B}" type="pres">
      <dgm:prSet presAssocID="{A32DEB0F-1121-4FAC-9D1D-E3B3031E5723}" presName="bgRect" presStyleLbl="bgShp" presStyleIdx="4" presStyleCnt="5"/>
      <dgm:spPr/>
    </dgm:pt>
    <dgm:pt modelId="{9BA6DC98-2746-4E2C-8D06-5EA7A06610F3}" type="pres">
      <dgm:prSet presAssocID="{A32DEB0F-1121-4FAC-9D1D-E3B3031E5723}"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Chat"/>
        </a:ext>
      </dgm:extLst>
    </dgm:pt>
    <dgm:pt modelId="{A082F52C-71EF-4F7C-9877-6EFFCC07E21E}" type="pres">
      <dgm:prSet presAssocID="{A32DEB0F-1121-4FAC-9D1D-E3B3031E5723}" presName="spaceRect" presStyleCnt="0"/>
      <dgm:spPr/>
    </dgm:pt>
    <dgm:pt modelId="{1C192AA7-95C7-45DE-A091-C408826C6E5A}" type="pres">
      <dgm:prSet presAssocID="{A32DEB0F-1121-4FAC-9D1D-E3B3031E5723}" presName="parTx" presStyleLbl="revTx" presStyleIdx="4" presStyleCnt="5">
        <dgm:presLayoutVars>
          <dgm:chMax val="0"/>
          <dgm:chPref val="0"/>
        </dgm:presLayoutVars>
      </dgm:prSet>
      <dgm:spPr/>
      <dgm:t>
        <a:bodyPr/>
        <a:lstStyle/>
        <a:p>
          <a:endParaRPr lang="en-US"/>
        </a:p>
      </dgm:t>
    </dgm:pt>
  </dgm:ptLst>
  <dgm:cxnLst>
    <dgm:cxn modelId="{16B15F03-EAD0-4A31-8890-B477E1287D75}" srcId="{87D1B206-77F6-4CB1-9935-F2C0786E2B0D}" destId="{78BA01D9-957D-4FBF-83CC-BEB329C9ADE6}" srcOrd="3" destOrd="0" parTransId="{1BAF2135-7820-4179-8791-573CECD6BF8A}" sibTransId="{14710F7E-9ACF-4F55-9C65-987C9667903F}"/>
    <dgm:cxn modelId="{7480D84B-65C8-4BB7-9FBE-1E3EB15BCB40}" type="presOf" srcId="{87D1B206-77F6-4CB1-9935-F2C0786E2B0D}" destId="{EA9D98DE-48FC-47A2-9DE1-16AB1BFF8E60}" srcOrd="0" destOrd="0" presId="urn:microsoft.com/office/officeart/2018/2/layout/IconVerticalSolidList"/>
    <dgm:cxn modelId="{D58F9FA2-B88E-44BA-BCAA-3F59C2EB6143}" srcId="{87D1B206-77F6-4CB1-9935-F2C0786E2B0D}" destId="{87F62CE1-987C-4A90-BD1A-CDE3F2F012ED}" srcOrd="0" destOrd="0" parTransId="{E5ADDCB4-AD08-44EE-A80A-E8B747D5DC6B}" sibTransId="{72F7BC75-15B7-439B-9E5A-96E4FF37780C}"/>
    <dgm:cxn modelId="{5FD8BD97-3F60-41F1-ABD5-A3AC5F12AF01}" srcId="{87D1B206-77F6-4CB1-9935-F2C0786E2B0D}" destId="{019B80F0-1FF7-4539-8C4E-7A6E0E48CA38}" srcOrd="1" destOrd="0" parTransId="{28678380-59EA-4672-B56D-4FA05940D984}" sibTransId="{BA78C206-6B84-43D2-9752-6A0CB4A10896}"/>
    <dgm:cxn modelId="{DF3BF042-7366-46BE-9CF5-900CBD5BE2E2}" type="presOf" srcId="{A32DEB0F-1121-4FAC-9D1D-E3B3031E5723}" destId="{1C192AA7-95C7-45DE-A091-C408826C6E5A}" srcOrd="0" destOrd="0" presId="urn:microsoft.com/office/officeart/2018/2/layout/IconVerticalSolidList"/>
    <dgm:cxn modelId="{265FABEF-C763-4A90-9BAC-4369E1B9B992}" srcId="{87D1B206-77F6-4CB1-9935-F2C0786E2B0D}" destId="{A32DEB0F-1121-4FAC-9D1D-E3B3031E5723}" srcOrd="4" destOrd="0" parTransId="{78A033C7-CCAD-44F6-835B-9092396A1A8F}" sibTransId="{CD8B4DD7-3B4E-4137-B3D5-0B6442269B32}"/>
    <dgm:cxn modelId="{6CDE63C0-519A-460D-9264-2AEEE8639ED7}" type="presOf" srcId="{019B80F0-1FF7-4539-8C4E-7A6E0E48CA38}" destId="{AC42ACAE-C920-490F-90E3-C9BD81B96AF5}" srcOrd="0" destOrd="0" presId="urn:microsoft.com/office/officeart/2018/2/layout/IconVerticalSolidList"/>
    <dgm:cxn modelId="{32771B80-4A20-41B8-8046-6F8615A77F26}" srcId="{87D1B206-77F6-4CB1-9935-F2C0786E2B0D}" destId="{83EA2258-F753-47BB-9E2E-26A4E4665061}" srcOrd="2" destOrd="0" parTransId="{C87D9C9F-8083-4C2D-AD60-4290127AD82B}" sibTransId="{3311F3A9-25A2-4E7D-A75F-357C137AEC3D}"/>
    <dgm:cxn modelId="{7906F221-3BA3-4D17-9866-1186C6865351}" type="presOf" srcId="{87F62CE1-987C-4A90-BD1A-CDE3F2F012ED}" destId="{8D461BDF-BED4-4E32-A850-D3C4D5485DCC}" srcOrd="0" destOrd="0" presId="urn:microsoft.com/office/officeart/2018/2/layout/IconVerticalSolidList"/>
    <dgm:cxn modelId="{015BF9A7-C84F-4052-BF36-09ED816E33E3}" type="presOf" srcId="{83EA2258-F753-47BB-9E2E-26A4E4665061}" destId="{267C34A2-A011-4A15-BC07-0C79B3A97BC1}" srcOrd="0" destOrd="0" presId="urn:microsoft.com/office/officeart/2018/2/layout/IconVerticalSolidList"/>
    <dgm:cxn modelId="{8B6D7B67-5632-4753-92E5-E8378BAC89A7}" type="presOf" srcId="{78BA01D9-957D-4FBF-83CC-BEB329C9ADE6}" destId="{8E4DA798-EECA-4CDD-841D-99E901FD76EC}" srcOrd="0" destOrd="0" presId="urn:microsoft.com/office/officeart/2018/2/layout/IconVerticalSolidList"/>
    <dgm:cxn modelId="{97696FD8-32E0-4B4C-A603-2C658787897C}" type="presParOf" srcId="{EA9D98DE-48FC-47A2-9DE1-16AB1BFF8E60}" destId="{B26BA9CC-7644-431D-B0D6-20DA9514BCD6}" srcOrd="0" destOrd="0" presId="urn:microsoft.com/office/officeart/2018/2/layout/IconVerticalSolidList"/>
    <dgm:cxn modelId="{27F64914-BF22-4617-83FC-D43C78CC629A}" type="presParOf" srcId="{B26BA9CC-7644-431D-B0D6-20DA9514BCD6}" destId="{9453BCC9-90F7-421B-A645-6446A97AA160}" srcOrd="0" destOrd="0" presId="urn:microsoft.com/office/officeart/2018/2/layout/IconVerticalSolidList"/>
    <dgm:cxn modelId="{5EE6C3D2-22A9-41F9-828C-995706D354E9}" type="presParOf" srcId="{B26BA9CC-7644-431D-B0D6-20DA9514BCD6}" destId="{A6409DD1-0B26-4F2E-8637-F13013B497F2}" srcOrd="1" destOrd="0" presId="urn:microsoft.com/office/officeart/2018/2/layout/IconVerticalSolidList"/>
    <dgm:cxn modelId="{B47BEE31-7031-4A7F-B29D-DA8E90B4986F}" type="presParOf" srcId="{B26BA9CC-7644-431D-B0D6-20DA9514BCD6}" destId="{9F0B54BE-C509-45F2-93EE-874F98A8AFF2}" srcOrd="2" destOrd="0" presId="urn:microsoft.com/office/officeart/2018/2/layout/IconVerticalSolidList"/>
    <dgm:cxn modelId="{68D06159-091E-4A68-BB2F-723084FEA305}" type="presParOf" srcId="{B26BA9CC-7644-431D-B0D6-20DA9514BCD6}" destId="{8D461BDF-BED4-4E32-A850-D3C4D5485DCC}" srcOrd="3" destOrd="0" presId="urn:microsoft.com/office/officeart/2018/2/layout/IconVerticalSolidList"/>
    <dgm:cxn modelId="{730DD46E-BA4F-4064-A01B-3D7BC8EAB3A4}" type="presParOf" srcId="{EA9D98DE-48FC-47A2-9DE1-16AB1BFF8E60}" destId="{B89EA92D-FCCF-4574-9468-A7E8D247A3B1}" srcOrd="1" destOrd="0" presId="urn:microsoft.com/office/officeart/2018/2/layout/IconVerticalSolidList"/>
    <dgm:cxn modelId="{1C5A7658-5F3D-4A73-AA5E-810492F3D47C}" type="presParOf" srcId="{EA9D98DE-48FC-47A2-9DE1-16AB1BFF8E60}" destId="{A73DF7A4-6ED7-4832-80CF-21A23276657E}" srcOrd="2" destOrd="0" presId="urn:microsoft.com/office/officeart/2018/2/layout/IconVerticalSolidList"/>
    <dgm:cxn modelId="{3832AD70-DF78-4F7C-9546-7AF117CBC9E3}" type="presParOf" srcId="{A73DF7A4-6ED7-4832-80CF-21A23276657E}" destId="{5B2A29AA-BE96-463B-B468-A741D1920F18}" srcOrd="0" destOrd="0" presId="urn:microsoft.com/office/officeart/2018/2/layout/IconVerticalSolidList"/>
    <dgm:cxn modelId="{41A812CB-A873-404B-91D7-F0D057650AFB}" type="presParOf" srcId="{A73DF7A4-6ED7-4832-80CF-21A23276657E}" destId="{ED1DFA14-9749-4B83-B5C2-368A87A418B2}" srcOrd="1" destOrd="0" presId="urn:microsoft.com/office/officeart/2018/2/layout/IconVerticalSolidList"/>
    <dgm:cxn modelId="{CA80B01F-BF8C-4C2E-A0F9-FC1333997E50}" type="presParOf" srcId="{A73DF7A4-6ED7-4832-80CF-21A23276657E}" destId="{FB1C3E7F-ECE4-48D1-9821-DF0AF2BDE392}" srcOrd="2" destOrd="0" presId="urn:microsoft.com/office/officeart/2018/2/layout/IconVerticalSolidList"/>
    <dgm:cxn modelId="{7D4CFDE9-6A5D-47F7-83B3-4BAC0869715A}" type="presParOf" srcId="{A73DF7A4-6ED7-4832-80CF-21A23276657E}" destId="{AC42ACAE-C920-490F-90E3-C9BD81B96AF5}" srcOrd="3" destOrd="0" presId="urn:microsoft.com/office/officeart/2018/2/layout/IconVerticalSolidList"/>
    <dgm:cxn modelId="{0AE20E29-3C19-4D08-B97E-A2B7C78233E6}" type="presParOf" srcId="{EA9D98DE-48FC-47A2-9DE1-16AB1BFF8E60}" destId="{FBFF3912-3C9D-458B-827A-1B39E48B0BA9}" srcOrd="3" destOrd="0" presId="urn:microsoft.com/office/officeart/2018/2/layout/IconVerticalSolidList"/>
    <dgm:cxn modelId="{445C83E3-845B-4F6E-B006-CFA19A09A925}" type="presParOf" srcId="{EA9D98DE-48FC-47A2-9DE1-16AB1BFF8E60}" destId="{94FDE892-D87A-4FD7-A396-A2FB2409F034}" srcOrd="4" destOrd="0" presId="urn:microsoft.com/office/officeart/2018/2/layout/IconVerticalSolidList"/>
    <dgm:cxn modelId="{CB6B812F-34A0-463F-93D0-26F7AB0D6F5D}" type="presParOf" srcId="{94FDE892-D87A-4FD7-A396-A2FB2409F034}" destId="{9867B6A4-8486-4364-9F16-22A4E9BB6B40}" srcOrd="0" destOrd="0" presId="urn:microsoft.com/office/officeart/2018/2/layout/IconVerticalSolidList"/>
    <dgm:cxn modelId="{F200792F-1408-42B7-AF00-3557728028A4}" type="presParOf" srcId="{94FDE892-D87A-4FD7-A396-A2FB2409F034}" destId="{160C7E58-35B0-468D-BFCE-8C99830B72BA}" srcOrd="1" destOrd="0" presId="urn:microsoft.com/office/officeart/2018/2/layout/IconVerticalSolidList"/>
    <dgm:cxn modelId="{C31D511C-AB3B-4C6A-848B-51503577221C}" type="presParOf" srcId="{94FDE892-D87A-4FD7-A396-A2FB2409F034}" destId="{703EB3C5-C97D-4A51-8B1F-AF33FF760DB5}" srcOrd="2" destOrd="0" presId="urn:microsoft.com/office/officeart/2018/2/layout/IconVerticalSolidList"/>
    <dgm:cxn modelId="{109B1B39-993D-4E21-A569-9E2D8F4ED73E}" type="presParOf" srcId="{94FDE892-D87A-4FD7-A396-A2FB2409F034}" destId="{267C34A2-A011-4A15-BC07-0C79B3A97BC1}" srcOrd="3" destOrd="0" presId="urn:microsoft.com/office/officeart/2018/2/layout/IconVerticalSolidList"/>
    <dgm:cxn modelId="{917FE41F-2A77-4AF4-87E5-79BE8496021A}" type="presParOf" srcId="{EA9D98DE-48FC-47A2-9DE1-16AB1BFF8E60}" destId="{4F54E519-4CC1-4DD9-9AA3-3F62920C760E}" srcOrd="5" destOrd="0" presId="urn:microsoft.com/office/officeart/2018/2/layout/IconVerticalSolidList"/>
    <dgm:cxn modelId="{F9B2F037-46CE-4BFC-A6C9-4B2D7129F17E}" type="presParOf" srcId="{EA9D98DE-48FC-47A2-9DE1-16AB1BFF8E60}" destId="{5C14280B-45C0-4864-8E28-757884CA3B2B}" srcOrd="6" destOrd="0" presId="urn:microsoft.com/office/officeart/2018/2/layout/IconVerticalSolidList"/>
    <dgm:cxn modelId="{6A45DAD8-CEA8-4D61-9937-77F4F7002320}" type="presParOf" srcId="{5C14280B-45C0-4864-8E28-757884CA3B2B}" destId="{86C245D7-F757-459E-A714-B2406505CD66}" srcOrd="0" destOrd="0" presId="urn:microsoft.com/office/officeart/2018/2/layout/IconVerticalSolidList"/>
    <dgm:cxn modelId="{EAA2CBA8-CE38-416A-9ED0-1DD7FE51CE53}" type="presParOf" srcId="{5C14280B-45C0-4864-8E28-757884CA3B2B}" destId="{D3D72B24-A215-4DB4-870F-EFF661BEC4B7}" srcOrd="1" destOrd="0" presId="urn:microsoft.com/office/officeart/2018/2/layout/IconVerticalSolidList"/>
    <dgm:cxn modelId="{5CDE619B-E1D5-432B-95F2-45ED1C2C6AB0}" type="presParOf" srcId="{5C14280B-45C0-4864-8E28-757884CA3B2B}" destId="{F1A3F9A6-66B7-42C7-83EA-CA9FE522A89E}" srcOrd="2" destOrd="0" presId="urn:microsoft.com/office/officeart/2018/2/layout/IconVerticalSolidList"/>
    <dgm:cxn modelId="{D53A43D6-CCB2-4BDC-889C-8CCDE8633161}" type="presParOf" srcId="{5C14280B-45C0-4864-8E28-757884CA3B2B}" destId="{8E4DA798-EECA-4CDD-841D-99E901FD76EC}" srcOrd="3" destOrd="0" presId="urn:microsoft.com/office/officeart/2018/2/layout/IconVerticalSolidList"/>
    <dgm:cxn modelId="{7B77F624-0719-4757-8FD4-382F092B3321}" type="presParOf" srcId="{EA9D98DE-48FC-47A2-9DE1-16AB1BFF8E60}" destId="{A6B753FF-8328-4447-BB60-043FA9844B32}" srcOrd="7" destOrd="0" presId="urn:microsoft.com/office/officeart/2018/2/layout/IconVerticalSolidList"/>
    <dgm:cxn modelId="{9E216BD5-3D17-4DF7-805D-BCAF9E94D5CF}" type="presParOf" srcId="{EA9D98DE-48FC-47A2-9DE1-16AB1BFF8E60}" destId="{E6CD0F21-417B-439F-8C06-1F86C23DCB53}" srcOrd="8" destOrd="0" presId="urn:microsoft.com/office/officeart/2018/2/layout/IconVerticalSolidList"/>
    <dgm:cxn modelId="{53E86233-4309-4351-99A4-B43C6AEE5379}" type="presParOf" srcId="{E6CD0F21-417B-439F-8C06-1F86C23DCB53}" destId="{19E0740B-B651-4560-873F-6C14160E1E8B}" srcOrd="0" destOrd="0" presId="urn:microsoft.com/office/officeart/2018/2/layout/IconVerticalSolidList"/>
    <dgm:cxn modelId="{E8317D56-7EF7-4A16-8D11-1EA18B33A799}" type="presParOf" srcId="{E6CD0F21-417B-439F-8C06-1F86C23DCB53}" destId="{9BA6DC98-2746-4E2C-8D06-5EA7A06610F3}" srcOrd="1" destOrd="0" presId="urn:microsoft.com/office/officeart/2018/2/layout/IconVerticalSolidList"/>
    <dgm:cxn modelId="{EC18A592-4BDA-429A-BCD7-0B9ADE839DCA}" type="presParOf" srcId="{E6CD0F21-417B-439F-8C06-1F86C23DCB53}" destId="{A082F52C-71EF-4F7C-9877-6EFFCC07E21E}" srcOrd="2" destOrd="0" presId="urn:microsoft.com/office/officeart/2018/2/layout/IconVerticalSolidList"/>
    <dgm:cxn modelId="{8922C3B5-B770-4D86-957B-B9B3B70ED1DA}" type="presParOf" srcId="{E6CD0F21-417B-439F-8C06-1F86C23DCB53}" destId="{1C192AA7-95C7-45DE-A091-C408826C6E5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C6BE00-A0D4-4FCC-AC55-EACEB9D23E9C}" type="doc">
      <dgm:prSet loTypeId="urn:microsoft.com/office/officeart/2005/8/layout/vList2" loCatId="list" qsTypeId="urn:microsoft.com/office/officeart/2005/8/quickstyle/simple3" qsCatId="simple" csTypeId="urn:microsoft.com/office/officeart/2005/8/colors/colorful1" csCatId="colorful"/>
      <dgm:spPr/>
      <dgm:t>
        <a:bodyPr/>
        <a:lstStyle/>
        <a:p>
          <a:endParaRPr lang="en-US"/>
        </a:p>
      </dgm:t>
    </dgm:pt>
    <dgm:pt modelId="{3A045224-1BD7-4597-BCD5-E679D82483D9}">
      <dgm:prSet/>
      <dgm:spPr/>
      <dgm:t>
        <a:bodyPr/>
        <a:lstStyle/>
        <a:p>
          <a:r>
            <a:rPr lang="en-US"/>
            <a:t>Having a Transition statement</a:t>
          </a:r>
        </a:p>
      </dgm:t>
    </dgm:pt>
    <dgm:pt modelId="{58614AE7-D1F5-4F56-A12C-A500EBC86C34}" type="parTrans" cxnId="{96E37795-834C-4F97-B19F-D48A0C6B2534}">
      <dgm:prSet/>
      <dgm:spPr/>
      <dgm:t>
        <a:bodyPr/>
        <a:lstStyle/>
        <a:p>
          <a:endParaRPr lang="en-US"/>
        </a:p>
      </dgm:t>
    </dgm:pt>
    <dgm:pt modelId="{BAA38C1D-5E6F-4318-ADC2-DBAB72368100}" type="sibTrans" cxnId="{96E37795-834C-4F97-B19F-D48A0C6B2534}">
      <dgm:prSet/>
      <dgm:spPr/>
      <dgm:t>
        <a:bodyPr/>
        <a:lstStyle/>
        <a:p>
          <a:endParaRPr lang="en-US"/>
        </a:p>
      </dgm:t>
    </dgm:pt>
    <dgm:pt modelId="{6F6D39C3-5853-4164-B866-277E6F0685FD}">
      <dgm:prSet/>
      <dgm:spPr/>
      <dgm:t>
        <a:bodyPr/>
        <a:lstStyle/>
        <a:p>
          <a:r>
            <a:rPr lang="en-US"/>
            <a:t>“Take the next ____ min to…”</a:t>
          </a:r>
        </a:p>
      </dgm:t>
    </dgm:pt>
    <dgm:pt modelId="{84BF8C9C-9C6E-46AA-8132-233756E42360}" type="parTrans" cxnId="{0C106876-811C-4BC8-BACA-6F7F30274B4C}">
      <dgm:prSet/>
      <dgm:spPr/>
      <dgm:t>
        <a:bodyPr/>
        <a:lstStyle/>
        <a:p>
          <a:endParaRPr lang="en-US"/>
        </a:p>
      </dgm:t>
    </dgm:pt>
    <dgm:pt modelId="{F57A755A-9F2A-4765-8590-AC9176E9C148}" type="sibTrans" cxnId="{0C106876-811C-4BC8-BACA-6F7F30274B4C}">
      <dgm:prSet/>
      <dgm:spPr/>
      <dgm:t>
        <a:bodyPr/>
        <a:lstStyle/>
        <a:p>
          <a:endParaRPr lang="en-US"/>
        </a:p>
      </dgm:t>
    </dgm:pt>
    <dgm:pt modelId="{9A38FE72-82A1-475F-840A-D18041C6724A}">
      <dgm:prSet/>
      <dgm:spPr/>
      <dgm:t>
        <a:bodyPr/>
        <a:lstStyle/>
        <a:p>
          <a:r>
            <a:rPr lang="en-US"/>
            <a:t>Set a watch or timer</a:t>
          </a:r>
        </a:p>
      </dgm:t>
    </dgm:pt>
    <dgm:pt modelId="{8A361DBE-4EC1-4765-BB08-FBF47490599F}" type="parTrans" cxnId="{9E94DF41-3EC6-488E-B9C9-50A7704935C4}">
      <dgm:prSet/>
      <dgm:spPr/>
      <dgm:t>
        <a:bodyPr/>
        <a:lstStyle/>
        <a:p>
          <a:endParaRPr lang="en-US"/>
        </a:p>
      </dgm:t>
    </dgm:pt>
    <dgm:pt modelId="{7DB0FF6C-3C52-4FB2-A434-E00339BE4F85}" type="sibTrans" cxnId="{9E94DF41-3EC6-488E-B9C9-50A7704935C4}">
      <dgm:prSet/>
      <dgm:spPr/>
      <dgm:t>
        <a:bodyPr/>
        <a:lstStyle/>
        <a:p>
          <a:endParaRPr lang="en-US"/>
        </a:p>
      </dgm:t>
    </dgm:pt>
    <dgm:pt modelId="{943CC657-E972-45CC-9D96-E4888B5E7BD3}">
      <dgm:prSet/>
      <dgm:spPr/>
      <dgm:t>
        <a:bodyPr/>
        <a:lstStyle/>
        <a:p>
          <a:r>
            <a:rPr lang="en-US"/>
            <a:t>Stay quiet</a:t>
          </a:r>
        </a:p>
      </dgm:t>
    </dgm:pt>
    <dgm:pt modelId="{83AA4BEA-0095-4912-9258-5E0605D959FF}" type="parTrans" cxnId="{1892B32E-11BF-4646-9103-1B874F191F42}">
      <dgm:prSet/>
      <dgm:spPr/>
      <dgm:t>
        <a:bodyPr/>
        <a:lstStyle/>
        <a:p>
          <a:endParaRPr lang="en-US"/>
        </a:p>
      </dgm:t>
    </dgm:pt>
    <dgm:pt modelId="{86222AFA-CFF0-4C46-92BF-07D498FBB530}" type="sibTrans" cxnId="{1892B32E-11BF-4646-9103-1B874F191F42}">
      <dgm:prSet/>
      <dgm:spPr/>
      <dgm:t>
        <a:bodyPr/>
        <a:lstStyle/>
        <a:p>
          <a:endParaRPr lang="en-US"/>
        </a:p>
      </dgm:t>
    </dgm:pt>
    <dgm:pt modelId="{49801201-EA6F-450C-B593-59F8A24ACE7D}">
      <dgm:prSet/>
      <dgm:spPr/>
      <dgm:t>
        <a:bodyPr/>
        <a:lstStyle/>
        <a:p>
          <a:r>
            <a:rPr lang="en-US"/>
            <a:t>Be sensitive – should you wander, or stay put?</a:t>
          </a:r>
        </a:p>
      </dgm:t>
    </dgm:pt>
    <dgm:pt modelId="{08ABB4F0-65F2-436F-AC21-BC84FAFC96DF}" type="parTrans" cxnId="{A2822BAC-72EF-4BA4-8DEC-9ADFF8D652DD}">
      <dgm:prSet/>
      <dgm:spPr/>
      <dgm:t>
        <a:bodyPr/>
        <a:lstStyle/>
        <a:p>
          <a:endParaRPr lang="en-US"/>
        </a:p>
      </dgm:t>
    </dgm:pt>
    <dgm:pt modelId="{BA8DD0E9-93B4-4A4D-800C-C7DDC7ABD729}" type="sibTrans" cxnId="{A2822BAC-72EF-4BA4-8DEC-9ADFF8D652DD}">
      <dgm:prSet/>
      <dgm:spPr/>
      <dgm:t>
        <a:bodyPr/>
        <a:lstStyle/>
        <a:p>
          <a:endParaRPr lang="en-US"/>
        </a:p>
      </dgm:t>
    </dgm:pt>
    <dgm:pt modelId="{DD78DA8D-49D6-45D7-963D-8E43C49A75A9}" type="pres">
      <dgm:prSet presAssocID="{5FC6BE00-A0D4-4FCC-AC55-EACEB9D23E9C}" presName="linear" presStyleCnt="0">
        <dgm:presLayoutVars>
          <dgm:animLvl val="lvl"/>
          <dgm:resizeHandles val="exact"/>
        </dgm:presLayoutVars>
      </dgm:prSet>
      <dgm:spPr/>
      <dgm:t>
        <a:bodyPr/>
        <a:lstStyle/>
        <a:p>
          <a:endParaRPr lang="en-US"/>
        </a:p>
      </dgm:t>
    </dgm:pt>
    <dgm:pt modelId="{39A3127F-EFA7-47EA-B8AF-86E90B179E01}" type="pres">
      <dgm:prSet presAssocID="{3A045224-1BD7-4597-BCD5-E679D82483D9}" presName="parentText" presStyleLbl="node1" presStyleIdx="0" presStyleCnt="5">
        <dgm:presLayoutVars>
          <dgm:chMax val="0"/>
          <dgm:bulletEnabled val="1"/>
        </dgm:presLayoutVars>
      </dgm:prSet>
      <dgm:spPr/>
      <dgm:t>
        <a:bodyPr/>
        <a:lstStyle/>
        <a:p>
          <a:endParaRPr lang="en-US"/>
        </a:p>
      </dgm:t>
    </dgm:pt>
    <dgm:pt modelId="{C57DDB88-0396-4E42-A8FA-45DEF2AFF506}" type="pres">
      <dgm:prSet presAssocID="{BAA38C1D-5E6F-4318-ADC2-DBAB72368100}" presName="spacer" presStyleCnt="0"/>
      <dgm:spPr/>
    </dgm:pt>
    <dgm:pt modelId="{1AD6B9B1-9966-4BBF-B208-986421D04D50}" type="pres">
      <dgm:prSet presAssocID="{6F6D39C3-5853-4164-B866-277E6F0685FD}" presName="parentText" presStyleLbl="node1" presStyleIdx="1" presStyleCnt="5">
        <dgm:presLayoutVars>
          <dgm:chMax val="0"/>
          <dgm:bulletEnabled val="1"/>
        </dgm:presLayoutVars>
      </dgm:prSet>
      <dgm:spPr/>
      <dgm:t>
        <a:bodyPr/>
        <a:lstStyle/>
        <a:p>
          <a:endParaRPr lang="en-US"/>
        </a:p>
      </dgm:t>
    </dgm:pt>
    <dgm:pt modelId="{0CADE9B2-6EAD-4BCE-9091-DF7897658187}" type="pres">
      <dgm:prSet presAssocID="{F57A755A-9F2A-4765-8590-AC9176E9C148}" presName="spacer" presStyleCnt="0"/>
      <dgm:spPr/>
    </dgm:pt>
    <dgm:pt modelId="{F8635B2D-D94A-4121-9ADB-EC3121AE430F}" type="pres">
      <dgm:prSet presAssocID="{9A38FE72-82A1-475F-840A-D18041C6724A}" presName="parentText" presStyleLbl="node1" presStyleIdx="2" presStyleCnt="5">
        <dgm:presLayoutVars>
          <dgm:chMax val="0"/>
          <dgm:bulletEnabled val="1"/>
        </dgm:presLayoutVars>
      </dgm:prSet>
      <dgm:spPr/>
      <dgm:t>
        <a:bodyPr/>
        <a:lstStyle/>
        <a:p>
          <a:endParaRPr lang="en-US"/>
        </a:p>
      </dgm:t>
    </dgm:pt>
    <dgm:pt modelId="{DABC843A-8B17-4CEE-B26D-F5FFFF43A267}" type="pres">
      <dgm:prSet presAssocID="{7DB0FF6C-3C52-4FB2-A434-E00339BE4F85}" presName="spacer" presStyleCnt="0"/>
      <dgm:spPr/>
    </dgm:pt>
    <dgm:pt modelId="{F3181112-F77E-44C1-946C-2F32A751E694}" type="pres">
      <dgm:prSet presAssocID="{943CC657-E972-45CC-9D96-E4888B5E7BD3}" presName="parentText" presStyleLbl="node1" presStyleIdx="3" presStyleCnt="5">
        <dgm:presLayoutVars>
          <dgm:chMax val="0"/>
          <dgm:bulletEnabled val="1"/>
        </dgm:presLayoutVars>
      </dgm:prSet>
      <dgm:spPr/>
      <dgm:t>
        <a:bodyPr/>
        <a:lstStyle/>
        <a:p>
          <a:endParaRPr lang="en-US"/>
        </a:p>
      </dgm:t>
    </dgm:pt>
    <dgm:pt modelId="{F883859D-7973-4382-AF71-4ACD8BF28171}" type="pres">
      <dgm:prSet presAssocID="{86222AFA-CFF0-4C46-92BF-07D498FBB530}" presName="spacer" presStyleCnt="0"/>
      <dgm:spPr/>
    </dgm:pt>
    <dgm:pt modelId="{172B4455-1FD6-4E4C-8991-38B6CCE29164}" type="pres">
      <dgm:prSet presAssocID="{49801201-EA6F-450C-B593-59F8A24ACE7D}" presName="parentText" presStyleLbl="node1" presStyleIdx="4" presStyleCnt="5">
        <dgm:presLayoutVars>
          <dgm:chMax val="0"/>
          <dgm:bulletEnabled val="1"/>
        </dgm:presLayoutVars>
      </dgm:prSet>
      <dgm:spPr/>
      <dgm:t>
        <a:bodyPr/>
        <a:lstStyle/>
        <a:p>
          <a:endParaRPr lang="en-US"/>
        </a:p>
      </dgm:t>
    </dgm:pt>
  </dgm:ptLst>
  <dgm:cxnLst>
    <dgm:cxn modelId="{1892B32E-11BF-4646-9103-1B874F191F42}" srcId="{5FC6BE00-A0D4-4FCC-AC55-EACEB9D23E9C}" destId="{943CC657-E972-45CC-9D96-E4888B5E7BD3}" srcOrd="3" destOrd="0" parTransId="{83AA4BEA-0095-4912-9258-5E0605D959FF}" sibTransId="{86222AFA-CFF0-4C46-92BF-07D498FBB530}"/>
    <dgm:cxn modelId="{0C106876-811C-4BC8-BACA-6F7F30274B4C}" srcId="{5FC6BE00-A0D4-4FCC-AC55-EACEB9D23E9C}" destId="{6F6D39C3-5853-4164-B866-277E6F0685FD}" srcOrd="1" destOrd="0" parTransId="{84BF8C9C-9C6E-46AA-8132-233756E42360}" sibTransId="{F57A755A-9F2A-4765-8590-AC9176E9C148}"/>
    <dgm:cxn modelId="{E77274DF-ADC7-4B6C-A6CD-E49ECB7625AF}" type="presOf" srcId="{943CC657-E972-45CC-9D96-E4888B5E7BD3}" destId="{F3181112-F77E-44C1-946C-2F32A751E694}" srcOrd="0" destOrd="0" presId="urn:microsoft.com/office/officeart/2005/8/layout/vList2"/>
    <dgm:cxn modelId="{A2822BAC-72EF-4BA4-8DEC-9ADFF8D652DD}" srcId="{5FC6BE00-A0D4-4FCC-AC55-EACEB9D23E9C}" destId="{49801201-EA6F-450C-B593-59F8A24ACE7D}" srcOrd="4" destOrd="0" parTransId="{08ABB4F0-65F2-436F-AC21-BC84FAFC96DF}" sibTransId="{BA8DD0E9-93B4-4A4D-800C-C7DDC7ABD729}"/>
    <dgm:cxn modelId="{9E94DF41-3EC6-488E-B9C9-50A7704935C4}" srcId="{5FC6BE00-A0D4-4FCC-AC55-EACEB9D23E9C}" destId="{9A38FE72-82A1-475F-840A-D18041C6724A}" srcOrd="2" destOrd="0" parTransId="{8A361DBE-4EC1-4765-BB08-FBF47490599F}" sibTransId="{7DB0FF6C-3C52-4FB2-A434-E00339BE4F85}"/>
    <dgm:cxn modelId="{333CEDD6-93C0-4985-9472-8AA9A188D76D}" type="presOf" srcId="{9A38FE72-82A1-475F-840A-D18041C6724A}" destId="{F8635B2D-D94A-4121-9ADB-EC3121AE430F}" srcOrd="0" destOrd="0" presId="urn:microsoft.com/office/officeart/2005/8/layout/vList2"/>
    <dgm:cxn modelId="{952FB378-EA76-4185-A960-AC41FB50053F}" type="presOf" srcId="{49801201-EA6F-450C-B593-59F8A24ACE7D}" destId="{172B4455-1FD6-4E4C-8991-38B6CCE29164}" srcOrd="0" destOrd="0" presId="urn:microsoft.com/office/officeart/2005/8/layout/vList2"/>
    <dgm:cxn modelId="{51A5D710-D371-481D-8F7E-4A9432DA98F0}" type="presOf" srcId="{6F6D39C3-5853-4164-B866-277E6F0685FD}" destId="{1AD6B9B1-9966-4BBF-B208-986421D04D50}" srcOrd="0" destOrd="0" presId="urn:microsoft.com/office/officeart/2005/8/layout/vList2"/>
    <dgm:cxn modelId="{912BEBCE-6676-4F08-86D8-E5F4D29C500E}" type="presOf" srcId="{3A045224-1BD7-4597-BCD5-E679D82483D9}" destId="{39A3127F-EFA7-47EA-B8AF-86E90B179E01}" srcOrd="0" destOrd="0" presId="urn:microsoft.com/office/officeart/2005/8/layout/vList2"/>
    <dgm:cxn modelId="{96E37795-834C-4F97-B19F-D48A0C6B2534}" srcId="{5FC6BE00-A0D4-4FCC-AC55-EACEB9D23E9C}" destId="{3A045224-1BD7-4597-BCD5-E679D82483D9}" srcOrd="0" destOrd="0" parTransId="{58614AE7-D1F5-4F56-A12C-A500EBC86C34}" sibTransId="{BAA38C1D-5E6F-4318-ADC2-DBAB72368100}"/>
    <dgm:cxn modelId="{A67D5F1F-E650-4775-92B6-118082A090EF}" type="presOf" srcId="{5FC6BE00-A0D4-4FCC-AC55-EACEB9D23E9C}" destId="{DD78DA8D-49D6-45D7-963D-8E43C49A75A9}" srcOrd="0" destOrd="0" presId="urn:microsoft.com/office/officeart/2005/8/layout/vList2"/>
    <dgm:cxn modelId="{E8E4E8F6-6C81-47E5-B0CA-9924F23ED5A4}" type="presParOf" srcId="{DD78DA8D-49D6-45D7-963D-8E43C49A75A9}" destId="{39A3127F-EFA7-47EA-B8AF-86E90B179E01}" srcOrd="0" destOrd="0" presId="urn:microsoft.com/office/officeart/2005/8/layout/vList2"/>
    <dgm:cxn modelId="{4769EA3F-37CD-4EC5-924B-1326BCA88817}" type="presParOf" srcId="{DD78DA8D-49D6-45D7-963D-8E43C49A75A9}" destId="{C57DDB88-0396-4E42-A8FA-45DEF2AFF506}" srcOrd="1" destOrd="0" presId="urn:microsoft.com/office/officeart/2005/8/layout/vList2"/>
    <dgm:cxn modelId="{FAB34269-CBE4-491B-BE6F-31F1E7A736AF}" type="presParOf" srcId="{DD78DA8D-49D6-45D7-963D-8E43C49A75A9}" destId="{1AD6B9B1-9966-4BBF-B208-986421D04D50}" srcOrd="2" destOrd="0" presId="urn:microsoft.com/office/officeart/2005/8/layout/vList2"/>
    <dgm:cxn modelId="{5D89DD2D-36CC-4C91-BE3E-16E03E1326FF}" type="presParOf" srcId="{DD78DA8D-49D6-45D7-963D-8E43C49A75A9}" destId="{0CADE9B2-6EAD-4BCE-9091-DF7897658187}" srcOrd="3" destOrd="0" presId="urn:microsoft.com/office/officeart/2005/8/layout/vList2"/>
    <dgm:cxn modelId="{31DB0E38-0F96-462A-BE12-A1D419F4D609}" type="presParOf" srcId="{DD78DA8D-49D6-45D7-963D-8E43C49A75A9}" destId="{F8635B2D-D94A-4121-9ADB-EC3121AE430F}" srcOrd="4" destOrd="0" presId="urn:microsoft.com/office/officeart/2005/8/layout/vList2"/>
    <dgm:cxn modelId="{F09272AA-880A-453B-89E7-DE291065F54F}" type="presParOf" srcId="{DD78DA8D-49D6-45D7-963D-8E43C49A75A9}" destId="{DABC843A-8B17-4CEE-B26D-F5FFFF43A267}" srcOrd="5" destOrd="0" presId="urn:microsoft.com/office/officeart/2005/8/layout/vList2"/>
    <dgm:cxn modelId="{274022F1-D7ED-4E88-B9BF-5ECDD056A1EC}" type="presParOf" srcId="{DD78DA8D-49D6-45D7-963D-8E43C49A75A9}" destId="{F3181112-F77E-44C1-946C-2F32A751E694}" srcOrd="6" destOrd="0" presId="urn:microsoft.com/office/officeart/2005/8/layout/vList2"/>
    <dgm:cxn modelId="{BA62EBEE-09B3-46AB-B156-3370AAEB71E7}" type="presParOf" srcId="{DD78DA8D-49D6-45D7-963D-8E43C49A75A9}" destId="{F883859D-7973-4382-AF71-4ACD8BF28171}" srcOrd="7" destOrd="0" presId="urn:microsoft.com/office/officeart/2005/8/layout/vList2"/>
    <dgm:cxn modelId="{7819E79E-9401-4A6B-B55F-FBE0B3CE4DAD}" type="presParOf" srcId="{DD78DA8D-49D6-45D7-963D-8E43C49A75A9}" destId="{172B4455-1FD6-4E4C-8991-38B6CCE2916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5529C7-4E3A-4611-81BC-4383AF974980}" type="doc">
      <dgm:prSet loTypeId="urn:microsoft.com/office/officeart/2017/3/layout/DropPinTimeline" loCatId="process" qsTypeId="urn:microsoft.com/office/officeart/2005/8/quickstyle/simple3" qsCatId="simple" csTypeId="urn:microsoft.com/office/officeart/2005/8/colors/accent0_3" csCatId="mainScheme" phldr="1"/>
      <dgm:spPr/>
      <dgm:t>
        <a:bodyPr/>
        <a:lstStyle/>
        <a:p>
          <a:endParaRPr lang="en-US"/>
        </a:p>
      </dgm:t>
    </dgm:pt>
    <dgm:pt modelId="{836A690F-DA38-413E-A923-44BEC32881FC}">
      <dgm:prSet/>
      <dgm:spPr/>
      <dgm:t>
        <a:bodyPr/>
        <a:lstStyle/>
        <a:p>
          <a:pPr>
            <a:defRPr b="1"/>
          </a:pPr>
          <a:r>
            <a:rPr lang="en-US"/>
            <a:t>9:10</a:t>
          </a:r>
        </a:p>
      </dgm:t>
    </dgm:pt>
    <dgm:pt modelId="{9F0EC07E-1DC5-4D40-AC55-4FBC4CA5612A}" type="parTrans" cxnId="{FF20019D-8E12-4349-ABC4-0291A806BF49}">
      <dgm:prSet/>
      <dgm:spPr/>
      <dgm:t>
        <a:bodyPr/>
        <a:lstStyle/>
        <a:p>
          <a:endParaRPr lang="en-US"/>
        </a:p>
      </dgm:t>
    </dgm:pt>
    <dgm:pt modelId="{C89F707B-A527-4F3E-B7BD-AE174D954301}" type="sibTrans" cxnId="{FF20019D-8E12-4349-ABC4-0291A806BF49}">
      <dgm:prSet/>
      <dgm:spPr/>
      <dgm:t>
        <a:bodyPr/>
        <a:lstStyle/>
        <a:p>
          <a:endParaRPr lang="en-US"/>
        </a:p>
      </dgm:t>
    </dgm:pt>
    <dgm:pt modelId="{F969CE0A-45A7-4F13-9F09-E5EA234834BE}">
      <dgm:prSet/>
      <dgm:spPr/>
      <dgm:t>
        <a:bodyPr/>
        <a:lstStyle/>
        <a:p>
          <a:r>
            <a:rPr lang="en-US"/>
            <a:t>Welcome and review questions</a:t>
          </a:r>
        </a:p>
      </dgm:t>
    </dgm:pt>
    <dgm:pt modelId="{D0AAD324-3682-4AC8-8BCE-E585E98E05AD}" type="parTrans" cxnId="{280D2A12-2BD4-43A0-9818-653B59001D55}">
      <dgm:prSet/>
      <dgm:spPr/>
      <dgm:t>
        <a:bodyPr/>
        <a:lstStyle/>
        <a:p>
          <a:endParaRPr lang="en-US"/>
        </a:p>
      </dgm:t>
    </dgm:pt>
    <dgm:pt modelId="{A6685C7A-577F-4614-9168-72C5A230473E}" type="sibTrans" cxnId="{280D2A12-2BD4-43A0-9818-653B59001D55}">
      <dgm:prSet/>
      <dgm:spPr/>
      <dgm:t>
        <a:bodyPr/>
        <a:lstStyle/>
        <a:p>
          <a:endParaRPr lang="en-US"/>
        </a:p>
      </dgm:t>
    </dgm:pt>
    <dgm:pt modelId="{72C33BDE-BB28-4C32-AACE-4517A1B0FECC}">
      <dgm:prSet/>
      <dgm:spPr/>
      <dgm:t>
        <a:bodyPr/>
        <a:lstStyle/>
        <a:p>
          <a:pPr>
            <a:defRPr b="1"/>
          </a:pPr>
          <a:r>
            <a:rPr lang="en-US"/>
            <a:t>9:15</a:t>
          </a:r>
        </a:p>
      </dgm:t>
    </dgm:pt>
    <dgm:pt modelId="{D812AAA8-F42E-426F-A318-4D522EFEC4E5}" type="parTrans" cxnId="{BDAA4AD8-A3DD-41BB-AF95-DCBE16117C1E}">
      <dgm:prSet/>
      <dgm:spPr/>
      <dgm:t>
        <a:bodyPr/>
        <a:lstStyle/>
        <a:p>
          <a:endParaRPr lang="en-US"/>
        </a:p>
      </dgm:t>
    </dgm:pt>
    <dgm:pt modelId="{97A69BFF-1F43-4666-8623-3DD5532E85D0}" type="sibTrans" cxnId="{BDAA4AD8-A3DD-41BB-AF95-DCBE16117C1E}">
      <dgm:prSet/>
      <dgm:spPr/>
      <dgm:t>
        <a:bodyPr/>
        <a:lstStyle/>
        <a:p>
          <a:endParaRPr lang="en-US"/>
        </a:p>
      </dgm:t>
    </dgm:pt>
    <dgm:pt modelId="{13F21892-B35C-408D-949B-C1F84688E6B9}">
      <dgm:prSet/>
      <dgm:spPr/>
      <dgm:t>
        <a:bodyPr/>
        <a:lstStyle/>
        <a:p>
          <a:r>
            <a:rPr lang="en-US"/>
            <a:t>Intro lecture</a:t>
          </a:r>
        </a:p>
      </dgm:t>
    </dgm:pt>
    <dgm:pt modelId="{0AED6BD9-E02D-46C4-B621-B974EFA4AE5A}" type="parTrans" cxnId="{19485CA7-C251-446E-B180-27C16BF35C72}">
      <dgm:prSet/>
      <dgm:spPr/>
      <dgm:t>
        <a:bodyPr/>
        <a:lstStyle/>
        <a:p>
          <a:endParaRPr lang="en-US"/>
        </a:p>
      </dgm:t>
    </dgm:pt>
    <dgm:pt modelId="{B971623D-DDC4-48EC-A31B-D10D1861D408}" type="sibTrans" cxnId="{19485CA7-C251-446E-B180-27C16BF35C72}">
      <dgm:prSet/>
      <dgm:spPr/>
      <dgm:t>
        <a:bodyPr/>
        <a:lstStyle/>
        <a:p>
          <a:endParaRPr lang="en-US"/>
        </a:p>
      </dgm:t>
    </dgm:pt>
    <dgm:pt modelId="{6E1297A3-F1E3-4C94-B744-B8484F966427}">
      <dgm:prSet/>
      <dgm:spPr/>
      <dgm:t>
        <a:bodyPr/>
        <a:lstStyle/>
        <a:p>
          <a:pPr>
            <a:defRPr b="1"/>
          </a:pPr>
          <a:r>
            <a:rPr lang="en-US"/>
            <a:t>9:30</a:t>
          </a:r>
        </a:p>
      </dgm:t>
    </dgm:pt>
    <dgm:pt modelId="{BEB24C8A-404B-456B-A2BB-EA352268121E}" type="parTrans" cxnId="{26C25219-94C1-41F2-AFB8-70842FBA2CBF}">
      <dgm:prSet/>
      <dgm:spPr/>
      <dgm:t>
        <a:bodyPr/>
        <a:lstStyle/>
        <a:p>
          <a:endParaRPr lang="en-US"/>
        </a:p>
      </dgm:t>
    </dgm:pt>
    <dgm:pt modelId="{72D5A750-6303-42D5-A5DD-B026F0DECAF6}" type="sibTrans" cxnId="{26C25219-94C1-41F2-AFB8-70842FBA2CBF}">
      <dgm:prSet/>
      <dgm:spPr/>
      <dgm:t>
        <a:bodyPr/>
        <a:lstStyle/>
        <a:p>
          <a:endParaRPr lang="en-US"/>
        </a:p>
      </dgm:t>
    </dgm:pt>
    <dgm:pt modelId="{C2451B60-8CFE-44E4-A834-096467F0EA3D}">
      <dgm:prSet/>
      <dgm:spPr/>
      <dgm:t>
        <a:bodyPr/>
        <a:lstStyle/>
        <a:p>
          <a:r>
            <a:rPr lang="en-US"/>
            <a:t>Think, Pair, Share question (with reporting and discuss)</a:t>
          </a:r>
        </a:p>
      </dgm:t>
    </dgm:pt>
    <dgm:pt modelId="{162F05E6-7202-4F15-83C1-B466BB0ECEE0}" type="parTrans" cxnId="{3ED8CA1B-138B-43C7-9F2C-9B70C02F2D5C}">
      <dgm:prSet/>
      <dgm:spPr/>
      <dgm:t>
        <a:bodyPr/>
        <a:lstStyle/>
        <a:p>
          <a:endParaRPr lang="en-US"/>
        </a:p>
      </dgm:t>
    </dgm:pt>
    <dgm:pt modelId="{7A19BF69-DB75-4FBB-A649-2B682C2145FA}" type="sibTrans" cxnId="{3ED8CA1B-138B-43C7-9F2C-9B70C02F2D5C}">
      <dgm:prSet/>
      <dgm:spPr/>
      <dgm:t>
        <a:bodyPr/>
        <a:lstStyle/>
        <a:p>
          <a:endParaRPr lang="en-US"/>
        </a:p>
      </dgm:t>
    </dgm:pt>
    <dgm:pt modelId="{6B6B5754-E5F0-457E-B4D8-8F7C05FEBA6E}">
      <dgm:prSet/>
      <dgm:spPr/>
      <dgm:t>
        <a:bodyPr/>
        <a:lstStyle/>
        <a:p>
          <a:pPr>
            <a:defRPr b="1"/>
          </a:pPr>
          <a:r>
            <a:rPr lang="en-US"/>
            <a:t>9:45</a:t>
          </a:r>
        </a:p>
      </dgm:t>
    </dgm:pt>
    <dgm:pt modelId="{56472D19-9AF5-4270-A8D1-AB8B66F5E884}" type="parTrans" cxnId="{EC9A1A27-8442-46CE-AC2E-EE0E82D4785A}">
      <dgm:prSet/>
      <dgm:spPr/>
      <dgm:t>
        <a:bodyPr/>
        <a:lstStyle/>
        <a:p>
          <a:endParaRPr lang="en-US"/>
        </a:p>
      </dgm:t>
    </dgm:pt>
    <dgm:pt modelId="{97A65509-8194-48F5-BABF-D884DA24AB92}" type="sibTrans" cxnId="{EC9A1A27-8442-46CE-AC2E-EE0E82D4785A}">
      <dgm:prSet/>
      <dgm:spPr/>
      <dgm:t>
        <a:bodyPr/>
        <a:lstStyle/>
        <a:p>
          <a:endParaRPr lang="en-US"/>
        </a:p>
      </dgm:t>
    </dgm:pt>
    <dgm:pt modelId="{10E02850-C4FD-4689-A85F-7476494109A4}">
      <dgm:prSet/>
      <dgm:spPr/>
      <dgm:t>
        <a:bodyPr/>
        <a:lstStyle/>
        <a:p>
          <a:r>
            <a:rPr lang="en-US"/>
            <a:t>Lecture</a:t>
          </a:r>
        </a:p>
      </dgm:t>
    </dgm:pt>
    <dgm:pt modelId="{2EE7DB6D-FF3D-4213-B1CB-8E66DC5B69B2}" type="parTrans" cxnId="{4E0DF3E8-C955-4984-B98D-EECED22F8078}">
      <dgm:prSet/>
      <dgm:spPr/>
      <dgm:t>
        <a:bodyPr/>
        <a:lstStyle/>
        <a:p>
          <a:endParaRPr lang="en-US"/>
        </a:p>
      </dgm:t>
    </dgm:pt>
    <dgm:pt modelId="{0B37C119-4BF4-4562-A3A3-FC073C6F44D1}" type="sibTrans" cxnId="{4E0DF3E8-C955-4984-B98D-EECED22F8078}">
      <dgm:prSet/>
      <dgm:spPr/>
      <dgm:t>
        <a:bodyPr/>
        <a:lstStyle/>
        <a:p>
          <a:endParaRPr lang="en-US"/>
        </a:p>
      </dgm:t>
    </dgm:pt>
    <dgm:pt modelId="{31E17FD3-3BBB-4C52-B740-BBDA38AD0BD7}">
      <dgm:prSet/>
      <dgm:spPr/>
      <dgm:t>
        <a:bodyPr/>
        <a:lstStyle/>
        <a:p>
          <a:pPr>
            <a:defRPr b="1"/>
          </a:pPr>
          <a:r>
            <a:rPr lang="en-US"/>
            <a:t>10:00</a:t>
          </a:r>
        </a:p>
      </dgm:t>
    </dgm:pt>
    <dgm:pt modelId="{0CDBAA48-C040-4C86-A559-3B401B192987}" type="parTrans" cxnId="{D26A3312-915C-4E6B-9AF9-9841E45214E0}">
      <dgm:prSet/>
      <dgm:spPr/>
      <dgm:t>
        <a:bodyPr/>
        <a:lstStyle/>
        <a:p>
          <a:endParaRPr lang="en-US"/>
        </a:p>
      </dgm:t>
    </dgm:pt>
    <dgm:pt modelId="{EDA1657D-3542-4C0D-BD99-EA64C3733BE5}" type="sibTrans" cxnId="{D26A3312-915C-4E6B-9AF9-9841E45214E0}">
      <dgm:prSet/>
      <dgm:spPr/>
      <dgm:t>
        <a:bodyPr/>
        <a:lstStyle/>
        <a:p>
          <a:endParaRPr lang="en-US"/>
        </a:p>
      </dgm:t>
    </dgm:pt>
    <dgm:pt modelId="{3BBDA8A0-044C-498B-8C77-DBBEAD0A3AAB}">
      <dgm:prSet/>
      <dgm:spPr/>
      <dgm:t>
        <a:bodyPr/>
        <a:lstStyle/>
        <a:p>
          <a:r>
            <a:rPr lang="en-US"/>
            <a:t>Discussion of a visual</a:t>
          </a:r>
        </a:p>
      </dgm:t>
    </dgm:pt>
    <dgm:pt modelId="{198D87CE-BA25-44FF-A320-3F9B5FB359A6}" type="parTrans" cxnId="{B4AAB071-8B5F-457C-9D66-742192EB0350}">
      <dgm:prSet/>
      <dgm:spPr/>
      <dgm:t>
        <a:bodyPr/>
        <a:lstStyle/>
        <a:p>
          <a:endParaRPr lang="en-US"/>
        </a:p>
      </dgm:t>
    </dgm:pt>
    <dgm:pt modelId="{B29FCFF7-DFF4-4711-8EF1-EF0E3CE9D8A5}" type="sibTrans" cxnId="{B4AAB071-8B5F-457C-9D66-742192EB0350}">
      <dgm:prSet/>
      <dgm:spPr/>
      <dgm:t>
        <a:bodyPr/>
        <a:lstStyle/>
        <a:p>
          <a:endParaRPr lang="en-US"/>
        </a:p>
      </dgm:t>
    </dgm:pt>
    <dgm:pt modelId="{9A5675B7-2814-4036-BC96-B64599D2E481}">
      <dgm:prSet/>
      <dgm:spPr/>
      <dgm:t>
        <a:bodyPr/>
        <a:lstStyle/>
        <a:p>
          <a:pPr>
            <a:defRPr b="1"/>
          </a:pPr>
          <a:r>
            <a:rPr lang="en-US"/>
            <a:t>10:15</a:t>
          </a:r>
        </a:p>
      </dgm:t>
    </dgm:pt>
    <dgm:pt modelId="{C2FFCEA2-CF7F-4E51-9520-63224868E964}" type="parTrans" cxnId="{5AD4F504-5DF1-4983-91FB-E94453BCECCA}">
      <dgm:prSet/>
      <dgm:spPr/>
      <dgm:t>
        <a:bodyPr/>
        <a:lstStyle/>
        <a:p>
          <a:endParaRPr lang="en-US"/>
        </a:p>
      </dgm:t>
    </dgm:pt>
    <dgm:pt modelId="{F70D0B8E-3790-4275-86D5-E508C9AC142B}" type="sibTrans" cxnId="{5AD4F504-5DF1-4983-91FB-E94453BCECCA}">
      <dgm:prSet/>
      <dgm:spPr/>
      <dgm:t>
        <a:bodyPr/>
        <a:lstStyle/>
        <a:p>
          <a:endParaRPr lang="en-US"/>
        </a:p>
      </dgm:t>
    </dgm:pt>
    <dgm:pt modelId="{51491A5E-CB0D-4DF3-B4B9-E5E1D0A41696}">
      <dgm:prSet/>
      <dgm:spPr/>
      <dgm:t>
        <a:bodyPr/>
        <a:lstStyle/>
        <a:p>
          <a:r>
            <a:rPr lang="en-US"/>
            <a:t>Lecture</a:t>
          </a:r>
        </a:p>
      </dgm:t>
    </dgm:pt>
    <dgm:pt modelId="{BC432FD5-9540-49CE-A710-39FB37D5EEE8}" type="parTrans" cxnId="{C14E30EF-ED8E-4943-BCAC-BAF0C44B4BE5}">
      <dgm:prSet/>
      <dgm:spPr/>
      <dgm:t>
        <a:bodyPr/>
        <a:lstStyle/>
        <a:p>
          <a:endParaRPr lang="en-US"/>
        </a:p>
      </dgm:t>
    </dgm:pt>
    <dgm:pt modelId="{8E60B1AB-654E-4EFF-A222-0EC99286CC73}" type="sibTrans" cxnId="{C14E30EF-ED8E-4943-BCAC-BAF0C44B4BE5}">
      <dgm:prSet/>
      <dgm:spPr/>
      <dgm:t>
        <a:bodyPr/>
        <a:lstStyle/>
        <a:p>
          <a:endParaRPr lang="en-US"/>
        </a:p>
      </dgm:t>
    </dgm:pt>
    <dgm:pt modelId="{FD8238E8-3133-43C2-8B85-66F4F679F33B}">
      <dgm:prSet/>
      <dgm:spPr/>
      <dgm:t>
        <a:bodyPr/>
        <a:lstStyle/>
        <a:p>
          <a:pPr>
            <a:defRPr b="1"/>
          </a:pPr>
          <a:r>
            <a:rPr lang="en-US"/>
            <a:t>10:25</a:t>
          </a:r>
        </a:p>
      </dgm:t>
    </dgm:pt>
    <dgm:pt modelId="{972731E5-DBA9-4800-9717-FB9E81D7200C}" type="parTrans" cxnId="{E1431C9A-7617-4A4A-B39A-26A89A4482BB}">
      <dgm:prSet/>
      <dgm:spPr/>
      <dgm:t>
        <a:bodyPr/>
        <a:lstStyle/>
        <a:p>
          <a:endParaRPr lang="en-US"/>
        </a:p>
      </dgm:t>
    </dgm:pt>
    <dgm:pt modelId="{FA333515-07A8-4301-88D9-6293218CE48E}" type="sibTrans" cxnId="{E1431C9A-7617-4A4A-B39A-26A89A4482BB}">
      <dgm:prSet/>
      <dgm:spPr/>
      <dgm:t>
        <a:bodyPr/>
        <a:lstStyle/>
        <a:p>
          <a:endParaRPr lang="en-US"/>
        </a:p>
      </dgm:t>
    </dgm:pt>
    <dgm:pt modelId="{286B3EF6-5FF0-4651-B704-B21EFD16CD9B}">
      <dgm:prSet/>
      <dgm:spPr/>
      <dgm:t>
        <a:bodyPr/>
        <a:lstStyle/>
        <a:p>
          <a:r>
            <a:rPr lang="en-US"/>
            <a:t>Writing activity (Most important idea/muddiest point)</a:t>
          </a:r>
        </a:p>
      </dgm:t>
    </dgm:pt>
    <dgm:pt modelId="{2B3F4E31-B587-49AB-8A60-9DD2C73B063F}" type="parTrans" cxnId="{AE0F685D-A572-498B-BBD6-B4901554CA5E}">
      <dgm:prSet/>
      <dgm:spPr/>
      <dgm:t>
        <a:bodyPr/>
        <a:lstStyle/>
        <a:p>
          <a:endParaRPr lang="en-US"/>
        </a:p>
      </dgm:t>
    </dgm:pt>
    <dgm:pt modelId="{B88F0128-5122-4314-AAA1-496906AEB227}" type="sibTrans" cxnId="{AE0F685D-A572-498B-BBD6-B4901554CA5E}">
      <dgm:prSet/>
      <dgm:spPr/>
      <dgm:t>
        <a:bodyPr/>
        <a:lstStyle/>
        <a:p>
          <a:endParaRPr lang="en-US"/>
        </a:p>
      </dgm:t>
    </dgm:pt>
    <dgm:pt modelId="{0B84E35C-F957-4267-BB5B-B93FE107B269}" type="pres">
      <dgm:prSet presAssocID="{9D5529C7-4E3A-4611-81BC-4383AF974980}" presName="root" presStyleCnt="0">
        <dgm:presLayoutVars>
          <dgm:chMax/>
          <dgm:chPref/>
          <dgm:animLvl val="lvl"/>
        </dgm:presLayoutVars>
      </dgm:prSet>
      <dgm:spPr/>
      <dgm:t>
        <a:bodyPr/>
        <a:lstStyle/>
        <a:p>
          <a:endParaRPr lang="en-US"/>
        </a:p>
      </dgm:t>
    </dgm:pt>
    <dgm:pt modelId="{2DA2F5D3-F764-428A-AF6B-4049ECED2E94}" type="pres">
      <dgm:prSet presAssocID="{9D5529C7-4E3A-4611-81BC-4383AF974980}" presName="divider" presStyleLbl="fgAcc1" presStyleIdx="0" presStyleCnt="8"/>
      <dgm:spPr>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tailEnd type="triangle" w="lg" len="lg"/>
        </a:ln>
        <a:effectLst/>
      </dgm:spPr>
    </dgm:pt>
    <dgm:pt modelId="{2F289222-019E-4C58-B0B3-B5BBAF28539B}" type="pres">
      <dgm:prSet presAssocID="{9D5529C7-4E3A-4611-81BC-4383AF974980}" presName="nodes" presStyleCnt="0">
        <dgm:presLayoutVars>
          <dgm:chMax/>
          <dgm:chPref/>
          <dgm:animLvl val="lvl"/>
        </dgm:presLayoutVars>
      </dgm:prSet>
      <dgm:spPr/>
    </dgm:pt>
    <dgm:pt modelId="{EE2AEB1A-6641-4927-8040-43C0702E76DB}" type="pres">
      <dgm:prSet presAssocID="{836A690F-DA38-413E-A923-44BEC32881FC}" presName="composite" presStyleCnt="0"/>
      <dgm:spPr/>
    </dgm:pt>
    <dgm:pt modelId="{728ADDE1-5C80-4193-A2BE-100921984BFA}" type="pres">
      <dgm:prSet presAssocID="{836A690F-DA38-413E-A923-44BEC32881FC}" presName="ConnectorPoint" presStyleLbl="lnNode1" presStyleIdx="0" presStyleCnt="7"/>
      <dgm:spPr>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dgm:spPr>
    </dgm:pt>
    <dgm:pt modelId="{461BF287-4793-47B1-B755-1D99D05FF403}" type="pres">
      <dgm:prSet presAssocID="{836A690F-DA38-413E-A923-44BEC32881FC}" presName="DropPinPlaceHolder" presStyleCnt="0"/>
      <dgm:spPr/>
    </dgm:pt>
    <dgm:pt modelId="{896981DC-4195-4893-BBD1-BA1E37C984CE}" type="pres">
      <dgm:prSet presAssocID="{836A690F-DA38-413E-A923-44BEC32881FC}" presName="DropPin" presStyleLbl="alignNode1" presStyleIdx="0" presStyleCnt="7"/>
      <dgm:spPr/>
    </dgm:pt>
    <dgm:pt modelId="{4F2A0058-854E-4B4A-A4E2-662E318E0305}" type="pres">
      <dgm:prSet presAssocID="{836A690F-DA38-413E-A923-44BEC32881FC}" presName="Ellipse" presStyleLbl="fgAcc1" presStyleIdx="1" presStyleCnt="8"/>
      <dgm:spPr>
        <a:solidFill>
          <a:schemeClr val="lt2">
            <a:alpha val="90000"/>
            <a:hueOff val="0"/>
            <a:satOff val="0"/>
            <a:lumOff val="0"/>
            <a:alphaOff val="0"/>
          </a:schemeClr>
        </a:solidFill>
        <a:ln w="6350" cap="flat" cmpd="sng" algn="ctr">
          <a:noFill/>
          <a:prstDash val="solid"/>
          <a:miter lim="800000"/>
        </a:ln>
        <a:effectLst/>
      </dgm:spPr>
    </dgm:pt>
    <dgm:pt modelId="{544560C7-4908-4845-B812-DF08BDF66DCA}" type="pres">
      <dgm:prSet presAssocID="{836A690F-DA38-413E-A923-44BEC32881FC}" presName="L2TextContainer" presStyleLbl="revTx" presStyleIdx="0" presStyleCnt="14">
        <dgm:presLayoutVars>
          <dgm:bulletEnabled val="1"/>
        </dgm:presLayoutVars>
      </dgm:prSet>
      <dgm:spPr/>
      <dgm:t>
        <a:bodyPr/>
        <a:lstStyle/>
        <a:p>
          <a:endParaRPr lang="en-US"/>
        </a:p>
      </dgm:t>
    </dgm:pt>
    <dgm:pt modelId="{4F870E28-5F78-4B26-8CF6-4EC3AAD815AC}" type="pres">
      <dgm:prSet presAssocID="{836A690F-DA38-413E-A923-44BEC32881FC}" presName="L1TextContainer" presStyleLbl="revTx" presStyleIdx="1" presStyleCnt="14">
        <dgm:presLayoutVars>
          <dgm:chMax val="1"/>
          <dgm:chPref val="1"/>
          <dgm:bulletEnabled val="1"/>
        </dgm:presLayoutVars>
      </dgm:prSet>
      <dgm:spPr/>
      <dgm:t>
        <a:bodyPr/>
        <a:lstStyle/>
        <a:p>
          <a:endParaRPr lang="en-US"/>
        </a:p>
      </dgm:t>
    </dgm:pt>
    <dgm:pt modelId="{F206877F-50C3-4ADA-B50B-E5B775421A40}" type="pres">
      <dgm:prSet presAssocID="{836A690F-DA38-413E-A923-44BEC32881FC}" presName="ConnectLine" presStyleLbl="sibTrans1D1" presStyleIdx="0" presStyleCnt="7"/>
      <dgm:spPr>
        <a:noFill/>
        <a:ln w="12700" cap="flat" cmpd="sng" algn="ctr">
          <a:solidFill>
            <a:schemeClr val="dk2">
              <a:hueOff val="0"/>
              <a:satOff val="0"/>
              <a:lumOff val="0"/>
              <a:alphaOff val="0"/>
            </a:schemeClr>
          </a:solidFill>
          <a:prstDash val="dash"/>
          <a:miter lim="800000"/>
        </a:ln>
        <a:effectLst/>
      </dgm:spPr>
    </dgm:pt>
    <dgm:pt modelId="{87E58F10-38E5-455B-9C99-A0BDB7FEA531}" type="pres">
      <dgm:prSet presAssocID="{836A690F-DA38-413E-A923-44BEC32881FC}" presName="EmptyPlaceHolder" presStyleCnt="0"/>
      <dgm:spPr/>
    </dgm:pt>
    <dgm:pt modelId="{12455A56-507F-401A-A16F-7FA72F31383D}" type="pres">
      <dgm:prSet presAssocID="{C89F707B-A527-4F3E-B7BD-AE174D954301}" presName="spaceBetweenRectangles" presStyleCnt="0"/>
      <dgm:spPr/>
    </dgm:pt>
    <dgm:pt modelId="{91DE0FCE-2536-4DEA-946D-652B41A87945}" type="pres">
      <dgm:prSet presAssocID="{72C33BDE-BB28-4C32-AACE-4517A1B0FECC}" presName="composite" presStyleCnt="0"/>
      <dgm:spPr/>
    </dgm:pt>
    <dgm:pt modelId="{D55A2248-E62C-4076-ABD7-20D44C4A1577}" type="pres">
      <dgm:prSet presAssocID="{72C33BDE-BB28-4C32-AACE-4517A1B0FECC}" presName="ConnectorPoint" presStyleLbl="lnNode1" presStyleIdx="1" presStyleCnt="7"/>
      <dgm:spPr>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dgm:spPr>
    </dgm:pt>
    <dgm:pt modelId="{FB1E07A3-D5BA-4977-8F14-45951A6A89A8}" type="pres">
      <dgm:prSet presAssocID="{72C33BDE-BB28-4C32-AACE-4517A1B0FECC}" presName="DropPinPlaceHolder" presStyleCnt="0"/>
      <dgm:spPr/>
    </dgm:pt>
    <dgm:pt modelId="{34B25C23-39F6-4D8F-85AF-D556DC80AE32}" type="pres">
      <dgm:prSet presAssocID="{72C33BDE-BB28-4C32-AACE-4517A1B0FECC}" presName="DropPin" presStyleLbl="alignNode1" presStyleIdx="1" presStyleCnt="7"/>
      <dgm:spPr/>
    </dgm:pt>
    <dgm:pt modelId="{CDD4EF3E-1BC7-487A-8B37-85A4A97C67B1}" type="pres">
      <dgm:prSet presAssocID="{72C33BDE-BB28-4C32-AACE-4517A1B0FECC}" presName="Ellipse" presStyleLbl="fgAcc1" presStyleIdx="2" presStyleCnt="8"/>
      <dgm:spPr>
        <a:solidFill>
          <a:schemeClr val="lt2">
            <a:alpha val="90000"/>
            <a:hueOff val="0"/>
            <a:satOff val="0"/>
            <a:lumOff val="0"/>
            <a:alphaOff val="0"/>
          </a:schemeClr>
        </a:solidFill>
        <a:ln w="6350" cap="flat" cmpd="sng" algn="ctr">
          <a:noFill/>
          <a:prstDash val="solid"/>
          <a:miter lim="800000"/>
        </a:ln>
        <a:effectLst/>
      </dgm:spPr>
    </dgm:pt>
    <dgm:pt modelId="{1C6809E2-2855-424E-9819-62E030B58324}" type="pres">
      <dgm:prSet presAssocID="{72C33BDE-BB28-4C32-AACE-4517A1B0FECC}" presName="L2TextContainer" presStyleLbl="revTx" presStyleIdx="2" presStyleCnt="14">
        <dgm:presLayoutVars>
          <dgm:bulletEnabled val="1"/>
        </dgm:presLayoutVars>
      </dgm:prSet>
      <dgm:spPr/>
      <dgm:t>
        <a:bodyPr/>
        <a:lstStyle/>
        <a:p>
          <a:endParaRPr lang="en-US"/>
        </a:p>
      </dgm:t>
    </dgm:pt>
    <dgm:pt modelId="{3D8D2384-9479-4E33-8F63-1401EDECA87E}" type="pres">
      <dgm:prSet presAssocID="{72C33BDE-BB28-4C32-AACE-4517A1B0FECC}" presName="L1TextContainer" presStyleLbl="revTx" presStyleIdx="3" presStyleCnt="14">
        <dgm:presLayoutVars>
          <dgm:chMax val="1"/>
          <dgm:chPref val="1"/>
          <dgm:bulletEnabled val="1"/>
        </dgm:presLayoutVars>
      </dgm:prSet>
      <dgm:spPr/>
      <dgm:t>
        <a:bodyPr/>
        <a:lstStyle/>
        <a:p>
          <a:endParaRPr lang="en-US"/>
        </a:p>
      </dgm:t>
    </dgm:pt>
    <dgm:pt modelId="{5DF43E4E-8D3D-420B-80D4-1DF5730E8F99}" type="pres">
      <dgm:prSet presAssocID="{72C33BDE-BB28-4C32-AACE-4517A1B0FECC}" presName="ConnectLine" presStyleLbl="sibTrans1D1" presStyleIdx="1" presStyleCnt="7"/>
      <dgm:spPr>
        <a:noFill/>
        <a:ln w="12700" cap="flat" cmpd="sng" algn="ctr">
          <a:solidFill>
            <a:schemeClr val="dk2">
              <a:hueOff val="0"/>
              <a:satOff val="0"/>
              <a:lumOff val="0"/>
              <a:alphaOff val="0"/>
            </a:schemeClr>
          </a:solidFill>
          <a:prstDash val="dash"/>
          <a:miter lim="800000"/>
        </a:ln>
        <a:effectLst/>
      </dgm:spPr>
    </dgm:pt>
    <dgm:pt modelId="{7F9AF54A-34C6-45C2-82C6-C3E82925FECE}" type="pres">
      <dgm:prSet presAssocID="{72C33BDE-BB28-4C32-AACE-4517A1B0FECC}" presName="EmptyPlaceHolder" presStyleCnt="0"/>
      <dgm:spPr/>
    </dgm:pt>
    <dgm:pt modelId="{D7E6EE7F-2540-465D-A0AC-D8C45DD131CD}" type="pres">
      <dgm:prSet presAssocID="{97A69BFF-1F43-4666-8623-3DD5532E85D0}" presName="spaceBetweenRectangles" presStyleCnt="0"/>
      <dgm:spPr/>
    </dgm:pt>
    <dgm:pt modelId="{1D2B0987-C530-4E1D-8EF5-8FD488B28529}" type="pres">
      <dgm:prSet presAssocID="{6E1297A3-F1E3-4C94-B744-B8484F966427}" presName="composite" presStyleCnt="0"/>
      <dgm:spPr/>
    </dgm:pt>
    <dgm:pt modelId="{770A220E-EEF8-4FBA-8D99-EFB95FC20E5B}" type="pres">
      <dgm:prSet presAssocID="{6E1297A3-F1E3-4C94-B744-B8484F966427}" presName="ConnectorPoint" presStyleLbl="lnNode1" presStyleIdx="2" presStyleCnt="7"/>
      <dgm:spPr>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dgm:spPr>
    </dgm:pt>
    <dgm:pt modelId="{4BF0877B-6ED0-4BA8-88C9-9178E2EADF11}" type="pres">
      <dgm:prSet presAssocID="{6E1297A3-F1E3-4C94-B744-B8484F966427}" presName="DropPinPlaceHolder" presStyleCnt="0"/>
      <dgm:spPr/>
    </dgm:pt>
    <dgm:pt modelId="{C423726A-8E66-445B-BFB9-EE3028566EAC}" type="pres">
      <dgm:prSet presAssocID="{6E1297A3-F1E3-4C94-B744-B8484F966427}" presName="DropPin" presStyleLbl="alignNode1" presStyleIdx="2" presStyleCnt="7"/>
      <dgm:spPr/>
    </dgm:pt>
    <dgm:pt modelId="{0C558BD4-60F5-4D0E-9B39-E21176F4F568}" type="pres">
      <dgm:prSet presAssocID="{6E1297A3-F1E3-4C94-B744-B8484F966427}" presName="Ellipse" presStyleLbl="fgAcc1" presStyleIdx="3" presStyleCnt="8"/>
      <dgm:spPr>
        <a:solidFill>
          <a:schemeClr val="lt2">
            <a:alpha val="90000"/>
            <a:hueOff val="0"/>
            <a:satOff val="0"/>
            <a:lumOff val="0"/>
            <a:alphaOff val="0"/>
          </a:schemeClr>
        </a:solidFill>
        <a:ln w="6350" cap="flat" cmpd="sng" algn="ctr">
          <a:noFill/>
          <a:prstDash val="solid"/>
          <a:miter lim="800000"/>
        </a:ln>
        <a:effectLst/>
      </dgm:spPr>
    </dgm:pt>
    <dgm:pt modelId="{BCA32DBA-3D6A-471B-B38F-6CB4341EF0C9}" type="pres">
      <dgm:prSet presAssocID="{6E1297A3-F1E3-4C94-B744-B8484F966427}" presName="L2TextContainer" presStyleLbl="revTx" presStyleIdx="4" presStyleCnt="14">
        <dgm:presLayoutVars>
          <dgm:bulletEnabled val="1"/>
        </dgm:presLayoutVars>
      </dgm:prSet>
      <dgm:spPr/>
      <dgm:t>
        <a:bodyPr/>
        <a:lstStyle/>
        <a:p>
          <a:endParaRPr lang="en-US"/>
        </a:p>
      </dgm:t>
    </dgm:pt>
    <dgm:pt modelId="{0809C496-6E08-4A2A-BF71-FE76D296492B}" type="pres">
      <dgm:prSet presAssocID="{6E1297A3-F1E3-4C94-B744-B8484F966427}" presName="L1TextContainer" presStyleLbl="revTx" presStyleIdx="5" presStyleCnt="14">
        <dgm:presLayoutVars>
          <dgm:chMax val="1"/>
          <dgm:chPref val="1"/>
          <dgm:bulletEnabled val="1"/>
        </dgm:presLayoutVars>
      </dgm:prSet>
      <dgm:spPr/>
      <dgm:t>
        <a:bodyPr/>
        <a:lstStyle/>
        <a:p>
          <a:endParaRPr lang="en-US"/>
        </a:p>
      </dgm:t>
    </dgm:pt>
    <dgm:pt modelId="{44C636D3-2DA5-44B6-B404-7B1E1809EE1B}" type="pres">
      <dgm:prSet presAssocID="{6E1297A3-F1E3-4C94-B744-B8484F966427}" presName="ConnectLine" presStyleLbl="sibTrans1D1" presStyleIdx="2" presStyleCnt="7"/>
      <dgm:spPr>
        <a:noFill/>
        <a:ln w="12700" cap="flat" cmpd="sng" algn="ctr">
          <a:solidFill>
            <a:schemeClr val="dk2">
              <a:hueOff val="0"/>
              <a:satOff val="0"/>
              <a:lumOff val="0"/>
              <a:alphaOff val="0"/>
            </a:schemeClr>
          </a:solidFill>
          <a:prstDash val="dash"/>
          <a:miter lim="800000"/>
        </a:ln>
        <a:effectLst/>
      </dgm:spPr>
    </dgm:pt>
    <dgm:pt modelId="{564EE27C-EDCF-40C1-B873-63730D67C054}" type="pres">
      <dgm:prSet presAssocID="{6E1297A3-F1E3-4C94-B744-B8484F966427}" presName="EmptyPlaceHolder" presStyleCnt="0"/>
      <dgm:spPr/>
    </dgm:pt>
    <dgm:pt modelId="{B0640541-F3D8-4369-9E07-917CF211C6E3}" type="pres">
      <dgm:prSet presAssocID="{72D5A750-6303-42D5-A5DD-B026F0DECAF6}" presName="spaceBetweenRectangles" presStyleCnt="0"/>
      <dgm:spPr/>
    </dgm:pt>
    <dgm:pt modelId="{B3463A13-E139-433E-AE2B-F5D3D17F3070}" type="pres">
      <dgm:prSet presAssocID="{6B6B5754-E5F0-457E-B4D8-8F7C05FEBA6E}" presName="composite" presStyleCnt="0"/>
      <dgm:spPr/>
    </dgm:pt>
    <dgm:pt modelId="{5E6076FA-1FA6-4F09-88E3-23A07112E2D8}" type="pres">
      <dgm:prSet presAssocID="{6B6B5754-E5F0-457E-B4D8-8F7C05FEBA6E}" presName="ConnectorPoint" presStyleLbl="lnNode1" presStyleIdx="3" presStyleCnt="7"/>
      <dgm:spPr>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dgm:spPr>
    </dgm:pt>
    <dgm:pt modelId="{061CE41C-6761-4845-BDEA-E557DFFAB580}" type="pres">
      <dgm:prSet presAssocID="{6B6B5754-E5F0-457E-B4D8-8F7C05FEBA6E}" presName="DropPinPlaceHolder" presStyleCnt="0"/>
      <dgm:spPr/>
    </dgm:pt>
    <dgm:pt modelId="{CB35E902-8694-4894-BA26-509EEEE4659C}" type="pres">
      <dgm:prSet presAssocID="{6B6B5754-E5F0-457E-B4D8-8F7C05FEBA6E}" presName="DropPin" presStyleLbl="alignNode1" presStyleIdx="3" presStyleCnt="7"/>
      <dgm:spPr/>
    </dgm:pt>
    <dgm:pt modelId="{F4D88E52-1F18-4934-A1F8-5EB4D3BD2D7E}" type="pres">
      <dgm:prSet presAssocID="{6B6B5754-E5F0-457E-B4D8-8F7C05FEBA6E}" presName="Ellipse" presStyleLbl="fgAcc1" presStyleIdx="4" presStyleCnt="8"/>
      <dgm:spPr>
        <a:solidFill>
          <a:schemeClr val="lt2">
            <a:alpha val="90000"/>
            <a:hueOff val="0"/>
            <a:satOff val="0"/>
            <a:lumOff val="0"/>
            <a:alphaOff val="0"/>
          </a:schemeClr>
        </a:solidFill>
        <a:ln w="6350" cap="flat" cmpd="sng" algn="ctr">
          <a:noFill/>
          <a:prstDash val="solid"/>
          <a:miter lim="800000"/>
        </a:ln>
        <a:effectLst/>
      </dgm:spPr>
    </dgm:pt>
    <dgm:pt modelId="{1996CDC4-57D0-4128-BB03-69BD8EA9EC74}" type="pres">
      <dgm:prSet presAssocID="{6B6B5754-E5F0-457E-B4D8-8F7C05FEBA6E}" presName="L2TextContainer" presStyleLbl="revTx" presStyleIdx="6" presStyleCnt="14">
        <dgm:presLayoutVars>
          <dgm:bulletEnabled val="1"/>
        </dgm:presLayoutVars>
      </dgm:prSet>
      <dgm:spPr/>
      <dgm:t>
        <a:bodyPr/>
        <a:lstStyle/>
        <a:p>
          <a:endParaRPr lang="en-US"/>
        </a:p>
      </dgm:t>
    </dgm:pt>
    <dgm:pt modelId="{1AE22141-7B96-496A-A509-0798B6D82091}" type="pres">
      <dgm:prSet presAssocID="{6B6B5754-E5F0-457E-B4D8-8F7C05FEBA6E}" presName="L1TextContainer" presStyleLbl="revTx" presStyleIdx="7" presStyleCnt="14">
        <dgm:presLayoutVars>
          <dgm:chMax val="1"/>
          <dgm:chPref val="1"/>
          <dgm:bulletEnabled val="1"/>
        </dgm:presLayoutVars>
      </dgm:prSet>
      <dgm:spPr/>
      <dgm:t>
        <a:bodyPr/>
        <a:lstStyle/>
        <a:p>
          <a:endParaRPr lang="en-US"/>
        </a:p>
      </dgm:t>
    </dgm:pt>
    <dgm:pt modelId="{6D1687CD-4EE5-4DFB-992E-1E19308B33AC}" type="pres">
      <dgm:prSet presAssocID="{6B6B5754-E5F0-457E-B4D8-8F7C05FEBA6E}" presName="ConnectLine" presStyleLbl="sibTrans1D1" presStyleIdx="3" presStyleCnt="7"/>
      <dgm:spPr>
        <a:noFill/>
        <a:ln w="12700" cap="flat" cmpd="sng" algn="ctr">
          <a:solidFill>
            <a:schemeClr val="dk2">
              <a:hueOff val="0"/>
              <a:satOff val="0"/>
              <a:lumOff val="0"/>
              <a:alphaOff val="0"/>
            </a:schemeClr>
          </a:solidFill>
          <a:prstDash val="dash"/>
          <a:miter lim="800000"/>
        </a:ln>
        <a:effectLst/>
      </dgm:spPr>
    </dgm:pt>
    <dgm:pt modelId="{8EEDDC92-2AFC-4655-98DC-B0ED605D37D0}" type="pres">
      <dgm:prSet presAssocID="{6B6B5754-E5F0-457E-B4D8-8F7C05FEBA6E}" presName="EmptyPlaceHolder" presStyleCnt="0"/>
      <dgm:spPr/>
    </dgm:pt>
    <dgm:pt modelId="{1E234605-33E4-476E-8E23-0819FE933C8E}" type="pres">
      <dgm:prSet presAssocID="{97A65509-8194-48F5-BABF-D884DA24AB92}" presName="spaceBetweenRectangles" presStyleCnt="0"/>
      <dgm:spPr/>
    </dgm:pt>
    <dgm:pt modelId="{2F873FD6-F101-403D-AC0E-2F0DF287DCA8}" type="pres">
      <dgm:prSet presAssocID="{31E17FD3-3BBB-4C52-B740-BBDA38AD0BD7}" presName="composite" presStyleCnt="0"/>
      <dgm:spPr/>
    </dgm:pt>
    <dgm:pt modelId="{92BE3522-DEFB-4FC3-AE35-2E30235A4CE7}" type="pres">
      <dgm:prSet presAssocID="{31E17FD3-3BBB-4C52-B740-BBDA38AD0BD7}" presName="ConnectorPoint" presStyleLbl="lnNode1" presStyleIdx="4" presStyleCnt="7"/>
      <dgm:spPr>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dgm:spPr>
    </dgm:pt>
    <dgm:pt modelId="{2B76A072-4BD4-42B1-9A55-8C6DFA7915EE}" type="pres">
      <dgm:prSet presAssocID="{31E17FD3-3BBB-4C52-B740-BBDA38AD0BD7}" presName="DropPinPlaceHolder" presStyleCnt="0"/>
      <dgm:spPr/>
    </dgm:pt>
    <dgm:pt modelId="{358C6D61-2710-4CFC-84D6-4CB6DD302332}" type="pres">
      <dgm:prSet presAssocID="{31E17FD3-3BBB-4C52-B740-BBDA38AD0BD7}" presName="DropPin" presStyleLbl="alignNode1" presStyleIdx="4" presStyleCnt="7"/>
      <dgm:spPr/>
    </dgm:pt>
    <dgm:pt modelId="{D63B67B4-7B06-4BF9-B370-635F51595AAC}" type="pres">
      <dgm:prSet presAssocID="{31E17FD3-3BBB-4C52-B740-BBDA38AD0BD7}" presName="Ellipse" presStyleLbl="fgAcc1" presStyleIdx="5" presStyleCnt="8"/>
      <dgm:spPr>
        <a:solidFill>
          <a:schemeClr val="lt2">
            <a:alpha val="90000"/>
            <a:hueOff val="0"/>
            <a:satOff val="0"/>
            <a:lumOff val="0"/>
            <a:alphaOff val="0"/>
          </a:schemeClr>
        </a:solidFill>
        <a:ln w="6350" cap="flat" cmpd="sng" algn="ctr">
          <a:noFill/>
          <a:prstDash val="solid"/>
          <a:miter lim="800000"/>
        </a:ln>
        <a:effectLst/>
      </dgm:spPr>
    </dgm:pt>
    <dgm:pt modelId="{CBC4B69A-3613-4C23-A4D2-EA25B243CA67}" type="pres">
      <dgm:prSet presAssocID="{31E17FD3-3BBB-4C52-B740-BBDA38AD0BD7}" presName="L2TextContainer" presStyleLbl="revTx" presStyleIdx="8" presStyleCnt="14">
        <dgm:presLayoutVars>
          <dgm:bulletEnabled val="1"/>
        </dgm:presLayoutVars>
      </dgm:prSet>
      <dgm:spPr/>
      <dgm:t>
        <a:bodyPr/>
        <a:lstStyle/>
        <a:p>
          <a:endParaRPr lang="en-US"/>
        </a:p>
      </dgm:t>
    </dgm:pt>
    <dgm:pt modelId="{1BA61316-20DD-4000-9BB1-6BC8A848AD49}" type="pres">
      <dgm:prSet presAssocID="{31E17FD3-3BBB-4C52-B740-BBDA38AD0BD7}" presName="L1TextContainer" presStyleLbl="revTx" presStyleIdx="9" presStyleCnt="14">
        <dgm:presLayoutVars>
          <dgm:chMax val="1"/>
          <dgm:chPref val="1"/>
          <dgm:bulletEnabled val="1"/>
        </dgm:presLayoutVars>
      </dgm:prSet>
      <dgm:spPr/>
      <dgm:t>
        <a:bodyPr/>
        <a:lstStyle/>
        <a:p>
          <a:endParaRPr lang="en-US"/>
        </a:p>
      </dgm:t>
    </dgm:pt>
    <dgm:pt modelId="{7442029D-09C2-476C-A1C2-7BB02DCBB899}" type="pres">
      <dgm:prSet presAssocID="{31E17FD3-3BBB-4C52-B740-BBDA38AD0BD7}" presName="ConnectLine" presStyleLbl="sibTrans1D1" presStyleIdx="4" presStyleCnt="7"/>
      <dgm:spPr>
        <a:noFill/>
        <a:ln w="12700" cap="flat" cmpd="sng" algn="ctr">
          <a:solidFill>
            <a:schemeClr val="dk2">
              <a:hueOff val="0"/>
              <a:satOff val="0"/>
              <a:lumOff val="0"/>
              <a:alphaOff val="0"/>
            </a:schemeClr>
          </a:solidFill>
          <a:prstDash val="dash"/>
          <a:miter lim="800000"/>
        </a:ln>
        <a:effectLst/>
      </dgm:spPr>
    </dgm:pt>
    <dgm:pt modelId="{D76343EB-E386-4487-854A-E57832AB5840}" type="pres">
      <dgm:prSet presAssocID="{31E17FD3-3BBB-4C52-B740-BBDA38AD0BD7}" presName="EmptyPlaceHolder" presStyleCnt="0"/>
      <dgm:spPr/>
    </dgm:pt>
    <dgm:pt modelId="{45188C9F-B00C-49C8-A872-99C961F4BD7C}" type="pres">
      <dgm:prSet presAssocID="{EDA1657D-3542-4C0D-BD99-EA64C3733BE5}" presName="spaceBetweenRectangles" presStyleCnt="0"/>
      <dgm:spPr/>
    </dgm:pt>
    <dgm:pt modelId="{81BE6549-6369-40C6-966C-140363C6818D}" type="pres">
      <dgm:prSet presAssocID="{9A5675B7-2814-4036-BC96-B64599D2E481}" presName="composite" presStyleCnt="0"/>
      <dgm:spPr/>
    </dgm:pt>
    <dgm:pt modelId="{988823EB-7738-4AA5-968B-4FD5684002F7}" type="pres">
      <dgm:prSet presAssocID="{9A5675B7-2814-4036-BC96-B64599D2E481}" presName="ConnectorPoint" presStyleLbl="lnNode1" presStyleIdx="5" presStyleCnt="7"/>
      <dgm:spPr>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dgm:spPr>
    </dgm:pt>
    <dgm:pt modelId="{DA39182D-1C62-4A15-9D64-D4DBF86EB7C3}" type="pres">
      <dgm:prSet presAssocID="{9A5675B7-2814-4036-BC96-B64599D2E481}" presName="DropPinPlaceHolder" presStyleCnt="0"/>
      <dgm:spPr/>
    </dgm:pt>
    <dgm:pt modelId="{AADB7444-F376-4EAD-BDCA-969A8A78A6D0}" type="pres">
      <dgm:prSet presAssocID="{9A5675B7-2814-4036-BC96-B64599D2E481}" presName="DropPin" presStyleLbl="alignNode1" presStyleIdx="5" presStyleCnt="7"/>
      <dgm:spPr/>
    </dgm:pt>
    <dgm:pt modelId="{7DBDC24E-A38E-46F7-90F5-BEAB6956BC84}" type="pres">
      <dgm:prSet presAssocID="{9A5675B7-2814-4036-BC96-B64599D2E481}" presName="Ellipse" presStyleLbl="fgAcc1" presStyleIdx="6" presStyleCnt="8"/>
      <dgm:spPr>
        <a:solidFill>
          <a:schemeClr val="lt2">
            <a:alpha val="90000"/>
            <a:hueOff val="0"/>
            <a:satOff val="0"/>
            <a:lumOff val="0"/>
            <a:alphaOff val="0"/>
          </a:schemeClr>
        </a:solidFill>
        <a:ln w="6350" cap="flat" cmpd="sng" algn="ctr">
          <a:noFill/>
          <a:prstDash val="solid"/>
          <a:miter lim="800000"/>
        </a:ln>
        <a:effectLst/>
      </dgm:spPr>
    </dgm:pt>
    <dgm:pt modelId="{2E372348-CC50-4919-934F-B76DCD543A7F}" type="pres">
      <dgm:prSet presAssocID="{9A5675B7-2814-4036-BC96-B64599D2E481}" presName="L2TextContainer" presStyleLbl="revTx" presStyleIdx="10" presStyleCnt="14">
        <dgm:presLayoutVars>
          <dgm:bulletEnabled val="1"/>
        </dgm:presLayoutVars>
      </dgm:prSet>
      <dgm:spPr/>
      <dgm:t>
        <a:bodyPr/>
        <a:lstStyle/>
        <a:p>
          <a:endParaRPr lang="en-US"/>
        </a:p>
      </dgm:t>
    </dgm:pt>
    <dgm:pt modelId="{B2509CCE-9531-4091-8C6B-93B2B9854F0B}" type="pres">
      <dgm:prSet presAssocID="{9A5675B7-2814-4036-BC96-B64599D2E481}" presName="L1TextContainer" presStyleLbl="revTx" presStyleIdx="11" presStyleCnt="14">
        <dgm:presLayoutVars>
          <dgm:chMax val="1"/>
          <dgm:chPref val="1"/>
          <dgm:bulletEnabled val="1"/>
        </dgm:presLayoutVars>
      </dgm:prSet>
      <dgm:spPr/>
      <dgm:t>
        <a:bodyPr/>
        <a:lstStyle/>
        <a:p>
          <a:endParaRPr lang="en-US"/>
        </a:p>
      </dgm:t>
    </dgm:pt>
    <dgm:pt modelId="{7280E7E7-1BB1-4BBB-BF04-5F9B18340179}" type="pres">
      <dgm:prSet presAssocID="{9A5675B7-2814-4036-BC96-B64599D2E481}" presName="ConnectLine" presStyleLbl="sibTrans1D1" presStyleIdx="5" presStyleCnt="7"/>
      <dgm:spPr>
        <a:noFill/>
        <a:ln w="12700" cap="flat" cmpd="sng" algn="ctr">
          <a:solidFill>
            <a:schemeClr val="dk2">
              <a:hueOff val="0"/>
              <a:satOff val="0"/>
              <a:lumOff val="0"/>
              <a:alphaOff val="0"/>
            </a:schemeClr>
          </a:solidFill>
          <a:prstDash val="dash"/>
          <a:miter lim="800000"/>
        </a:ln>
        <a:effectLst/>
      </dgm:spPr>
    </dgm:pt>
    <dgm:pt modelId="{3543EACC-F779-4164-A46F-A492F38A91E4}" type="pres">
      <dgm:prSet presAssocID="{9A5675B7-2814-4036-BC96-B64599D2E481}" presName="EmptyPlaceHolder" presStyleCnt="0"/>
      <dgm:spPr/>
    </dgm:pt>
    <dgm:pt modelId="{17376FB3-9B9A-4CF3-84C9-53164CA1BDA5}" type="pres">
      <dgm:prSet presAssocID="{F70D0B8E-3790-4275-86D5-E508C9AC142B}" presName="spaceBetweenRectangles" presStyleCnt="0"/>
      <dgm:spPr/>
    </dgm:pt>
    <dgm:pt modelId="{71259889-49F5-45F7-9FE3-69CED121118E}" type="pres">
      <dgm:prSet presAssocID="{FD8238E8-3133-43C2-8B85-66F4F679F33B}" presName="composite" presStyleCnt="0"/>
      <dgm:spPr/>
    </dgm:pt>
    <dgm:pt modelId="{DC1AF985-ECBF-4BEC-898C-F0A89D205F70}" type="pres">
      <dgm:prSet presAssocID="{FD8238E8-3133-43C2-8B85-66F4F679F33B}" presName="ConnectorPoint" presStyleLbl="lnNode1" presStyleIdx="6" presStyleCnt="7"/>
      <dgm:spPr>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dgm:spPr>
    </dgm:pt>
    <dgm:pt modelId="{F9D05222-F510-4984-AA34-6C070AF28114}" type="pres">
      <dgm:prSet presAssocID="{FD8238E8-3133-43C2-8B85-66F4F679F33B}" presName="DropPinPlaceHolder" presStyleCnt="0"/>
      <dgm:spPr/>
    </dgm:pt>
    <dgm:pt modelId="{9487673F-B25A-4AC0-9347-F8898F8AE20F}" type="pres">
      <dgm:prSet presAssocID="{FD8238E8-3133-43C2-8B85-66F4F679F33B}" presName="DropPin" presStyleLbl="alignNode1" presStyleIdx="6" presStyleCnt="7"/>
      <dgm:spPr/>
    </dgm:pt>
    <dgm:pt modelId="{C5AAAADC-8453-447F-8C36-35D3937BAD49}" type="pres">
      <dgm:prSet presAssocID="{FD8238E8-3133-43C2-8B85-66F4F679F33B}" presName="Ellipse" presStyleLbl="fgAcc1" presStyleIdx="7" presStyleCnt="8"/>
      <dgm:spPr>
        <a:solidFill>
          <a:schemeClr val="lt2">
            <a:alpha val="90000"/>
            <a:hueOff val="0"/>
            <a:satOff val="0"/>
            <a:lumOff val="0"/>
            <a:alphaOff val="0"/>
          </a:schemeClr>
        </a:solidFill>
        <a:ln w="6350" cap="flat" cmpd="sng" algn="ctr">
          <a:noFill/>
          <a:prstDash val="solid"/>
          <a:miter lim="800000"/>
        </a:ln>
        <a:effectLst/>
      </dgm:spPr>
    </dgm:pt>
    <dgm:pt modelId="{A1CDE41A-E67B-455A-A718-5D5277B9A7B0}" type="pres">
      <dgm:prSet presAssocID="{FD8238E8-3133-43C2-8B85-66F4F679F33B}" presName="L2TextContainer" presStyleLbl="revTx" presStyleIdx="12" presStyleCnt="14">
        <dgm:presLayoutVars>
          <dgm:bulletEnabled val="1"/>
        </dgm:presLayoutVars>
      </dgm:prSet>
      <dgm:spPr/>
      <dgm:t>
        <a:bodyPr/>
        <a:lstStyle/>
        <a:p>
          <a:endParaRPr lang="en-US"/>
        </a:p>
      </dgm:t>
    </dgm:pt>
    <dgm:pt modelId="{3F593FCE-695E-418A-A26B-0B910F515816}" type="pres">
      <dgm:prSet presAssocID="{FD8238E8-3133-43C2-8B85-66F4F679F33B}" presName="L1TextContainer" presStyleLbl="revTx" presStyleIdx="13" presStyleCnt="14">
        <dgm:presLayoutVars>
          <dgm:chMax val="1"/>
          <dgm:chPref val="1"/>
          <dgm:bulletEnabled val="1"/>
        </dgm:presLayoutVars>
      </dgm:prSet>
      <dgm:spPr/>
      <dgm:t>
        <a:bodyPr/>
        <a:lstStyle/>
        <a:p>
          <a:endParaRPr lang="en-US"/>
        </a:p>
      </dgm:t>
    </dgm:pt>
    <dgm:pt modelId="{5ACA0A88-D341-4161-A0AF-F33158304653}" type="pres">
      <dgm:prSet presAssocID="{FD8238E8-3133-43C2-8B85-66F4F679F33B}" presName="ConnectLine" presStyleLbl="sibTrans1D1" presStyleIdx="6" presStyleCnt="7"/>
      <dgm:spPr>
        <a:noFill/>
        <a:ln w="12700" cap="flat" cmpd="sng" algn="ctr">
          <a:solidFill>
            <a:schemeClr val="dk2">
              <a:hueOff val="0"/>
              <a:satOff val="0"/>
              <a:lumOff val="0"/>
              <a:alphaOff val="0"/>
            </a:schemeClr>
          </a:solidFill>
          <a:prstDash val="dash"/>
          <a:miter lim="800000"/>
        </a:ln>
        <a:effectLst/>
      </dgm:spPr>
    </dgm:pt>
    <dgm:pt modelId="{B1070450-3F53-481A-8F83-AA4D90F096E8}" type="pres">
      <dgm:prSet presAssocID="{FD8238E8-3133-43C2-8B85-66F4F679F33B}" presName="EmptyPlaceHolder" presStyleCnt="0"/>
      <dgm:spPr/>
    </dgm:pt>
  </dgm:ptLst>
  <dgm:cxnLst>
    <dgm:cxn modelId="{D26A3312-915C-4E6B-9AF9-9841E45214E0}" srcId="{9D5529C7-4E3A-4611-81BC-4383AF974980}" destId="{31E17FD3-3BBB-4C52-B740-BBDA38AD0BD7}" srcOrd="4" destOrd="0" parTransId="{0CDBAA48-C040-4C86-A559-3B401B192987}" sibTransId="{EDA1657D-3542-4C0D-BD99-EA64C3733BE5}"/>
    <dgm:cxn modelId="{5E0B8600-D4E9-46A6-883D-6499325A7BEB}" type="presOf" srcId="{51491A5E-CB0D-4DF3-B4B9-E5E1D0A41696}" destId="{2E372348-CC50-4919-934F-B76DCD543A7F}" srcOrd="0" destOrd="0" presId="urn:microsoft.com/office/officeart/2017/3/layout/DropPinTimeline"/>
    <dgm:cxn modelId="{5C46B1A7-5A71-4A1F-9E0B-4D3E88FC3F80}" type="presOf" srcId="{10E02850-C4FD-4689-A85F-7476494109A4}" destId="{1996CDC4-57D0-4128-BB03-69BD8EA9EC74}" srcOrd="0" destOrd="0" presId="urn:microsoft.com/office/officeart/2017/3/layout/DropPinTimeline"/>
    <dgm:cxn modelId="{7B210933-B92C-40C4-AFD4-B24D96B1D353}" type="presOf" srcId="{F969CE0A-45A7-4F13-9F09-E5EA234834BE}" destId="{544560C7-4908-4845-B812-DF08BDF66DCA}" srcOrd="0" destOrd="0" presId="urn:microsoft.com/office/officeart/2017/3/layout/DropPinTimeline"/>
    <dgm:cxn modelId="{AE0F685D-A572-498B-BBD6-B4901554CA5E}" srcId="{FD8238E8-3133-43C2-8B85-66F4F679F33B}" destId="{286B3EF6-5FF0-4651-B704-B21EFD16CD9B}" srcOrd="0" destOrd="0" parTransId="{2B3F4E31-B587-49AB-8A60-9DD2C73B063F}" sibTransId="{B88F0128-5122-4314-AAA1-496906AEB227}"/>
    <dgm:cxn modelId="{280D2A12-2BD4-43A0-9818-653B59001D55}" srcId="{836A690F-DA38-413E-A923-44BEC32881FC}" destId="{F969CE0A-45A7-4F13-9F09-E5EA234834BE}" srcOrd="0" destOrd="0" parTransId="{D0AAD324-3682-4AC8-8BCE-E585E98E05AD}" sibTransId="{A6685C7A-577F-4614-9168-72C5A230473E}"/>
    <dgm:cxn modelId="{4E0DF3E8-C955-4984-B98D-EECED22F8078}" srcId="{6B6B5754-E5F0-457E-B4D8-8F7C05FEBA6E}" destId="{10E02850-C4FD-4689-A85F-7476494109A4}" srcOrd="0" destOrd="0" parTransId="{2EE7DB6D-FF3D-4213-B1CB-8E66DC5B69B2}" sibTransId="{0B37C119-4BF4-4562-A3A3-FC073C6F44D1}"/>
    <dgm:cxn modelId="{72AC6B92-5BD7-4499-AE70-2C899EE4C5BB}" type="presOf" srcId="{FD8238E8-3133-43C2-8B85-66F4F679F33B}" destId="{3F593FCE-695E-418A-A26B-0B910F515816}" srcOrd="0" destOrd="0" presId="urn:microsoft.com/office/officeart/2017/3/layout/DropPinTimeline"/>
    <dgm:cxn modelId="{01B4E228-F44D-4780-8DF7-046EF04A24E0}" type="presOf" srcId="{72C33BDE-BB28-4C32-AACE-4517A1B0FECC}" destId="{3D8D2384-9479-4E33-8F63-1401EDECA87E}" srcOrd="0" destOrd="0" presId="urn:microsoft.com/office/officeart/2017/3/layout/DropPinTimeline"/>
    <dgm:cxn modelId="{C503C06F-05C5-4669-B7BD-1F6D310F897C}" type="presOf" srcId="{9A5675B7-2814-4036-BC96-B64599D2E481}" destId="{B2509CCE-9531-4091-8C6B-93B2B9854F0B}" srcOrd="0" destOrd="0" presId="urn:microsoft.com/office/officeart/2017/3/layout/DropPinTimeline"/>
    <dgm:cxn modelId="{E1431C9A-7617-4A4A-B39A-26A89A4482BB}" srcId="{9D5529C7-4E3A-4611-81BC-4383AF974980}" destId="{FD8238E8-3133-43C2-8B85-66F4F679F33B}" srcOrd="6" destOrd="0" parTransId="{972731E5-DBA9-4800-9717-FB9E81D7200C}" sibTransId="{FA333515-07A8-4301-88D9-6293218CE48E}"/>
    <dgm:cxn modelId="{5AD4F504-5DF1-4983-91FB-E94453BCECCA}" srcId="{9D5529C7-4E3A-4611-81BC-4383AF974980}" destId="{9A5675B7-2814-4036-BC96-B64599D2E481}" srcOrd="5" destOrd="0" parTransId="{C2FFCEA2-CF7F-4E51-9520-63224868E964}" sibTransId="{F70D0B8E-3790-4275-86D5-E508C9AC142B}"/>
    <dgm:cxn modelId="{C14E30EF-ED8E-4943-BCAC-BAF0C44B4BE5}" srcId="{9A5675B7-2814-4036-BC96-B64599D2E481}" destId="{51491A5E-CB0D-4DF3-B4B9-E5E1D0A41696}" srcOrd="0" destOrd="0" parTransId="{BC432FD5-9540-49CE-A710-39FB37D5EEE8}" sibTransId="{8E60B1AB-654E-4EFF-A222-0EC99286CC73}"/>
    <dgm:cxn modelId="{1A4BA30D-8D9F-44B1-8A11-E817317BAACF}" type="presOf" srcId="{6E1297A3-F1E3-4C94-B744-B8484F966427}" destId="{0809C496-6E08-4A2A-BF71-FE76D296492B}" srcOrd="0" destOrd="0" presId="urn:microsoft.com/office/officeart/2017/3/layout/DropPinTimeline"/>
    <dgm:cxn modelId="{EC9A1A27-8442-46CE-AC2E-EE0E82D4785A}" srcId="{9D5529C7-4E3A-4611-81BC-4383AF974980}" destId="{6B6B5754-E5F0-457E-B4D8-8F7C05FEBA6E}" srcOrd="3" destOrd="0" parTransId="{56472D19-9AF5-4270-A8D1-AB8B66F5E884}" sibTransId="{97A65509-8194-48F5-BABF-D884DA24AB92}"/>
    <dgm:cxn modelId="{26C25219-94C1-41F2-AFB8-70842FBA2CBF}" srcId="{9D5529C7-4E3A-4611-81BC-4383AF974980}" destId="{6E1297A3-F1E3-4C94-B744-B8484F966427}" srcOrd="2" destOrd="0" parTransId="{BEB24C8A-404B-456B-A2BB-EA352268121E}" sibTransId="{72D5A750-6303-42D5-A5DD-B026F0DECAF6}"/>
    <dgm:cxn modelId="{0868A40B-BFC5-4891-A80E-ABF97517C4F3}" type="presOf" srcId="{6B6B5754-E5F0-457E-B4D8-8F7C05FEBA6E}" destId="{1AE22141-7B96-496A-A509-0798B6D82091}" srcOrd="0" destOrd="0" presId="urn:microsoft.com/office/officeart/2017/3/layout/DropPinTimeline"/>
    <dgm:cxn modelId="{D5D13158-3E8B-4DB5-8FA6-4223CBE29819}" type="presOf" srcId="{286B3EF6-5FF0-4651-B704-B21EFD16CD9B}" destId="{A1CDE41A-E67B-455A-A718-5D5277B9A7B0}" srcOrd="0" destOrd="0" presId="urn:microsoft.com/office/officeart/2017/3/layout/DropPinTimeline"/>
    <dgm:cxn modelId="{8BF6B650-573C-4148-90B6-535D97A9E0D7}" type="presOf" srcId="{13F21892-B35C-408D-949B-C1F84688E6B9}" destId="{1C6809E2-2855-424E-9819-62E030B58324}" srcOrd="0" destOrd="0" presId="urn:microsoft.com/office/officeart/2017/3/layout/DropPinTimeline"/>
    <dgm:cxn modelId="{DD79A6C7-B2ED-4CEC-A45D-CD68BE390F17}" type="presOf" srcId="{836A690F-DA38-413E-A923-44BEC32881FC}" destId="{4F870E28-5F78-4B26-8CF6-4EC3AAD815AC}" srcOrd="0" destOrd="0" presId="urn:microsoft.com/office/officeart/2017/3/layout/DropPinTimeline"/>
    <dgm:cxn modelId="{B4AAB071-8B5F-457C-9D66-742192EB0350}" srcId="{31E17FD3-3BBB-4C52-B740-BBDA38AD0BD7}" destId="{3BBDA8A0-044C-498B-8C77-DBBEAD0A3AAB}" srcOrd="0" destOrd="0" parTransId="{198D87CE-BA25-44FF-A320-3F9B5FB359A6}" sibTransId="{B29FCFF7-DFF4-4711-8EF1-EF0E3CE9D8A5}"/>
    <dgm:cxn modelId="{3ED8CA1B-138B-43C7-9F2C-9B70C02F2D5C}" srcId="{6E1297A3-F1E3-4C94-B744-B8484F966427}" destId="{C2451B60-8CFE-44E4-A834-096467F0EA3D}" srcOrd="0" destOrd="0" parTransId="{162F05E6-7202-4F15-83C1-B466BB0ECEE0}" sibTransId="{7A19BF69-DB75-4FBB-A649-2B682C2145FA}"/>
    <dgm:cxn modelId="{D586010B-3D43-4191-B3AE-6DD742DA99F3}" type="presOf" srcId="{9D5529C7-4E3A-4611-81BC-4383AF974980}" destId="{0B84E35C-F957-4267-BB5B-B93FE107B269}" srcOrd="0" destOrd="0" presId="urn:microsoft.com/office/officeart/2017/3/layout/DropPinTimeline"/>
    <dgm:cxn modelId="{9CA97A73-6862-466E-B9F4-A34740516F16}" type="presOf" srcId="{3BBDA8A0-044C-498B-8C77-DBBEAD0A3AAB}" destId="{CBC4B69A-3613-4C23-A4D2-EA25B243CA67}" srcOrd="0" destOrd="0" presId="urn:microsoft.com/office/officeart/2017/3/layout/DropPinTimeline"/>
    <dgm:cxn modelId="{FF20019D-8E12-4349-ABC4-0291A806BF49}" srcId="{9D5529C7-4E3A-4611-81BC-4383AF974980}" destId="{836A690F-DA38-413E-A923-44BEC32881FC}" srcOrd="0" destOrd="0" parTransId="{9F0EC07E-1DC5-4D40-AC55-4FBC4CA5612A}" sibTransId="{C89F707B-A527-4F3E-B7BD-AE174D954301}"/>
    <dgm:cxn modelId="{19485CA7-C251-446E-B180-27C16BF35C72}" srcId="{72C33BDE-BB28-4C32-AACE-4517A1B0FECC}" destId="{13F21892-B35C-408D-949B-C1F84688E6B9}" srcOrd="0" destOrd="0" parTransId="{0AED6BD9-E02D-46C4-B621-B974EFA4AE5A}" sibTransId="{B971623D-DDC4-48EC-A31B-D10D1861D408}"/>
    <dgm:cxn modelId="{03CD8B2C-814B-4C9F-819D-B1A20C0A9307}" type="presOf" srcId="{31E17FD3-3BBB-4C52-B740-BBDA38AD0BD7}" destId="{1BA61316-20DD-4000-9BB1-6BC8A848AD49}" srcOrd="0" destOrd="0" presId="urn:microsoft.com/office/officeart/2017/3/layout/DropPinTimeline"/>
    <dgm:cxn modelId="{43BE6F0B-2395-4647-B7F7-34DE76FC136D}" type="presOf" srcId="{C2451B60-8CFE-44E4-A834-096467F0EA3D}" destId="{BCA32DBA-3D6A-471B-B38F-6CB4341EF0C9}" srcOrd="0" destOrd="0" presId="urn:microsoft.com/office/officeart/2017/3/layout/DropPinTimeline"/>
    <dgm:cxn modelId="{BDAA4AD8-A3DD-41BB-AF95-DCBE16117C1E}" srcId="{9D5529C7-4E3A-4611-81BC-4383AF974980}" destId="{72C33BDE-BB28-4C32-AACE-4517A1B0FECC}" srcOrd="1" destOrd="0" parTransId="{D812AAA8-F42E-426F-A318-4D522EFEC4E5}" sibTransId="{97A69BFF-1F43-4666-8623-3DD5532E85D0}"/>
    <dgm:cxn modelId="{291767B8-C782-4C0B-AB4B-B3F4DC099330}" type="presParOf" srcId="{0B84E35C-F957-4267-BB5B-B93FE107B269}" destId="{2DA2F5D3-F764-428A-AF6B-4049ECED2E94}" srcOrd="0" destOrd="0" presId="urn:microsoft.com/office/officeart/2017/3/layout/DropPinTimeline"/>
    <dgm:cxn modelId="{EF32C3D1-F089-4419-A692-C3AA88E5F585}" type="presParOf" srcId="{0B84E35C-F957-4267-BB5B-B93FE107B269}" destId="{2F289222-019E-4C58-B0B3-B5BBAF28539B}" srcOrd="1" destOrd="0" presId="urn:microsoft.com/office/officeart/2017/3/layout/DropPinTimeline"/>
    <dgm:cxn modelId="{016CB278-FBCC-4256-A0FE-98816563A9DB}" type="presParOf" srcId="{2F289222-019E-4C58-B0B3-B5BBAF28539B}" destId="{EE2AEB1A-6641-4927-8040-43C0702E76DB}" srcOrd="0" destOrd="0" presId="urn:microsoft.com/office/officeart/2017/3/layout/DropPinTimeline"/>
    <dgm:cxn modelId="{2960F7F6-EBEC-4617-872E-DB1E313C30C0}" type="presParOf" srcId="{EE2AEB1A-6641-4927-8040-43C0702E76DB}" destId="{728ADDE1-5C80-4193-A2BE-100921984BFA}" srcOrd="0" destOrd="0" presId="urn:microsoft.com/office/officeart/2017/3/layout/DropPinTimeline"/>
    <dgm:cxn modelId="{050C7323-2A0D-4BBB-9ECA-04E0BCFC4DE3}" type="presParOf" srcId="{EE2AEB1A-6641-4927-8040-43C0702E76DB}" destId="{461BF287-4793-47B1-B755-1D99D05FF403}" srcOrd="1" destOrd="0" presId="urn:microsoft.com/office/officeart/2017/3/layout/DropPinTimeline"/>
    <dgm:cxn modelId="{284D9CE6-2676-4D42-9DBF-408E1C65790F}" type="presParOf" srcId="{461BF287-4793-47B1-B755-1D99D05FF403}" destId="{896981DC-4195-4893-BBD1-BA1E37C984CE}" srcOrd="0" destOrd="0" presId="urn:microsoft.com/office/officeart/2017/3/layout/DropPinTimeline"/>
    <dgm:cxn modelId="{C9483831-0634-4B28-BA5C-90CE6C45EBF7}" type="presParOf" srcId="{461BF287-4793-47B1-B755-1D99D05FF403}" destId="{4F2A0058-854E-4B4A-A4E2-662E318E0305}" srcOrd="1" destOrd="0" presId="urn:microsoft.com/office/officeart/2017/3/layout/DropPinTimeline"/>
    <dgm:cxn modelId="{05048898-719B-481D-BADD-278D8CD65631}" type="presParOf" srcId="{EE2AEB1A-6641-4927-8040-43C0702E76DB}" destId="{544560C7-4908-4845-B812-DF08BDF66DCA}" srcOrd="2" destOrd="0" presId="urn:microsoft.com/office/officeart/2017/3/layout/DropPinTimeline"/>
    <dgm:cxn modelId="{071729DF-A3F6-4453-8F41-54580A25A583}" type="presParOf" srcId="{EE2AEB1A-6641-4927-8040-43C0702E76DB}" destId="{4F870E28-5F78-4B26-8CF6-4EC3AAD815AC}" srcOrd="3" destOrd="0" presId="urn:microsoft.com/office/officeart/2017/3/layout/DropPinTimeline"/>
    <dgm:cxn modelId="{C23B4A6F-7F31-4C65-9670-95A13D53DF24}" type="presParOf" srcId="{EE2AEB1A-6641-4927-8040-43C0702E76DB}" destId="{F206877F-50C3-4ADA-B50B-E5B775421A40}" srcOrd="4" destOrd="0" presId="urn:microsoft.com/office/officeart/2017/3/layout/DropPinTimeline"/>
    <dgm:cxn modelId="{E10C1D5C-E709-4642-860B-A92444977665}" type="presParOf" srcId="{EE2AEB1A-6641-4927-8040-43C0702E76DB}" destId="{87E58F10-38E5-455B-9C99-A0BDB7FEA531}" srcOrd="5" destOrd="0" presId="urn:microsoft.com/office/officeart/2017/3/layout/DropPinTimeline"/>
    <dgm:cxn modelId="{1C88573E-1D80-4B54-85C0-D8400A57477C}" type="presParOf" srcId="{2F289222-019E-4C58-B0B3-B5BBAF28539B}" destId="{12455A56-507F-401A-A16F-7FA72F31383D}" srcOrd="1" destOrd="0" presId="urn:microsoft.com/office/officeart/2017/3/layout/DropPinTimeline"/>
    <dgm:cxn modelId="{E6CD32DA-8094-4D9E-B56E-214374483C5A}" type="presParOf" srcId="{2F289222-019E-4C58-B0B3-B5BBAF28539B}" destId="{91DE0FCE-2536-4DEA-946D-652B41A87945}" srcOrd="2" destOrd="0" presId="urn:microsoft.com/office/officeart/2017/3/layout/DropPinTimeline"/>
    <dgm:cxn modelId="{9E91DD91-6871-4187-86DA-2E46A7F96495}" type="presParOf" srcId="{91DE0FCE-2536-4DEA-946D-652B41A87945}" destId="{D55A2248-E62C-4076-ABD7-20D44C4A1577}" srcOrd="0" destOrd="0" presId="urn:microsoft.com/office/officeart/2017/3/layout/DropPinTimeline"/>
    <dgm:cxn modelId="{854518A8-69E0-42D5-9A66-0BF010B3E2E2}" type="presParOf" srcId="{91DE0FCE-2536-4DEA-946D-652B41A87945}" destId="{FB1E07A3-D5BA-4977-8F14-45951A6A89A8}" srcOrd="1" destOrd="0" presId="urn:microsoft.com/office/officeart/2017/3/layout/DropPinTimeline"/>
    <dgm:cxn modelId="{7F48F21F-7D5E-4A41-B03C-88D891CD9ED1}" type="presParOf" srcId="{FB1E07A3-D5BA-4977-8F14-45951A6A89A8}" destId="{34B25C23-39F6-4D8F-85AF-D556DC80AE32}" srcOrd="0" destOrd="0" presId="urn:microsoft.com/office/officeart/2017/3/layout/DropPinTimeline"/>
    <dgm:cxn modelId="{51A55466-1AB3-4A60-A449-2D3437C36E6E}" type="presParOf" srcId="{FB1E07A3-D5BA-4977-8F14-45951A6A89A8}" destId="{CDD4EF3E-1BC7-487A-8B37-85A4A97C67B1}" srcOrd="1" destOrd="0" presId="urn:microsoft.com/office/officeart/2017/3/layout/DropPinTimeline"/>
    <dgm:cxn modelId="{D0D9D3CD-78C1-42A9-83F2-041B1F503F36}" type="presParOf" srcId="{91DE0FCE-2536-4DEA-946D-652B41A87945}" destId="{1C6809E2-2855-424E-9819-62E030B58324}" srcOrd="2" destOrd="0" presId="urn:microsoft.com/office/officeart/2017/3/layout/DropPinTimeline"/>
    <dgm:cxn modelId="{51E7E3ED-58F3-4296-92A1-188975A5C5D7}" type="presParOf" srcId="{91DE0FCE-2536-4DEA-946D-652B41A87945}" destId="{3D8D2384-9479-4E33-8F63-1401EDECA87E}" srcOrd="3" destOrd="0" presId="urn:microsoft.com/office/officeart/2017/3/layout/DropPinTimeline"/>
    <dgm:cxn modelId="{4BFBC033-287C-4C23-957E-A2C38D44A07B}" type="presParOf" srcId="{91DE0FCE-2536-4DEA-946D-652B41A87945}" destId="{5DF43E4E-8D3D-420B-80D4-1DF5730E8F99}" srcOrd="4" destOrd="0" presId="urn:microsoft.com/office/officeart/2017/3/layout/DropPinTimeline"/>
    <dgm:cxn modelId="{77A35DC3-056C-4648-8444-F9217357ADD3}" type="presParOf" srcId="{91DE0FCE-2536-4DEA-946D-652B41A87945}" destId="{7F9AF54A-34C6-45C2-82C6-C3E82925FECE}" srcOrd="5" destOrd="0" presId="urn:microsoft.com/office/officeart/2017/3/layout/DropPinTimeline"/>
    <dgm:cxn modelId="{EA3AAD72-B0B7-424E-8CCA-ACA63F3D82A1}" type="presParOf" srcId="{2F289222-019E-4C58-B0B3-B5BBAF28539B}" destId="{D7E6EE7F-2540-465D-A0AC-D8C45DD131CD}" srcOrd="3" destOrd="0" presId="urn:microsoft.com/office/officeart/2017/3/layout/DropPinTimeline"/>
    <dgm:cxn modelId="{EE644E20-4323-4A4F-8AC5-F86324C791F9}" type="presParOf" srcId="{2F289222-019E-4C58-B0B3-B5BBAF28539B}" destId="{1D2B0987-C530-4E1D-8EF5-8FD488B28529}" srcOrd="4" destOrd="0" presId="urn:microsoft.com/office/officeart/2017/3/layout/DropPinTimeline"/>
    <dgm:cxn modelId="{FB24864D-FC7C-447E-B66D-B00FB650335B}" type="presParOf" srcId="{1D2B0987-C530-4E1D-8EF5-8FD488B28529}" destId="{770A220E-EEF8-4FBA-8D99-EFB95FC20E5B}" srcOrd="0" destOrd="0" presId="urn:microsoft.com/office/officeart/2017/3/layout/DropPinTimeline"/>
    <dgm:cxn modelId="{CEBCD54C-EA39-4910-90E7-018E167F6D05}" type="presParOf" srcId="{1D2B0987-C530-4E1D-8EF5-8FD488B28529}" destId="{4BF0877B-6ED0-4BA8-88C9-9178E2EADF11}" srcOrd="1" destOrd="0" presId="urn:microsoft.com/office/officeart/2017/3/layout/DropPinTimeline"/>
    <dgm:cxn modelId="{87F8F1F5-67F2-47B0-949A-6777188D367D}" type="presParOf" srcId="{4BF0877B-6ED0-4BA8-88C9-9178E2EADF11}" destId="{C423726A-8E66-445B-BFB9-EE3028566EAC}" srcOrd="0" destOrd="0" presId="urn:microsoft.com/office/officeart/2017/3/layout/DropPinTimeline"/>
    <dgm:cxn modelId="{A65AB52D-A076-412F-8476-C09DA866AA85}" type="presParOf" srcId="{4BF0877B-6ED0-4BA8-88C9-9178E2EADF11}" destId="{0C558BD4-60F5-4D0E-9B39-E21176F4F568}" srcOrd="1" destOrd="0" presId="urn:microsoft.com/office/officeart/2017/3/layout/DropPinTimeline"/>
    <dgm:cxn modelId="{0A0D3F0A-C356-4669-8686-BC929EC9431F}" type="presParOf" srcId="{1D2B0987-C530-4E1D-8EF5-8FD488B28529}" destId="{BCA32DBA-3D6A-471B-B38F-6CB4341EF0C9}" srcOrd="2" destOrd="0" presId="urn:microsoft.com/office/officeart/2017/3/layout/DropPinTimeline"/>
    <dgm:cxn modelId="{9EE649E4-C86A-4F23-A877-89277009C5E8}" type="presParOf" srcId="{1D2B0987-C530-4E1D-8EF5-8FD488B28529}" destId="{0809C496-6E08-4A2A-BF71-FE76D296492B}" srcOrd="3" destOrd="0" presId="urn:microsoft.com/office/officeart/2017/3/layout/DropPinTimeline"/>
    <dgm:cxn modelId="{1EBC9BAF-58E6-4B0C-AA6B-4DD73882674C}" type="presParOf" srcId="{1D2B0987-C530-4E1D-8EF5-8FD488B28529}" destId="{44C636D3-2DA5-44B6-B404-7B1E1809EE1B}" srcOrd="4" destOrd="0" presId="urn:microsoft.com/office/officeart/2017/3/layout/DropPinTimeline"/>
    <dgm:cxn modelId="{9482505B-AB97-42B6-8FA3-58DA9774EAC0}" type="presParOf" srcId="{1D2B0987-C530-4E1D-8EF5-8FD488B28529}" destId="{564EE27C-EDCF-40C1-B873-63730D67C054}" srcOrd="5" destOrd="0" presId="urn:microsoft.com/office/officeart/2017/3/layout/DropPinTimeline"/>
    <dgm:cxn modelId="{47A13800-D44B-4BC4-ABAB-715E1EEE61E0}" type="presParOf" srcId="{2F289222-019E-4C58-B0B3-B5BBAF28539B}" destId="{B0640541-F3D8-4369-9E07-917CF211C6E3}" srcOrd="5" destOrd="0" presId="urn:microsoft.com/office/officeart/2017/3/layout/DropPinTimeline"/>
    <dgm:cxn modelId="{191F7E39-AEEE-484F-9070-17B89B27FCBA}" type="presParOf" srcId="{2F289222-019E-4C58-B0B3-B5BBAF28539B}" destId="{B3463A13-E139-433E-AE2B-F5D3D17F3070}" srcOrd="6" destOrd="0" presId="urn:microsoft.com/office/officeart/2017/3/layout/DropPinTimeline"/>
    <dgm:cxn modelId="{5DF8ED6D-18D7-4371-9D25-A45FD3AD0D47}" type="presParOf" srcId="{B3463A13-E139-433E-AE2B-F5D3D17F3070}" destId="{5E6076FA-1FA6-4F09-88E3-23A07112E2D8}" srcOrd="0" destOrd="0" presId="urn:microsoft.com/office/officeart/2017/3/layout/DropPinTimeline"/>
    <dgm:cxn modelId="{C1182B7A-53C4-4176-9C97-740BA20FE6E9}" type="presParOf" srcId="{B3463A13-E139-433E-AE2B-F5D3D17F3070}" destId="{061CE41C-6761-4845-BDEA-E557DFFAB580}" srcOrd="1" destOrd="0" presId="urn:microsoft.com/office/officeart/2017/3/layout/DropPinTimeline"/>
    <dgm:cxn modelId="{8AED56DA-3813-4BCA-B550-D523767E9F6F}" type="presParOf" srcId="{061CE41C-6761-4845-BDEA-E557DFFAB580}" destId="{CB35E902-8694-4894-BA26-509EEEE4659C}" srcOrd="0" destOrd="0" presId="urn:microsoft.com/office/officeart/2017/3/layout/DropPinTimeline"/>
    <dgm:cxn modelId="{7803344E-A301-4E0B-A079-C032FD2C92FF}" type="presParOf" srcId="{061CE41C-6761-4845-BDEA-E557DFFAB580}" destId="{F4D88E52-1F18-4934-A1F8-5EB4D3BD2D7E}" srcOrd="1" destOrd="0" presId="urn:microsoft.com/office/officeart/2017/3/layout/DropPinTimeline"/>
    <dgm:cxn modelId="{5CADBFAF-2526-43DD-BC08-294E490622CC}" type="presParOf" srcId="{B3463A13-E139-433E-AE2B-F5D3D17F3070}" destId="{1996CDC4-57D0-4128-BB03-69BD8EA9EC74}" srcOrd="2" destOrd="0" presId="urn:microsoft.com/office/officeart/2017/3/layout/DropPinTimeline"/>
    <dgm:cxn modelId="{E10521CD-3B74-4759-B5B6-879A37E6ACEE}" type="presParOf" srcId="{B3463A13-E139-433E-AE2B-F5D3D17F3070}" destId="{1AE22141-7B96-496A-A509-0798B6D82091}" srcOrd="3" destOrd="0" presId="urn:microsoft.com/office/officeart/2017/3/layout/DropPinTimeline"/>
    <dgm:cxn modelId="{B130DB7C-8C08-4088-80B4-F269CB12634D}" type="presParOf" srcId="{B3463A13-E139-433E-AE2B-F5D3D17F3070}" destId="{6D1687CD-4EE5-4DFB-992E-1E19308B33AC}" srcOrd="4" destOrd="0" presId="urn:microsoft.com/office/officeart/2017/3/layout/DropPinTimeline"/>
    <dgm:cxn modelId="{77DAF831-4C50-461A-B8E8-69B6C22E8CD1}" type="presParOf" srcId="{B3463A13-E139-433E-AE2B-F5D3D17F3070}" destId="{8EEDDC92-2AFC-4655-98DC-B0ED605D37D0}" srcOrd="5" destOrd="0" presId="urn:microsoft.com/office/officeart/2017/3/layout/DropPinTimeline"/>
    <dgm:cxn modelId="{81380758-D7CC-4229-B0F8-E35001F3E2DC}" type="presParOf" srcId="{2F289222-019E-4C58-B0B3-B5BBAF28539B}" destId="{1E234605-33E4-476E-8E23-0819FE933C8E}" srcOrd="7" destOrd="0" presId="urn:microsoft.com/office/officeart/2017/3/layout/DropPinTimeline"/>
    <dgm:cxn modelId="{60D5347A-A686-45C6-8B9A-048E1C8198E8}" type="presParOf" srcId="{2F289222-019E-4C58-B0B3-B5BBAF28539B}" destId="{2F873FD6-F101-403D-AC0E-2F0DF287DCA8}" srcOrd="8" destOrd="0" presId="urn:microsoft.com/office/officeart/2017/3/layout/DropPinTimeline"/>
    <dgm:cxn modelId="{EC627E16-B799-4960-8A9D-B6522575FD01}" type="presParOf" srcId="{2F873FD6-F101-403D-AC0E-2F0DF287DCA8}" destId="{92BE3522-DEFB-4FC3-AE35-2E30235A4CE7}" srcOrd="0" destOrd="0" presId="urn:microsoft.com/office/officeart/2017/3/layout/DropPinTimeline"/>
    <dgm:cxn modelId="{DC7A83A2-22F0-4820-8824-366AB27D2959}" type="presParOf" srcId="{2F873FD6-F101-403D-AC0E-2F0DF287DCA8}" destId="{2B76A072-4BD4-42B1-9A55-8C6DFA7915EE}" srcOrd="1" destOrd="0" presId="urn:microsoft.com/office/officeart/2017/3/layout/DropPinTimeline"/>
    <dgm:cxn modelId="{9E4926C4-95B1-4BEF-A5F2-270574670792}" type="presParOf" srcId="{2B76A072-4BD4-42B1-9A55-8C6DFA7915EE}" destId="{358C6D61-2710-4CFC-84D6-4CB6DD302332}" srcOrd="0" destOrd="0" presId="urn:microsoft.com/office/officeart/2017/3/layout/DropPinTimeline"/>
    <dgm:cxn modelId="{4C98E429-BC00-4545-924C-FCB7ACA181C1}" type="presParOf" srcId="{2B76A072-4BD4-42B1-9A55-8C6DFA7915EE}" destId="{D63B67B4-7B06-4BF9-B370-635F51595AAC}" srcOrd="1" destOrd="0" presId="urn:microsoft.com/office/officeart/2017/3/layout/DropPinTimeline"/>
    <dgm:cxn modelId="{2E520550-EC7C-4893-B063-AD9D2A3D2398}" type="presParOf" srcId="{2F873FD6-F101-403D-AC0E-2F0DF287DCA8}" destId="{CBC4B69A-3613-4C23-A4D2-EA25B243CA67}" srcOrd="2" destOrd="0" presId="urn:microsoft.com/office/officeart/2017/3/layout/DropPinTimeline"/>
    <dgm:cxn modelId="{FCFC01D9-BC1F-4143-BCC8-17E72EDC7D54}" type="presParOf" srcId="{2F873FD6-F101-403D-AC0E-2F0DF287DCA8}" destId="{1BA61316-20DD-4000-9BB1-6BC8A848AD49}" srcOrd="3" destOrd="0" presId="urn:microsoft.com/office/officeart/2017/3/layout/DropPinTimeline"/>
    <dgm:cxn modelId="{A5414121-974D-43FD-A238-A71A6D9034DF}" type="presParOf" srcId="{2F873FD6-F101-403D-AC0E-2F0DF287DCA8}" destId="{7442029D-09C2-476C-A1C2-7BB02DCBB899}" srcOrd="4" destOrd="0" presId="urn:microsoft.com/office/officeart/2017/3/layout/DropPinTimeline"/>
    <dgm:cxn modelId="{66C8993D-5730-4DC5-8E07-24DE9D54217A}" type="presParOf" srcId="{2F873FD6-F101-403D-AC0E-2F0DF287DCA8}" destId="{D76343EB-E386-4487-854A-E57832AB5840}" srcOrd="5" destOrd="0" presId="urn:microsoft.com/office/officeart/2017/3/layout/DropPinTimeline"/>
    <dgm:cxn modelId="{73695232-55CD-442F-BE43-FA4B915CCD8D}" type="presParOf" srcId="{2F289222-019E-4C58-B0B3-B5BBAF28539B}" destId="{45188C9F-B00C-49C8-A872-99C961F4BD7C}" srcOrd="9" destOrd="0" presId="urn:microsoft.com/office/officeart/2017/3/layout/DropPinTimeline"/>
    <dgm:cxn modelId="{35A4DBE3-B6E5-42EA-B811-86E9FA8744C6}" type="presParOf" srcId="{2F289222-019E-4C58-B0B3-B5BBAF28539B}" destId="{81BE6549-6369-40C6-966C-140363C6818D}" srcOrd="10" destOrd="0" presId="urn:microsoft.com/office/officeart/2017/3/layout/DropPinTimeline"/>
    <dgm:cxn modelId="{117BC9A6-A71B-469C-B58C-EF3B9740F398}" type="presParOf" srcId="{81BE6549-6369-40C6-966C-140363C6818D}" destId="{988823EB-7738-4AA5-968B-4FD5684002F7}" srcOrd="0" destOrd="0" presId="urn:microsoft.com/office/officeart/2017/3/layout/DropPinTimeline"/>
    <dgm:cxn modelId="{CE49A58F-ACA6-4DFE-92EA-02120A5E6EDA}" type="presParOf" srcId="{81BE6549-6369-40C6-966C-140363C6818D}" destId="{DA39182D-1C62-4A15-9D64-D4DBF86EB7C3}" srcOrd="1" destOrd="0" presId="urn:microsoft.com/office/officeart/2017/3/layout/DropPinTimeline"/>
    <dgm:cxn modelId="{3C69AEAC-A0C8-4CBD-9BC4-B464F592B264}" type="presParOf" srcId="{DA39182D-1C62-4A15-9D64-D4DBF86EB7C3}" destId="{AADB7444-F376-4EAD-BDCA-969A8A78A6D0}" srcOrd="0" destOrd="0" presId="urn:microsoft.com/office/officeart/2017/3/layout/DropPinTimeline"/>
    <dgm:cxn modelId="{2DD78CC6-AD84-4F00-A337-800440BAA25F}" type="presParOf" srcId="{DA39182D-1C62-4A15-9D64-D4DBF86EB7C3}" destId="{7DBDC24E-A38E-46F7-90F5-BEAB6956BC84}" srcOrd="1" destOrd="0" presId="urn:microsoft.com/office/officeart/2017/3/layout/DropPinTimeline"/>
    <dgm:cxn modelId="{58E3FEED-D9A7-47D0-A823-0B83EE55C99C}" type="presParOf" srcId="{81BE6549-6369-40C6-966C-140363C6818D}" destId="{2E372348-CC50-4919-934F-B76DCD543A7F}" srcOrd="2" destOrd="0" presId="urn:microsoft.com/office/officeart/2017/3/layout/DropPinTimeline"/>
    <dgm:cxn modelId="{77DF9821-B116-4182-95A6-6F1C032EBFF9}" type="presParOf" srcId="{81BE6549-6369-40C6-966C-140363C6818D}" destId="{B2509CCE-9531-4091-8C6B-93B2B9854F0B}" srcOrd="3" destOrd="0" presId="urn:microsoft.com/office/officeart/2017/3/layout/DropPinTimeline"/>
    <dgm:cxn modelId="{F141D274-106D-4A65-A225-8C719F51CB67}" type="presParOf" srcId="{81BE6549-6369-40C6-966C-140363C6818D}" destId="{7280E7E7-1BB1-4BBB-BF04-5F9B18340179}" srcOrd="4" destOrd="0" presId="urn:microsoft.com/office/officeart/2017/3/layout/DropPinTimeline"/>
    <dgm:cxn modelId="{5A4995E8-5F56-40E9-98E4-F13C78F9FD6A}" type="presParOf" srcId="{81BE6549-6369-40C6-966C-140363C6818D}" destId="{3543EACC-F779-4164-A46F-A492F38A91E4}" srcOrd="5" destOrd="0" presId="urn:microsoft.com/office/officeart/2017/3/layout/DropPinTimeline"/>
    <dgm:cxn modelId="{50CF309E-03F3-4C37-A7AA-F173FD923B22}" type="presParOf" srcId="{2F289222-019E-4C58-B0B3-B5BBAF28539B}" destId="{17376FB3-9B9A-4CF3-84C9-53164CA1BDA5}" srcOrd="11" destOrd="0" presId="urn:microsoft.com/office/officeart/2017/3/layout/DropPinTimeline"/>
    <dgm:cxn modelId="{561EF080-8FAF-4E49-BD80-5A56BFA4E7F2}" type="presParOf" srcId="{2F289222-019E-4C58-B0B3-B5BBAF28539B}" destId="{71259889-49F5-45F7-9FE3-69CED121118E}" srcOrd="12" destOrd="0" presId="urn:microsoft.com/office/officeart/2017/3/layout/DropPinTimeline"/>
    <dgm:cxn modelId="{BDCB22F5-C832-4912-986A-78830474B71F}" type="presParOf" srcId="{71259889-49F5-45F7-9FE3-69CED121118E}" destId="{DC1AF985-ECBF-4BEC-898C-F0A89D205F70}" srcOrd="0" destOrd="0" presId="urn:microsoft.com/office/officeart/2017/3/layout/DropPinTimeline"/>
    <dgm:cxn modelId="{20E5A1A9-CFCB-4758-BDF5-49B2470E1C1A}" type="presParOf" srcId="{71259889-49F5-45F7-9FE3-69CED121118E}" destId="{F9D05222-F510-4984-AA34-6C070AF28114}" srcOrd="1" destOrd="0" presId="urn:microsoft.com/office/officeart/2017/3/layout/DropPinTimeline"/>
    <dgm:cxn modelId="{00F4DD1E-A03B-4A3F-B0A9-2BD437F5ADA5}" type="presParOf" srcId="{F9D05222-F510-4984-AA34-6C070AF28114}" destId="{9487673F-B25A-4AC0-9347-F8898F8AE20F}" srcOrd="0" destOrd="0" presId="urn:microsoft.com/office/officeart/2017/3/layout/DropPinTimeline"/>
    <dgm:cxn modelId="{E3698C23-4476-4176-A633-E9BDF3A3A7C1}" type="presParOf" srcId="{F9D05222-F510-4984-AA34-6C070AF28114}" destId="{C5AAAADC-8453-447F-8C36-35D3937BAD49}" srcOrd="1" destOrd="0" presId="urn:microsoft.com/office/officeart/2017/3/layout/DropPinTimeline"/>
    <dgm:cxn modelId="{ED8358A7-7EAC-49F9-AE77-07AEAFA7DF86}" type="presParOf" srcId="{71259889-49F5-45F7-9FE3-69CED121118E}" destId="{A1CDE41A-E67B-455A-A718-5D5277B9A7B0}" srcOrd="2" destOrd="0" presId="urn:microsoft.com/office/officeart/2017/3/layout/DropPinTimeline"/>
    <dgm:cxn modelId="{93C656F0-5394-41AD-882D-CC14310AF767}" type="presParOf" srcId="{71259889-49F5-45F7-9FE3-69CED121118E}" destId="{3F593FCE-695E-418A-A26B-0B910F515816}" srcOrd="3" destOrd="0" presId="urn:microsoft.com/office/officeart/2017/3/layout/DropPinTimeline"/>
    <dgm:cxn modelId="{FB8849B3-7225-4518-88CC-1A598E7B0C26}" type="presParOf" srcId="{71259889-49F5-45F7-9FE3-69CED121118E}" destId="{5ACA0A88-D341-4161-A0AF-F33158304653}" srcOrd="4" destOrd="0" presId="urn:microsoft.com/office/officeart/2017/3/layout/DropPinTimeline"/>
    <dgm:cxn modelId="{39505875-BE6C-49EC-B6B4-C4116176DBCF}" type="presParOf" srcId="{71259889-49F5-45F7-9FE3-69CED121118E}" destId="{B1070450-3F53-481A-8F83-AA4D90F096E8}"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2BBCD02-944A-4C62-A71F-0AD3E3D99F6D}" type="doc">
      <dgm:prSet loTypeId="urn:microsoft.com/office/officeart/2005/8/layout/arrow5" loCatId="relationship" qsTypeId="urn:microsoft.com/office/officeart/2005/8/quickstyle/simple4" qsCatId="simple" csTypeId="urn:microsoft.com/office/officeart/2005/8/colors/accent2_2" csCatId="accent2" phldr="1"/>
      <dgm:spPr/>
      <dgm:t>
        <a:bodyPr/>
        <a:lstStyle/>
        <a:p>
          <a:endParaRPr lang="en-US"/>
        </a:p>
      </dgm:t>
    </dgm:pt>
    <dgm:pt modelId="{998F3C45-2DB1-4E78-897D-0619191A6291}">
      <dgm:prSet/>
      <dgm:spPr/>
      <dgm:t>
        <a:bodyPr/>
        <a:lstStyle/>
        <a:p>
          <a:pPr>
            <a:lnSpc>
              <a:spcPct val="100000"/>
            </a:lnSpc>
          </a:pPr>
          <a:r>
            <a:rPr lang="en-US" b="1"/>
            <a:t>INSTRUCTIONS:</a:t>
          </a:r>
        </a:p>
      </dgm:t>
    </dgm:pt>
    <dgm:pt modelId="{B2F1C77B-41EF-493A-9543-E31ED74A7266}" type="parTrans" cxnId="{79CEE6BE-C197-427B-A6C9-8E1F90A2152B}">
      <dgm:prSet/>
      <dgm:spPr/>
      <dgm:t>
        <a:bodyPr/>
        <a:lstStyle/>
        <a:p>
          <a:endParaRPr lang="en-US"/>
        </a:p>
      </dgm:t>
    </dgm:pt>
    <dgm:pt modelId="{FCA95CA3-5770-4143-AFBD-D7ABA55B6E42}" type="sibTrans" cxnId="{79CEE6BE-C197-427B-A6C9-8E1F90A2152B}">
      <dgm:prSet/>
      <dgm:spPr/>
      <dgm:t>
        <a:bodyPr/>
        <a:lstStyle/>
        <a:p>
          <a:pPr>
            <a:lnSpc>
              <a:spcPct val="100000"/>
            </a:lnSpc>
          </a:pPr>
          <a:endParaRPr lang="en-US"/>
        </a:p>
      </dgm:t>
    </dgm:pt>
    <dgm:pt modelId="{200C8481-B98A-4286-83EB-7D76E8A05316}">
      <dgm:prSet/>
      <dgm:spPr/>
      <dgm:t>
        <a:bodyPr/>
        <a:lstStyle/>
        <a:p>
          <a:pPr>
            <a:lnSpc>
              <a:spcPct val="100000"/>
            </a:lnSpc>
          </a:pPr>
          <a:r>
            <a:rPr lang="en-US" b="1"/>
            <a:t>What was the most challenging for you in this material? </a:t>
          </a:r>
        </a:p>
      </dgm:t>
    </dgm:pt>
    <dgm:pt modelId="{FE4B28AC-7DA7-412D-9298-8C911FEF6AB4}" type="parTrans" cxnId="{551CEABB-2828-47D2-9F92-3958BEA05F38}">
      <dgm:prSet/>
      <dgm:spPr/>
      <dgm:t>
        <a:bodyPr/>
        <a:lstStyle/>
        <a:p>
          <a:endParaRPr lang="en-US"/>
        </a:p>
      </dgm:t>
    </dgm:pt>
    <dgm:pt modelId="{ED919420-FFB7-41D5-B1A1-E7DACA5C2BBF}" type="sibTrans" cxnId="{551CEABB-2828-47D2-9F92-3958BEA05F38}">
      <dgm:prSet/>
      <dgm:spPr/>
      <dgm:t>
        <a:bodyPr/>
        <a:lstStyle/>
        <a:p>
          <a:endParaRPr lang="en-US"/>
        </a:p>
      </dgm:t>
    </dgm:pt>
    <dgm:pt modelId="{07070C86-3A25-4A84-90CF-7BEF8048A105}" type="pres">
      <dgm:prSet presAssocID="{F2BBCD02-944A-4C62-A71F-0AD3E3D99F6D}" presName="diagram" presStyleCnt="0">
        <dgm:presLayoutVars>
          <dgm:dir/>
          <dgm:resizeHandles val="exact"/>
        </dgm:presLayoutVars>
      </dgm:prSet>
      <dgm:spPr/>
      <dgm:t>
        <a:bodyPr/>
        <a:lstStyle/>
        <a:p>
          <a:endParaRPr lang="en-US"/>
        </a:p>
      </dgm:t>
    </dgm:pt>
    <dgm:pt modelId="{9883439C-6CC1-4DF4-86C2-CCA82C39CD55}" type="pres">
      <dgm:prSet presAssocID="{998F3C45-2DB1-4E78-897D-0619191A6291}" presName="arrow" presStyleLbl="node1" presStyleIdx="0" presStyleCnt="2" custRadScaleRad="92303" custRadScaleInc="13">
        <dgm:presLayoutVars>
          <dgm:bulletEnabled val="1"/>
        </dgm:presLayoutVars>
      </dgm:prSet>
      <dgm:spPr/>
      <dgm:t>
        <a:bodyPr/>
        <a:lstStyle/>
        <a:p>
          <a:endParaRPr lang="en-US"/>
        </a:p>
      </dgm:t>
    </dgm:pt>
    <dgm:pt modelId="{9DB87B59-8137-4A15-BC47-80E34E381990}" type="pres">
      <dgm:prSet presAssocID="{200C8481-B98A-4286-83EB-7D76E8A05316}" presName="arrow" presStyleLbl="node1" presStyleIdx="1" presStyleCnt="2" custRadScaleRad="82648" custRadScaleInc="-257">
        <dgm:presLayoutVars>
          <dgm:bulletEnabled val="1"/>
        </dgm:presLayoutVars>
      </dgm:prSet>
      <dgm:spPr/>
      <dgm:t>
        <a:bodyPr/>
        <a:lstStyle/>
        <a:p>
          <a:endParaRPr lang="en-US"/>
        </a:p>
      </dgm:t>
    </dgm:pt>
  </dgm:ptLst>
  <dgm:cxnLst>
    <dgm:cxn modelId="{27BF516F-A799-4026-AEB8-B364FC930213}" type="presOf" srcId="{F2BBCD02-944A-4C62-A71F-0AD3E3D99F6D}" destId="{07070C86-3A25-4A84-90CF-7BEF8048A105}" srcOrd="0" destOrd="0" presId="urn:microsoft.com/office/officeart/2005/8/layout/arrow5"/>
    <dgm:cxn modelId="{551CEABB-2828-47D2-9F92-3958BEA05F38}" srcId="{F2BBCD02-944A-4C62-A71F-0AD3E3D99F6D}" destId="{200C8481-B98A-4286-83EB-7D76E8A05316}" srcOrd="1" destOrd="0" parTransId="{FE4B28AC-7DA7-412D-9298-8C911FEF6AB4}" sibTransId="{ED919420-FFB7-41D5-B1A1-E7DACA5C2BBF}"/>
    <dgm:cxn modelId="{EE177BA7-1268-4F32-A2A3-8D74FE5706C5}" type="presOf" srcId="{200C8481-B98A-4286-83EB-7D76E8A05316}" destId="{9DB87B59-8137-4A15-BC47-80E34E381990}" srcOrd="0" destOrd="0" presId="urn:microsoft.com/office/officeart/2005/8/layout/arrow5"/>
    <dgm:cxn modelId="{79CEE6BE-C197-427B-A6C9-8E1F90A2152B}" srcId="{F2BBCD02-944A-4C62-A71F-0AD3E3D99F6D}" destId="{998F3C45-2DB1-4E78-897D-0619191A6291}" srcOrd="0" destOrd="0" parTransId="{B2F1C77B-41EF-493A-9543-E31ED74A7266}" sibTransId="{FCA95CA3-5770-4143-AFBD-D7ABA55B6E42}"/>
    <dgm:cxn modelId="{BCB4EEAC-7E3B-4A7C-90EE-353421711FAC}" type="presOf" srcId="{998F3C45-2DB1-4E78-897D-0619191A6291}" destId="{9883439C-6CC1-4DF4-86C2-CCA82C39CD55}" srcOrd="0" destOrd="0" presId="urn:microsoft.com/office/officeart/2005/8/layout/arrow5"/>
    <dgm:cxn modelId="{307F9503-7F77-4401-99E5-2A832394138E}" type="presParOf" srcId="{07070C86-3A25-4A84-90CF-7BEF8048A105}" destId="{9883439C-6CC1-4DF4-86C2-CCA82C39CD55}" srcOrd="0" destOrd="0" presId="urn:microsoft.com/office/officeart/2005/8/layout/arrow5"/>
    <dgm:cxn modelId="{BAC5630E-7589-4C6C-94DE-258ACBFF877A}" type="presParOf" srcId="{07070C86-3A25-4A84-90CF-7BEF8048A105}" destId="{9DB87B59-8137-4A15-BC47-80E34E381990}"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502B42-2BAE-4777-9084-E6BF01CE0502}" type="doc">
      <dgm:prSet loTypeId="urn:microsoft.com/office/officeart/2005/8/layout/default" loCatId="list" qsTypeId="urn:microsoft.com/office/officeart/2005/8/quickstyle/simple3" qsCatId="simple" csTypeId="urn:microsoft.com/office/officeart/2005/8/colors/colorful5" csCatId="colorful"/>
      <dgm:spPr/>
      <dgm:t>
        <a:bodyPr/>
        <a:lstStyle/>
        <a:p>
          <a:endParaRPr lang="en-US"/>
        </a:p>
      </dgm:t>
    </dgm:pt>
    <dgm:pt modelId="{CBAB58D4-A229-4FD2-B032-2791DD778B4B}">
      <dgm:prSet/>
      <dgm:spPr/>
      <dgm:t>
        <a:bodyPr/>
        <a:lstStyle/>
        <a:p>
          <a:pPr>
            <a:lnSpc>
              <a:spcPct val="100000"/>
            </a:lnSpc>
          </a:pPr>
          <a:r>
            <a:rPr lang="en-US" b="1"/>
            <a:t>Strip Sequence</a:t>
          </a:r>
        </a:p>
      </dgm:t>
    </dgm:pt>
    <dgm:pt modelId="{10E86A44-1ABC-41F3-BD69-E594240292E3}" type="parTrans" cxnId="{94239E46-547D-47F5-9A50-FCA44FC40DE5}">
      <dgm:prSet/>
      <dgm:spPr/>
      <dgm:t>
        <a:bodyPr/>
        <a:lstStyle/>
        <a:p>
          <a:endParaRPr lang="en-US"/>
        </a:p>
      </dgm:t>
    </dgm:pt>
    <dgm:pt modelId="{61A92AC3-A43B-4592-964E-08396122F500}" type="sibTrans" cxnId="{94239E46-547D-47F5-9A50-FCA44FC40DE5}">
      <dgm:prSet/>
      <dgm:spPr/>
      <dgm:t>
        <a:bodyPr/>
        <a:lstStyle/>
        <a:p>
          <a:endParaRPr lang="en-US"/>
        </a:p>
      </dgm:t>
    </dgm:pt>
    <dgm:pt modelId="{854D7C63-C5C1-45FD-988C-A852A565D115}">
      <dgm:prSet/>
      <dgm:spPr/>
      <dgm:t>
        <a:bodyPr/>
        <a:lstStyle/>
        <a:p>
          <a:pPr>
            <a:lnSpc>
              <a:spcPct val="100000"/>
            </a:lnSpc>
          </a:pPr>
          <a:r>
            <a:rPr lang="en-US" b="1"/>
            <a:t>Concept Map</a:t>
          </a:r>
        </a:p>
      </dgm:t>
    </dgm:pt>
    <dgm:pt modelId="{2691869B-58B5-4B88-B266-40C81219D369}" type="parTrans" cxnId="{810EE426-EBAA-4D2A-99C4-ED6EAB7183F5}">
      <dgm:prSet/>
      <dgm:spPr/>
      <dgm:t>
        <a:bodyPr/>
        <a:lstStyle/>
        <a:p>
          <a:endParaRPr lang="en-US"/>
        </a:p>
      </dgm:t>
    </dgm:pt>
    <dgm:pt modelId="{13DA17FE-B732-403F-9FFA-263FC63667A3}" type="sibTrans" cxnId="{810EE426-EBAA-4D2A-99C4-ED6EAB7183F5}">
      <dgm:prSet/>
      <dgm:spPr/>
      <dgm:t>
        <a:bodyPr/>
        <a:lstStyle/>
        <a:p>
          <a:endParaRPr lang="en-US"/>
        </a:p>
      </dgm:t>
    </dgm:pt>
    <dgm:pt modelId="{B3BAE963-9E7D-4028-8C8C-E07C61FA1193}">
      <dgm:prSet/>
      <dgm:spPr/>
      <dgm:t>
        <a:bodyPr/>
        <a:lstStyle/>
        <a:p>
          <a:pPr>
            <a:lnSpc>
              <a:spcPct val="100000"/>
            </a:lnSpc>
          </a:pPr>
          <a:r>
            <a:rPr lang="en-US" b="1"/>
            <a:t>Decision Making Activities</a:t>
          </a:r>
        </a:p>
      </dgm:t>
    </dgm:pt>
    <dgm:pt modelId="{D89E938B-47B2-4E30-926B-1120F3975824}" type="parTrans" cxnId="{D656E20B-1FC0-44C6-BB0A-F81DED9F76AF}">
      <dgm:prSet/>
      <dgm:spPr/>
      <dgm:t>
        <a:bodyPr/>
        <a:lstStyle/>
        <a:p>
          <a:endParaRPr lang="en-US"/>
        </a:p>
      </dgm:t>
    </dgm:pt>
    <dgm:pt modelId="{7D901338-5096-485C-A9DC-9E0BC5269453}" type="sibTrans" cxnId="{D656E20B-1FC0-44C6-BB0A-F81DED9F76AF}">
      <dgm:prSet/>
      <dgm:spPr/>
      <dgm:t>
        <a:bodyPr/>
        <a:lstStyle/>
        <a:p>
          <a:endParaRPr lang="en-US"/>
        </a:p>
      </dgm:t>
    </dgm:pt>
    <dgm:pt modelId="{C3148AB3-B57B-4460-A72A-1F148E456C1B}">
      <dgm:prSet/>
      <dgm:spPr/>
      <dgm:t>
        <a:bodyPr/>
        <a:lstStyle/>
        <a:p>
          <a:pPr>
            <a:lnSpc>
              <a:spcPct val="100000"/>
            </a:lnSpc>
          </a:pPr>
          <a:r>
            <a:rPr lang="en-US" b="1"/>
            <a:t>Case-based Learning</a:t>
          </a:r>
        </a:p>
      </dgm:t>
    </dgm:pt>
    <dgm:pt modelId="{DD6DC8DB-5BEF-4890-B9DA-F6A29B7616D9}" type="parTrans" cxnId="{19DE4EA6-EA27-4FCC-B485-15A249E27111}">
      <dgm:prSet/>
      <dgm:spPr/>
      <dgm:t>
        <a:bodyPr/>
        <a:lstStyle/>
        <a:p>
          <a:endParaRPr lang="en-US"/>
        </a:p>
      </dgm:t>
    </dgm:pt>
    <dgm:pt modelId="{BFA71666-4659-425B-89A4-841F6D2D645C}" type="sibTrans" cxnId="{19DE4EA6-EA27-4FCC-B485-15A249E27111}">
      <dgm:prSet/>
      <dgm:spPr/>
      <dgm:t>
        <a:bodyPr/>
        <a:lstStyle/>
        <a:p>
          <a:endParaRPr lang="en-US"/>
        </a:p>
      </dgm:t>
    </dgm:pt>
    <dgm:pt modelId="{527F19C9-E8A4-445E-81B0-25282FFDB660}" type="pres">
      <dgm:prSet presAssocID="{25502B42-2BAE-4777-9084-E6BF01CE0502}" presName="diagram" presStyleCnt="0">
        <dgm:presLayoutVars>
          <dgm:dir/>
          <dgm:resizeHandles val="exact"/>
        </dgm:presLayoutVars>
      </dgm:prSet>
      <dgm:spPr/>
      <dgm:t>
        <a:bodyPr/>
        <a:lstStyle/>
        <a:p>
          <a:endParaRPr lang="en-US"/>
        </a:p>
      </dgm:t>
    </dgm:pt>
    <dgm:pt modelId="{3BD2A31E-7A29-4C8E-81D4-A7857EA5C1A6}" type="pres">
      <dgm:prSet presAssocID="{CBAB58D4-A229-4FD2-B032-2791DD778B4B}" presName="node" presStyleLbl="node1" presStyleIdx="0" presStyleCnt="4">
        <dgm:presLayoutVars>
          <dgm:bulletEnabled val="1"/>
        </dgm:presLayoutVars>
      </dgm:prSet>
      <dgm:spPr/>
      <dgm:t>
        <a:bodyPr/>
        <a:lstStyle/>
        <a:p>
          <a:endParaRPr lang="en-US"/>
        </a:p>
      </dgm:t>
    </dgm:pt>
    <dgm:pt modelId="{6CD5A1B7-8EA6-4D1C-9982-4B7926D5013D}" type="pres">
      <dgm:prSet presAssocID="{61A92AC3-A43B-4592-964E-08396122F500}" presName="sibTrans" presStyleCnt="0"/>
      <dgm:spPr/>
    </dgm:pt>
    <dgm:pt modelId="{C679E8C7-A784-4B9A-A2AD-FF435AC8620B}" type="pres">
      <dgm:prSet presAssocID="{854D7C63-C5C1-45FD-988C-A852A565D115}" presName="node" presStyleLbl="node1" presStyleIdx="1" presStyleCnt="4" custLinFactNeighborX="-434" custLinFactNeighborY="1809">
        <dgm:presLayoutVars>
          <dgm:bulletEnabled val="1"/>
        </dgm:presLayoutVars>
      </dgm:prSet>
      <dgm:spPr/>
      <dgm:t>
        <a:bodyPr/>
        <a:lstStyle/>
        <a:p>
          <a:endParaRPr lang="en-US"/>
        </a:p>
      </dgm:t>
    </dgm:pt>
    <dgm:pt modelId="{7B7D4989-7363-4411-AC9A-322B879EA45F}" type="pres">
      <dgm:prSet presAssocID="{13DA17FE-B732-403F-9FFA-263FC63667A3}" presName="sibTrans" presStyleCnt="0"/>
      <dgm:spPr/>
    </dgm:pt>
    <dgm:pt modelId="{FEF7B7C1-B729-4CC3-9403-C455A1A3B962}" type="pres">
      <dgm:prSet presAssocID="{B3BAE963-9E7D-4028-8C8C-E07C61FA1193}" presName="node" presStyleLbl="node1" presStyleIdx="2" presStyleCnt="4">
        <dgm:presLayoutVars>
          <dgm:bulletEnabled val="1"/>
        </dgm:presLayoutVars>
      </dgm:prSet>
      <dgm:spPr/>
      <dgm:t>
        <a:bodyPr/>
        <a:lstStyle/>
        <a:p>
          <a:endParaRPr lang="en-US"/>
        </a:p>
      </dgm:t>
    </dgm:pt>
    <dgm:pt modelId="{6F3E8E74-23ED-42B0-968D-905A2C70979F}" type="pres">
      <dgm:prSet presAssocID="{7D901338-5096-485C-A9DC-9E0BC5269453}" presName="sibTrans" presStyleCnt="0"/>
      <dgm:spPr/>
    </dgm:pt>
    <dgm:pt modelId="{58ECC9A0-5A77-4DF8-820B-7CE411B853AD}" type="pres">
      <dgm:prSet presAssocID="{C3148AB3-B57B-4460-A72A-1F148E456C1B}" presName="node" presStyleLbl="node1" presStyleIdx="3" presStyleCnt="4">
        <dgm:presLayoutVars>
          <dgm:bulletEnabled val="1"/>
        </dgm:presLayoutVars>
      </dgm:prSet>
      <dgm:spPr/>
      <dgm:t>
        <a:bodyPr/>
        <a:lstStyle/>
        <a:p>
          <a:endParaRPr lang="en-US"/>
        </a:p>
      </dgm:t>
    </dgm:pt>
  </dgm:ptLst>
  <dgm:cxnLst>
    <dgm:cxn modelId="{94239E46-547D-47F5-9A50-FCA44FC40DE5}" srcId="{25502B42-2BAE-4777-9084-E6BF01CE0502}" destId="{CBAB58D4-A229-4FD2-B032-2791DD778B4B}" srcOrd="0" destOrd="0" parTransId="{10E86A44-1ABC-41F3-BD69-E594240292E3}" sibTransId="{61A92AC3-A43B-4592-964E-08396122F500}"/>
    <dgm:cxn modelId="{B9CBC6F9-20D5-4C01-83BA-438A36CA4DFE}" type="presOf" srcId="{25502B42-2BAE-4777-9084-E6BF01CE0502}" destId="{527F19C9-E8A4-445E-81B0-25282FFDB660}" srcOrd="0" destOrd="0" presId="urn:microsoft.com/office/officeart/2005/8/layout/default"/>
    <dgm:cxn modelId="{C0FDEBB5-5514-434B-9E72-57C7D19011A1}" type="presOf" srcId="{B3BAE963-9E7D-4028-8C8C-E07C61FA1193}" destId="{FEF7B7C1-B729-4CC3-9403-C455A1A3B962}" srcOrd="0" destOrd="0" presId="urn:microsoft.com/office/officeart/2005/8/layout/default"/>
    <dgm:cxn modelId="{19DE4EA6-EA27-4FCC-B485-15A249E27111}" srcId="{25502B42-2BAE-4777-9084-E6BF01CE0502}" destId="{C3148AB3-B57B-4460-A72A-1F148E456C1B}" srcOrd="3" destOrd="0" parTransId="{DD6DC8DB-5BEF-4890-B9DA-F6A29B7616D9}" sibTransId="{BFA71666-4659-425B-89A4-841F6D2D645C}"/>
    <dgm:cxn modelId="{810EE426-EBAA-4D2A-99C4-ED6EAB7183F5}" srcId="{25502B42-2BAE-4777-9084-E6BF01CE0502}" destId="{854D7C63-C5C1-45FD-988C-A852A565D115}" srcOrd="1" destOrd="0" parTransId="{2691869B-58B5-4B88-B266-40C81219D369}" sibTransId="{13DA17FE-B732-403F-9FFA-263FC63667A3}"/>
    <dgm:cxn modelId="{A39DC0B8-F878-4D75-B692-9CA0DB9F39D0}" type="presOf" srcId="{C3148AB3-B57B-4460-A72A-1F148E456C1B}" destId="{58ECC9A0-5A77-4DF8-820B-7CE411B853AD}" srcOrd="0" destOrd="0" presId="urn:microsoft.com/office/officeart/2005/8/layout/default"/>
    <dgm:cxn modelId="{E8358405-09D3-46AC-ADB9-6301CC1831FA}" type="presOf" srcId="{854D7C63-C5C1-45FD-988C-A852A565D115}" destId="{C679E8C7-A784-4B9A-A2AD-FF435AC8620B}" srcOrd="0" destOrd="0" presId="urn:microsoft.com/office/officeart/2005/8/layout/default"/>
    <dgm:cxn modelId="{D656E20B-1FC0-44C6-BB0A-F81DED9F76AF}" srcId="{25502B42-2BAE-4777-9084-E6BF01CE0502}" destId="{B3BAE963-9E7D-4028-8C8C-E07C61FA1193}" srcOrd="2" destOrd="0" parTransId="{D89E938B-47B2-4E30-926B-1120F3975824}" sibTransId="{7D901338-5096-485C-A9DC-9E0BC5269453}"/>
    <dgm:cxn modelId="{E74E4755-4F81-4982-B7C3-4026E2182EF0}" type="presOf" srcId="{CBAB58D4-A229-4FD2-B032-2791DD778B4B}" destId="{3BD2A31E-7A29-4C8E-81D4-A7857EA5C1A6}" srcOrd="0" destOrd="0" presId="urn:microsoft.com/office/officeart/2005/8/layout/default"/>
    <dgm:cxn modelId="{F1B7A421-4093-4421-B8B2-B19DABB82454}" type="presParOf" srcId="{527F19C9-E8A4-445E-81B0-25282FFDB660}" destId="{3BD2A31E-7A29-4C8E-81D4-A7857EA5C1A6}" srcOrd="0" destOrd="0" presId="urn:microsoft.com/office/officeart/2005/8/layout/default"/>
    <dgm:cxn modelId="{9D0B26AC-38DF-4EEB-B66F-A35C0012F073}" type="presParOf" srcId="{527F19C9-E8A4-445E-81B0-25282FFDB660}" destId="{6CD5A1B7-8EA6-4D1C-9982-4B7926D5013D}" srcOrd="1" destOrd="0" presId="urn:microsoft.com/office/officeart/2005/8/layout/default"/>
    <dgm:cxn modelId="{AF4FB9C1-580B-45ED-97BF-4F5B8D4C0279}" type="presParOf" srcId="{527F19C9-E8A4-445E-81B0-25282FFDB660}" destId="{C679E8C7-A784-4B9A-A2AD-FF435AC8620B}" srcOrd="2" destOrd="0" presId="urn:microsoft.com/office/officeart/2005/8/layout/default"/>
    <dgm:cxn modelId="{CE2D59CB-6B33-44FB-9BCF-EE7EBBB2E91E}" type="presParOf" srcId="{527F19C9-E8A4-445E-81B0-25282FFDB660}" destId="{7B7D4989-7363-4411-AC9A-322B879EA45F}" srcOrd="3" destOrd="0" presId="urn:microsoft.com/office/officeart/2005/8/layout/default"/>
    <dgm:cxn modelId="{ABF66DFD-D412-4673-BC4A-3CC0AD658C0F}" type="presParOf" srcId="{527F19C9-E8A4-445E-81B0-25282FFDB660}" destId="{FEF7B7C1-B729-4CC3-9403-C455A1A3B962}" srcOrd="4" destOrd="0" presId="urn:microsoft.com/office/officeart/2005/8/layout/default"/>
    <dgm:cxn modelId="{9F70B6EC-E274-41E0-8EBE-55F4C4F98B79}" type="presParOf" srcId="{527F19C9-E8A4-445E-81B0-25282FFDB660}" destId="{6F3E8E74-23ED-42B0-968D-905A2C70979F}" srcOrd="5" destOrd="0" presId="urn:microsoft.com/office/officeart/2005/8/layout/default"/>
    <dgm:cxn modelId="{AC2CAB75-CE76-4C81-8D03-70E939E860C3}" type="presParOf" srcId="{527F19C9-E8A4-445E-81B0-25282FFDB660}" destId="{58ECC9A0-5A77-4DF8-820B-7CE411B853AD}"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3A872-38A3-42C5-B3EA-37EE9EA83692}">
      <dsp:nvSpPr>
        <dsp:cNvPr id="0" name=""/>
        <dsp:cNvSpPr/>
      </dsp:nvSpPr>
      <dsp:spPr>
        <a:xfrm>
          <a:off x="8488559" y="1572"/>
          <a:ext cx="1697711" cy="68982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79E696-2F18-48FD-B883-A0ED33793528}">
      <dsp:nvSpPr>
        <dsp:cNvPr id="0" name=""/>
        <dsp:cNvSpPr/>
      </dsp:nvSpPr>
      <dsp:spPr>
        <a:xfrm>
          <a:off x="0" y="1572"/>
          <a:ext cx="8488559" cy="68982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59" tIns="68140" rIns="22459" bIns="68140" numCol="1" spcCol="1270" anchor="ctr" anchorCtr="0">
          <a:noAutofit/>
        </a:bodyPr>
        <a:lstStyle/>
        <a:p>
          <a:pPr lvl="0" algn="ctr" defTabSz="1111250">
            <a:lnSpc>
              <a:spcPct val="90000"/>
            </a:lnSpc>
            <a:spcBef>
              <a:spcPct val="0"/>
            </a:spcBef>
            <a:spcAft>
              <a:spcPct val="35000"/>
            </a:spcAft>
          </a:pPr>
          <a:r>
            <a:rPr lang="en-US" sz="2500" kern="1200"/>
            <a:t>After this session, participants will be able to:</a:t>
          </a:r>
        </a:p>
      </dsp:txBody>
      <dsp:txXfrm>
        <a:off x="0" y="1572"/>
        <a:ext cx="8488559" cy="689828"/>
      </dsp:txXfrm>
    </dsp:sp>
    <dsp:sp modelId="{16263063-034C-4011-A177-1B7FE75384BC}">
      <dsp:nvSpPr>
        <dsp:cNvPr id="0" name=""/>
        <dsp:cNvSpPr/>
      </dsp:nvSpPr>
      <dsp:spPr>
        <a:xfrm>
          <a:off x="2038050" y="732790"/>
          <a:ext cx="8152201" cy="689828"/>
        </a:xfrm>
        <a:prstGeom prst="rect">
          <a:avLst/>
        </a:prstGeom>
        <a:solidFill>
          <a:schemeClr val="accent5">
            <a:tint val="40000"/>
            <a:alpha val="90000"/>
            <a:hueOff val="249035"/>
            <a:satOff val="11708"/>
            <a:lumOff val="969"/>
            <a:alphaOff val="0"/>
          </a:schemeClr>
        </a:solidFill>
        <a:ln w="12700" cap="flat" cmpd="sng" algn="ctr">
          <a:solidFill>
            <a:schemeClr val="accent5">
              <a:tint val="40000"/>
              <a:alpha val="90000"/>
              <a:hueOff val="249035"/>
              <a:satOff val="11708"/>
              <a:lumOff val="9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175" tIns="175216" rIns="158175" bIns="175216" numCol="1" spcCol="1270" anchor="ctr" anchorCtr="0">
          <a:noAutofit/>
        </a:bodyPr>
        <a:lstStyle/>
        <a:p>
          <a:pPr lvl="0" algn="l" defTabSz="889000">
            <a:lnSpc>
              <a:spcPct val="90000"/>
            </a:lnSpc>
            <a:spcBef>
              <a:spcPct val="0"/>
            </a:spcBef>
            <a:spcAft>
              <a:spcPct val="35000"/>
            </a:spcAft>
          </a:pPr>
          <a:r>
            <a:rPr lang="en-US" sz="2000" kern="1200"/>
            <a:t>Distinguish between active learning and passive learning</a:t>
          </a:r>
        </a:p>
      </dsp:txBody>
      <dsp:txXfrm>
        <a:off x="2038050" y="732790"/>
        <a:ext cx="8152201" cy="689828"/>
      </dsp:txXfrm>
    </dsp:sp>
    <dsp:sp modelId="{E99B02F4-0E7E-475E-9D24-8650BB5B4BD7}">
      <dsp:nvSpPr>
        <dsp:cNvPr id="0" name=""/>
        <dsp:cNvSpPr/>
      </dsp:nvSpPr>
      <dsp:spPr>
        <a:xfrm>
          <a:off x="0" y="732790"/>
          <a:ext cx="2038050" cy="689828"/>
        </a:xfrm>
        <a:prstGeom prst="rect">
          <a:avLst/>
        </a:prstGeom>
        <a:solidFill>
          <a:schemeClr val="accent5">
            <a:hueOff val="276562"/>
            <a:satOff val="3140"/>
            <a:lumOff val="2843"/>
            <a:alphaOff val="0"/>
          </a:schemeClr>
        </a:solidFill>
        <a:ln w="12700" cap="flat" cmpd="sng" algn="ctr">
          <a:solidFill>
            <a:schemeClr val="accent5">
              <a:hueOff val="276562"/>
              <a:satOff val="3140"/>
              <a:lumOff val="2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847" tIns="68140" rIns="107847" bIns="68140" numCol="1" spcCol="1270" anchor="ctr" anchorCtr="0">
          <a:noAutofit/>
        </a:bodyPr>
        <a:lstStyle/>
        <a:p>
          <a:pPr lvl="0" algn="ctr" defTabSz="1111250">
            <a:lnSpc>
              <a:spcPct val="90000"/>
            </a:lnSpc>
            <a:spcBef>
              <a:spcPct val="0"/>
            </a:spcBef>
            <a:spcAft>
              <a:spcPct val="35000"/>
            </a:spcAft>
          </a:pPr>
          <a:r>
            <a:rPr lang="en-US" sz="2500" kern="1200"/>
            <a:t>Distinguish</a:t>
          </a:r>
        </a:p>
      </dsp:txBody>
      <dsp:txXfrm>
        <a:off x="0" y="732790"/>
        <a:ext cx="2038050" cy="689828"/>
      </dsp:txXfrm>
    </dsp:sp>
    <dsp:sp modelId="{1C6E47E5-7627-43A6-B306-753C028A5DF2}">
      <dsp:nvSpPr>
        <dsp:cNvPr id="0" name=""/>
        <dsp:cNvSpPr/>
      </dsp:nvSpPr>
      <dsp:spPr>
        <a:xfrm>
          <a:off x="2038050" y="1464008"/>
          <a:ext cx="8152201" cy="689828"/>
        </a:xfrm>
        <a:prstGeom prst="rect">
          <a:avLst/>
        </a:prstGeom>
        <a:solidFill>
          <a:schemeClr val="accent5">
            <a:tint val="40000"/>
            <a:alpha val="90000"/>
            <a:hueOff val="498070"/>
            <a:satOff val="23416"/>
            <a:lumOff val="1938"/>
            <a:alphaOff val="0"/>
          </a:schemeClr>
        </a:solidFill>
        <a:ln w="12700" cap="flat" cmpd="sng" algn="ctr">
          <a:solidFill>
            <a:schemeClr val="accent5">
              <a:tint val="40000"/>
              <a:alpha val="90000"/>
              <a:hueOff val="498070"/>
              <a:satOff val="23416"/>
              <a:lumOff val="19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175" tIns="175216" rIns="158175" bIns="175216" numCol="1" spcCol="1270" anchor="ctr" anchorCtr="0">
          <a:noAutofit/>
        </a:bodyPr>
        <a:lstStyle/>
        <a:p>
          <a:pPr lvl="0" algn="l" defTabSz="889000">
            <a:lnSpc>
              <a:spcPct val="90000"/>
            </a:lnSpc>
            <a:spcBef>
              <a:spcPct val="0"/>
            </a:spcBef>
            <a:spcAft>
              <a:spcPct val="35000"/>
            </a:spcAft>
          </a:pPr>
          <a:r>
            <a:rPr lang="en-US" sz="2000" kern="1200"/>
            <a:t>Create a plan for facilitating  active learning strategies in the classroom</a:t>
          </a:r>
        </a:p>
      </dsp:txBody>
      <dsp:txXfrm>
        <a:off x="2038050" y="1464008"/>
        <a:ext cx="8152201" cy="689828"/>
      </dsp:txXfrm>
    </dsp:sp>
    <dsp:sp modelId="{D9D10A7E-B444-4810-87BF-863BEA9860EC}">
      <dsp:nvSpPr>
        <dsp:cNvPr id="0" name=""/>
        <dsp:cNvSpPr/>
      </dsp:nvSpPr>
      <dsp:spPr>
        <a:xfrm>
          <a:off x="0" y="1464008"/>
          <a:ext cx="2038050" cy="689828"/>
        </a:xfrm>
        <a:prstGeom prst="rect">
          <a:avLst/>
        </a:prstGeom>
        <a:solidFill>
          <a:schemeClr val="accent5">
            <a:hueOff val="553124"/>
            <a:satOff val="6280"/>
            <a:lumOff val="5686"/>
            <a:alphaOff val="0"/>
          </a:schemeClr>
        </a:solidFill>
        <a:ln w="12700" cap="flat" cmpd="sng" algn="ctr">
          <a:solidFill>
            <a:schemeClr val="accent5">
              <a:hueOff val="553124"/>
              <a:satOff val="6280"/>
              <a:lumOff val="56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847" tIns="68140" rIns="107847" bIns="68140" numCol="1" spcCol="1270" anchor="ctr" anchorCtr="0">
          <a:noAutofit/>
        </a:bodyPr>
        <a:lstStyle/>
        <a:p>
          <a:pPr lvl="0" algn="ctr" defTabSz="1111250">
            <a:lnSpc>
              <a:spcPct val="90000"/>
            </a:lnSpc>
            <a:spcBef>
              <a:spcPct val="0"/>
            </a:spcBef>
            <a:spcAft>
              <a:spcPct val="35000"/>
            </a:spcAft>
          </a:pPr>
          <a:r>
            <a:rPr lang="en-US" sz="2500" kern="1200"/>
            <a:t>Create</a:t>
          </a:r>
        </a:p>
      </dsp:txBody>
      <dsp:txXfrm>
        <a:off x="0" y="1464008"/>
        <a:ext cx="2038050" cy="689828"/>
      </dsp:txXfrm>
    </dsp:sp>
    <dsp:sp modelId="{57793456-E506-4997-BADA-CDF6AE017A83}">
      <dsp:nvSpPr>
        <dsp:cNvPr id="0" name=""/>
        <dsp:cNvSpPr/>
      </dsp:nvSpPr>
      <dsp:spPr>
        <a:xfrm>
          <a:off x="2038050" y="2195226"/>
          <a:ext cx="8152201" cy="689828"/>
        </a:xfrm>
        <a:prstGeom prst="rect">
          <a:avLst/>
        </a:prstGeom>
        <a:solidFill>
          <a:schemeClr val="accent5">
            <a:tint val="40000"/>
            <a:alpha val="90000"/>
            <a:hueOff val="747105"/>
            <a:satOff val="35124"/>
            <a:lumOff val="2907"/>
            <a:alphaOff val="0"/>
          </a:schemeClr>
        </a:solidFill>
        <a:ln w="12700" cap="flat" cmpd="sng" algn="ctr">
          <a:solidFill>
            <a:schemeClr val="accent5">
              <a:tint val="40000"/>
              <a:alpha val="90000"/>
              <a:hueOff val="747105"/>
              <a:satOff val="35124"/>
              <a:lumOff val="29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175" tIns="175216" rIns="158175" bIns="175216" numCol="1" spcCol="1270" anchor="ctr" anchorCtr="0">
          <a:noAutofit/>
        </a:bodyPr>
        <a:lstStyle/>
        <a:p>
          <a:pPr lvl="0" algn="l" defTabSz="889000">
            <a:lnSpc>
              <a:spcPct val="90000"/>
            </a:lnSpc>
            <a:spcBef>
              <a:spcPct val="0"/>
            </a:spcBef>
            <a:spcAft>
              <a:spcPct val="35000"/>
            </a:spcAft>
          </a:pPr>
          <a:r>
            <a:rPr lang="en-US" sz="2000" kern="1200"/>
            <a:t>Use some common and simple active learning strategies in your teaching</a:t>
          </a:r>
        </a:p>
      </dsp:txBody>
      <dsp:txXfrm>
        <a:off x="2038050" y="2195226"/>
        <a:ext cx="8152201" cy="689828"/>
      </dsp:txXfrm>
    </dsp:sp>
    <dsp:sp modelId="{F929EA95-9317-4E58-B534-D23600717180}">
      <dsp:nvSpPr>
        <dsp:cNvPr id="0" name=""/>
        <dsp:cNvSpPr/>
      </dsp:nvSpPr>
      <dsp:spPr>
        <a:xfrm>
          <a:off x="0" y="2195226"/>
          <a:ext cx="2038050" cy="689828"/>
        </a:xfrm>
        <a:prstGeom prst="rect">
          <a:avLst/>
        </a:prstGeom>
        <a:solidFill>
          <a:schemeClr val="accent5">
            <a:hueOff val="829686"/>
            <a:satOff val="9421"/>
            <a:lumOff val="8529"/>
            <a:alphaOff val="0"/>
          </a:schemeClr>
        </a:solidFill>
        <a:ln w="12700" cap="flat" cmpd="sng" algn="ctr">
          <a:solidFill>
            <a:schemeClr val="accent5">
              <a:hueOff val="829686"/>
              <a:satOff val="9421"/>
              <a:lumOff val="8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847" tIns="68140" rIns="107847" bIns="68140" numCol="1" spcCol="1270" anchor="ctr" anchorCtr="0">
          <a:noAutofit/>
        </a:bodyPr>
        <a:lstStyle/>
        <a:p>
          <a:pPr lvl="0" algn="ctr" defTabSz="1111250">
            <a:lnSpc>
              <a:spcPct val="90000"/>
            </a:lnSpc>
            <a:spcBef>
              <a:spcPct val="0"/>
            </a:spcBef>
            <a:spcAft>
              <a:spcPct val="35000"/>
            </a:spcAft>
          </a:pPr>
          <a:r>
            <a:rPr lang="en-US" sz="2500" kern="1200"/>
            <a:t>Use</a:t>
          </a:r>
        </a:p>
      </dsp:txBody>
      <dsp:txXfrm>
        <a:off x="0" y="2195226"/>
        <a:ext cx="2038050" cy="689828"/>
      </dsp:txXfrm>
    </dsp:sp>
    <dsp:sp modelId="{4EC98694-35CA-40F3-96D2-B3684632B99C}">
      <dsp:nvSpPr>
        <dsp:cNvPr id="0" name=""/>
        <dsp:cNvSpPr/>
      </dsp:nvSpPr>
      <dsp:spPr>
        <a:xfrm>
          <a:off x="2038050" y="2926444"/>
          <a:ext cx="8152201" cy="689828"/>
        </a:xfrm>
        <a:prstGeom prst="rect">
          <a:avLst/>
        </a:prstGeom>
        <a:solidFill>
          <a:schemeClr val="accent5">
            <a:tint val="40000"/>
            <a:alpha val="90000"/>
            <a:hueOff val="996140"/>
            <a:satOff val="46832"/>
            <a:lumOff val="3876"/>
            <a:alphaOff val="0"/>
          </a:schemeClr>
        </a:solidFill>
        <a:ln w="12700" cap="flat" cmpd="sng" algn="ctr">
          <a:solidFill>
            <a:schemeClr val="accent5">
              <a:tint val="40000"/>
              <a:alpha val="90000"/>
              <a:hueOff val="996140"/>
              <a:satOff val="46832"/>
              <a:lumOff val="3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175" tIns="175216" rIns="158175" bIns="175216" numCol="1" spcCol="1270" anchor="ctr" anchorCtr="0">
          <a:noAutofit/>
        </a:bodyPr>
        <a:lstStyle/>
        <a:p>
          <a:pPr lvl="0" algn="l" defTabSz="889000">
            <a:lnSpc>
              <a:spcPct val="90000"/>
            </a:lnSpc>
            <a:spcBef>
              <a:spcPct val="0"/>
            </a:spcBef>
            <a:spcAft>
              <a:spcPct val="35000"/>
            </a:spcAft>
          </a:pPr>
          <a:r>
            <a:rPr lang="en-US" sz="2000" kern="1200"/>
            <a:t>Identify Benefits and Challenges of Active Learning</a:t>
          </a:r>
        </a:p>
      </dsp:txBody>
      <dsp:txXfrm>
        <a:off x="2038050" y="2926444"/>
        <a:ext cx="8152201" cy="689828"/>
      </dsp:txXfrm>
    </dsp:sp>
    <dsp:sp modelId="{3DA94B40-06ED-4829-9172-1EF1EC7489B8}">
      <dsp:nvSpPr>
        <dsp:cNvPr id="0" name=""/>
        <dsp:cNvSpPr/>
      </dsp:nvSpPr>
      <dsp:spPr>
        <a:xfrm>
          <a:off x="0" y="2926444"/>
          <a:ext cx="2038050" cy="689828"/>
        </a:xfrm>
        <a:prstGeom prst="rect">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847" tIns="68140" rIns="107847" bIns="68140" numCol="1" spcCol="1270" anchor="ctr" anchorCtr="0">
          <a:noAutofit/>
        </a:bodyPr>
        <a:lstStyle/>
        <a:p>
          <a:pPr lvl="0" algn="ctr" defTabSz="1111250">
            <a:lnSpc>
              <a:spcPct val="90000"/>
            </a:lnSpc>
            <a:spcBef>
              <a:spcPct val="0"/>
            </a:spcBef>
            <a:spcAft>
              <a:spcPct val="35000"/>
            </a:spcAft>
          </a:pPr>
          <a:r>
            <a:rPr lang="en-US" sz="2500" kern="1200"/>
            <a:t>Identify</a:t>
          </a:r>
        </a:p>
      </dsp:txBody>
      <dsp:txXfrm>
        <a:off x="0" y="2926444"/>
        <a:ext cx="2038050" cy="6898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FAD1E-9A5F-414B-A166-AEEEDDE1F663}">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69D84-52F2-4519-9E74-C2A3F1F75DE4}">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CBL can use interesting clinical cases that illustrate various aspects of clinical learning</a:t>
          </a:r>
        </a:p>
      </dsp:txBody>
      <dsp:txXfrm>
        <a:off x="0" y="531"/>
        <a:ext cx="10515600" cy="621467"/>
      </dsp:txXfrm>
    </dsp:sp>
    <dsp:sp modelId="{5D7007DD-BC41-4EA3-81F4-17E1D22E1820}">
      <dsp:nvSpPr>
        <dsp:cNvPr id="0" name=""/>
        <dsp:cNvSpPr/>
      </dsp:nvSpPr>
      <dsp:spPr>
        <a:xfrm>
          <a:off x="0" y="62199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F4F77F-3E7C-447E-BA38-9A02035D81E9}">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Because the material is based on real patients and real resources, it will be interesting and relevant to learners and allows the teacher to pre-select material  which illustrates specific learning points.</a:t>
          </a:r>
        </a:p>
      </dsp:txBody>
      <dsp:txXfrm>
        <a:off x="0" y="621999"/>
        <a:ext cx="10515600" cy="621467"/>
      </dsp:txXfrm>
    </dsp:sp>
    <dsp:sp modelId="{D3479DD5-5505-41A8-95CB-F235823E0D76}">
      <dsp:nvSpPr>
        <dsp:cNvPr id="0" name=""/>
        <dsp:cNvSpPr/>
      </dsp:nvSpPr>
      <dsp:spPr>
        <a:xfrm>
          <a:off x="0" y="1243467"/>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A52E1-78C9-49EB-B08A-563ADE1919BD}">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Can use typical clinical scenarios as a stimulus for discussion or to encourage learners to seek out more information about a topic.</a:t>
          </a:r>
        </a:p>
      </dsp:txBody>
      <dsp:txXfrm>
        <a:off x="0" y="1243467"/>
        <a:ext cx="10515600" cy="621467"/>
      </dsp:txXfrm>
    </dsp:sp>
    <dsp:sp modelId="{4E957A2F-3A2D-49B8-A676-84EB696CBF5E}">
      <dsp:nvSpPr>
        <dsp:cNvPr id="0" name=""/>
        <dsp:cNvSpPr/>
      </dsp:nvSpPr>
      <dsp:spPr>
        <a:xfrm>
          <a:off x="0" y="1864935"/>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E06A1-8199-4A08-AA55-3F58E74CC18B}">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Case based format encourages active learning and demonstrates how to apply theoretical concepts to practice.</a:t>
          </a:r>
        </a:p>
      </dsp:txBody>
      <dsp:txXfrm>
        <a:off x="0" y="1864935"/>
        <a:ext cx="10515600" cy="621467"/>
      </dsp:txXfrm>
    </dsp:sp>
    <dsp:sp modelId="{3DD9C566-02EC-40D4-AA27-A5507B8DB64B}">
      <dsp:nvSpPr>
        <dsp:cNvPr id="0" name=""/>
        <dsp:cNvSpPr/>
      </dsp:nvSpPr>
      <dsp:spPr>
        <a:xfrm>
          <a:off x="0" y="2486402"/>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FC81ED-0E0A-4BB0-8359-09CA9C73DF6B}">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Addresses and corrects conceptualization of fundamental principles</a:t>
          </a:r>
        </a:p>
      </dsp:txBody>
      <dsp:txXfrm>
        <a:off x="0" y="2486402"/>
        <a:ext cx="10515600" cy="621467"/>
      </dsp:txXfrm>
    </dsp:sp>
    <dsp:sp modelId="{C632EAEA-A110-4A9C-8049-35FB13559514}">
      <dsp:nvSpPr>
        <dsp:cNvPr id="0" name=""/>
        <dsp:cNvSpPr/>
      </dsp:nvSpPr>
      <dsp:spPr>
        <a:xfrm>
          <a:off x="0" y="310787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3AF5B8-AFFD-491F-B539-0DD69B170FC6}">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Some extent of collaborative and cooperative learning</a:t>
          </a:r>
        </a:p>
      </dsp:txBody>
      <dsp:txXfrm>
        <a:off x="0" y="3107870"/>
        <a:ext cx="10515600" cy="621467"/>
      </dsp:txXfrm>
    </dsp:sp>
    <dsp:sp modelId="{3B31050E-D6B8-46BA-81B5-8F323C2B755C}">
      <dsp:nvSpPr>
        <dsp:cNvPr id="0" name=""/>
        <dsp:cNvSpPr/>
      </dsp:nvSpPr>
      <dsp:spPr>
        <a:xfrm>
          <a:off x="0" y="3729338"/>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E8AE55-FFBF-46C1-ABAF-DA68DB6F7B4B}">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Repetition and building upon concepts while role-</a:t>
          </a:r>
          <a:r>
            <a:rPr lang="en-US" sz="1700" kern="1200" err="1"/>
            <a:t>modeliong</a:t>
          </a:r>
          <a:endParaRPr lang="en-US" sz="1700" kern="1200"/>
        </a:p>
      </dsp:txBody>
      <dsp:txXfrm>
        <a:off x="0" y="3729338"/>
        <a:ext cx="10515600" cy="62146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1B9FC-B8FA-43C4-8999-A397762C3A0F}">
      <dsp:nvSpPr>
        <dsp:cNvPr id="0" name=""/>
        <dsp:cNvSpPr/>
      </dsp:nvSpPr>
      <dsp:spPr>
        <a:xfrm>
          <a:off x="4358" y="81216"/>
          <a:ext cx="4708307" cy="282498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977900">
            <a:lnSpc>
              <a:spcPct val="90000"/>
            </a:lnSpc>
            <a:spcBef>
              <a:spcPct val="0"/>
            </a:spcBef>
            <a:spcAft>
              <a:spcPct val="35000"/>
            </a:spcAft>
          </a:pPr>
          <a:r>
            <a:rPr lang="en-US" sz="2200" kern="1200"/>
            <a:t>In jigsaw projects, each member of a group is asked to complete some discrete part of an assignment; when every member has completed his assigned task, the pieces can be joined together to form a finished project.</a:t>
          </a:r>
        </a:p>
      </dsp:txBody>
      <dsp:txXfrm>
        <a:off x="4358" y="81216"/>
        <a:ext cx="4708307" cy="2824984"/>
      </dsp:txXfrm>
    </dsp:sp>
    <dsp:sp modelId="{C85C83A3-809F-48FF-9052-03516268D93F}">
      <dsp:nvSpPr>
        <dsp:cNvPr id="0" name=""/>
        <dsp:cNvSpPr/>
      </dsp:nvSpPr>
      <dsp:spPr>
        <a:xfrm>
          <a:off x="4786862" y="1372209"/>
          <a:ext cx="706246" cy="243000"/>
        </a:xfrm>
        <a:prstGeom prst="rightArrow">
          <a:avLst>
            <a:gd name="adj1" fmla="val 50000"/>
            <a:gd name="adj2" fmla="val 5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E538357-AF55-4B17-A736-4F6442CE079B}">
      <dsp:nvSpPr>
        <dsp:cNvPr id="0" name=""/>
        <dsp:cNvSpPr/>
      </dsp:nvSpPr>
      <dsp:spPr>
        <a:xfrm>
          <a:off x="5567305" y="81216"/>
          <a:ext cx="4708307" cy="282498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977900">
            <a:lnSpc>
              <a:spcPct val="90000"/>
            </a:lnSpc>
            <a:spcBef>
              <a:spcPct val="0"/>
            </a:spcBef>
            <a:spcAft>
              <a:spcPct val="35000"/>
            </a:spcAft>
          </a:pPr>
          <a:r>
            <a:rPr lang="en-US" sz="2200" kern="1200"/>
            <a:t>As they read and share information, they refer to prompts such as: what do you think each idea means? What is the big idea? How can this idea be applied to help understand the concept(s)? What questions do you have about what you read? What do you agree/not agree with?</a:t>
          </a:r>
        </a:p>
      </dsp:txBody>
      <dsp:txXfrm>
        <a:off x="5567305" y="81216"/>
        <a:ext cx="4708307" cy="282498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D4B7A-7BB2-4245-9199-4567E1AF0283}">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101674-A99A-4D40-8DBA-751156C64793}">
      <dsp:nvSpPr>
        <dsp:cNvPr id="0" name=""/>
        <dsp:cNvSpPr/>
      </dsp:nvSpPr>
      <dsp:spPr>
        <a:xfrm>
          <a:off x="296259" y="224956"/>
          <a:ext cx="538654" cy="53865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AB834-5CFF-4468-BAFF-58E16C0F7FC4}">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lvl="0" algn="l" defTabSz="844550">
            <a:lnSpc>
              <a:spcPct val="100000"/>
            </a:lnSpc>
            <a:spcBef>
              <a:spcPct val="0"/>
            </a:spcBef>
            <a:spcAft>
              <a:spcPct val="35000"/>
            </a:spcAft>
          </a:pPr>
          <a:r>
            <a:rPr lang="en-US" sz="1900" kern="1200"/>
            <a:t>How do we cover all the necessary content?</a:t>
          </a:r>
        </a:p>
      </dsp:txBody>
      <dsp:txXfrm>
        <a:off x="1131174" y="4597"/>
        <a:ext cx="5382429" cy="979371"/>
      </dsp:txXfrm>
    </dsp:sp>
    <dsp:sp modelId="{7B6EA3D0-257D-438A-B7FB-670721E3403E}">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19FC9-7C84-4715-8C77-20C573B9B5BF}">
      <dsp:nvSpPr>
        <dsp:cNvPr id="0" name=""/>
        <dsp:cNvSpPr/>
      </dsp:nvSpPr>
      <dsp:spPr>
        <a:xfrm>
          <a:off x="296259" y="1449171"/>
          <a:ext cx="538654" cy="53865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6A27E3-4DA6-4687-9177-A64F2E0327CB}">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lvl="0" algn="l" defTabSz="844550">
            <a:lnSpc>
              <a:spcPct val="100000"/>
            </a:lnSpc>
            <a:spcBef>
              <a:spcPct val="0"/>
            </a:spcBef>
            <a:spcAft>
              <a:spcPct val="35000"/>
            </a:spcAft>
          </a:pPr>
          <a:r>
            <a:rPr lang="en-US" sz="1900" kern="1200"/>
            <a:t>Students resist non-lecture environments</a:t>
          </a:r>
        </a:p>
      </dsp:txBody>
      <dsp:txXfrm>
        <a:off x="1131174" y="1228812"/>
        <a:ext cx="5382429" cy="979371"/>
      </dsp:txXfrm>
    </dsp:sp>
    <dsp:sp modelId="{DEBC8755-8C79-4760-9E74-B0DC3E369A94}">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98ED4-9682-495F-8588-66E4E4E3A43D}">
      <dsp:nvSpPr>
        <dsp:cNvPr id="0" name=""/>
        <dsp:cNvSpPr/>
      </dsp:nvSpPr>
      <dsp:spPr>
        <a:xfrm>
          <a:off x="296259" y="2673385"/>
          <a:ext cx="538654" cy="53865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556F34-246B-4518-9AD3-7F7244F593B1}">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lvl="0" algn="l" defTabSz="844550">
            <a:lnSpc>
              <a:spcPct val="100000"/>
            </a:lnSpc>
            <a:spcBef>
              <a:spcPct val="0"/>
            </a:spcBef>
            <a:spcAft>
              <a:spcPct val="35000"/>
            </a:spcAft>
          </a:pPr>
          <a:r>
            <a:rPr lang="en-US" sz="1900" kern="1200"/>
            <a:t>Students are unwilling to engage</a:t>
          </a:r>
        </a:p>
      </dsp:txBody>
      <dsp:txXfrm>
        <a:off x="1131174" y="2453027"/>
        <a:ext cx="5382429" cy="979371"/>
      </dsp:txXfrm>
    </dsp:sp>
    <dsp:sp modelId="{AF48135D-A709-47A8-8D60-62D253C6CB88}">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C57E2-DB1C-4702-B109-A67B1D2CB9EE}">
      <dsp:nvSpPr>
        <dsp:cNvPr id="0" name=""/>
        <dsp:cNvSpPr/>
      </dsp:nvSpPr>
      <dsp:spPr>
        <a:xfrm>
          <a:off x="296259" y="3897600"/>
          <a:ext cx="538654" cy="53865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681041-7CAE-4198-916D-E457FAE93E36}">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lvl="0" algn="l" defTabSz="844550">
            <a:lnSpc>
              <a:spcPct val="100000"/>
            </a:lnSpc>
            <a:spcBef>
              <a:spcPct val="0"/>
            </a:spcBef>
            <a:spcAft>
              <a:spcPct val="35000"/>
            </a:spcAft>
          </a:pPr>
          <a:r>
            <a:rPr lang="en-US" sz="1900" kern="1200"/>
            <a:t>Class size</a:t>
          </a:r>
        </a:p>
      </dsp:txBody>
      <dsp:txXfrm>
        <a:off x="1131174" y="3677241"/>
        <a:ext cx="5382429" cy="979371"/>
      </dsp:txXfrm>
    </dsp:sp>
    <dsp:sp modelId="{1671D1F8-D37F-481A-BC53-A3359F80D1CF}">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37297-7C87-4CF4-9582-0284B92AE852}">
      <dsp:nvSpPr>
        <dsp:cNvPr id="0" name=""/>
        <dsp:cNvSpPr/>
      </dsp:nvSpPr>
      <dsp:spPr>
        <a:xfrm>
          <a:off x="296259" y="5121814"/>
          <a:ext cx="538654" cy="53865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A0D67E-A419-4E58-9D81-AC4FA31D87F7}">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lvl="0" algn="l" defTabSz="844550">
            <a:lnSpc>
              <a:spcPct val="100000"/>
            </a:lnSpc>
            <a:spcBef>
              <a:spcPct val="0"/>
            </a:spcBef>
            <a:spcAft>
              <a:spcPct val="35000"/>
            </a:spcAft>
          </a:pPr>
          <a:r>
            <a:rPr lang="en-US" sz="1900" kern="1200"/>
            <a:t>Students and Faculty don’t know how to </a:t>
          </a:r>
        </a:p>
      </dsp:txBody>
      <dsp:txXfrm>
        <a:off x="1131174" y="4901456"/>
        <a:ext cx="5382429" cy="9793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DDDCA-7EFE-4C29-8071-2406CC59CAE9}">
      <dsp:nvSpPr>
        <dsp:cNvPr id="0" name=""/>
        <dsp:cNvSpPr/>
      </dsp:nvSpPr>
      <dsp:spPr>
        <a:xfrm>
          <a:off x="0" y="4187534"/>
          <a:ext cx="6492875" cy="91613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i="1" kern="1200"/>
            <a:t>Questions: Is the Hudson River really polluted? What are acceptable levels? Who decides these levels? Is there a single right answer to this problem?</a:t>
          </a:r>
          <a:endParaRPr lang="en-US" sz="2000" kern="1200"/>
        </a:p>
      </dsp:txBody>
      <dsp:txXfrm>
        <a:off x="0" y="4187534"/>
        <a:ext cx="6492875" cy="916130"/>
      </dsp:txXfrm>
    </dsp:sp>
    <dsp:sp modelId="{6B9B9DFF-D339-40E5-80EF-6D60690F0B32}">
      <dsp:nvSpPr>
        <dsp:cNvPr id="0" name=""/>
        <dsp:cNvSpPr/>
      </dsp:nvSpPr>
      <dsp:spPr>
        <a:xfrm rot="10800000">
          <a:off x="0" y="2819560"/>
          <a:ext cx="6492875" cy="1409008"/>
        </a:xfrm>
        <a:prstGeom prst="upArrowCallout">
          <a:avLst/>
        </a:prstGeom>
        <a:solidFill>
          <a:schemeClr val="accent2">
            <a:hueOff val="2122154"/>
            <a:satOff val="3600"/>
            <a:lumOff val="-13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i="1" kern="1200"/>
            <a:t>Example: Water pollution in the Hudson River, New York City</a:t>
          </a:r>
          <a:endParaRPr lang="en-US" sz="2400" kern="1200"/>
        </a:p>
      </dsp:txBody>
      <dsp:txXfrm rot="10800000">
        <a:off x="0" y="2819560"/>
        <a:ext cx="6492875" cy="915531"/>
      </dsp:txXfrm>
    </dsp:sp>
    <dsp:sp modelId="{38084001-0076-41D8-B4D3-748F3D5B5EFD}">
      <dsp:nvSpPr>
        <dsp:cNvPr id="0" name=""/>
        <dsp:cNvSpPr/>
      </dsp:nvSpPr>
      <dsp:spPr>
        <a:xfrm rot="10800000">
          <a:off x="0" y="1403934"/>
          <a:ext cx="6492875" cy="1409008"/>
        </a:xfrm>
        <a:prstGeom prst="upArrowCallout">
          <a:avLst/>
        </a:prstGeom>
        <a:solidFill>
          <a:schemeClr val="accent2">
            <a:hueOff val="4244308"/>
            <a:satOff val="7200"/>
            <a:lumOff val="-2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a:t>Identify topic and questions</a:t>
          </a:r>
        </a:p>
      </dsp:txBody>
      <dsp:txXfrm rot="10800000">
        <a:off x="0" y="1403934"/>
        <a:ext cx="6492875" cy="915531"/>
      </dsp:txXfrm>
    </dsp:sp>
    <dsp:sp modelId="{1374D5C0-6DEC-45E5-A6D8-BE5860D61F63}">
      <dsp:nvSpPr>
        <dsp:cNvPr id="0" name=""/>
        <dsp:cNvSpPr/>
      </dsp:nvSpPr>
      <dsp:spPr>
        <a:xfrm rot="10800000">
          <a:off x="0" y="1735"/>
          <a:ext cx="6492875" cy="1409008"/>
        </a:xfrm>
        <a:prstGeom prst="upArrowCallout">
          <a:avLst/>
        </a:prstGeom>
        <a:solidFill>
          <a:schemeClr val="accent2">
            <a:hueOff val="6366461"/>
            <a:satOff val="10800"/>
            <a:lumOff val="-39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a:t>Step 2</a:t>
          </a:r>
        </a:p>
      </dsp:txBody>
      <dsp:txXfrm rot="10800000">
        <a:off x="0" y="1735"/>
        <a:ext cx="6492875" cy="9155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7CCC7-9AAC-41EB-AA6B-861EC9036530}">
      <dsp:nvSpPr>
        <dsp:cNvPr id="0" name=""/>
        <dsp:cNvSpPr/>
      </dsp:nvSpPr>
      <dsp:spPr>
        <a:xfrm>
          <a:off x="3036281" y="529100"/>
          <a:ext cx="406841" cy="91440"/>
        </a:xfrm>
        <a:custGeom>
          <a:avLst/>
          <a:gdLst/>
          <a:ahLst/>
          <a:cxnLst/>
          <a:rect l="0" t="0" r="0" b="0"/>
          <a:pathLst>
            <a:path>
              <a:moveTo>
                <a:pt x="0" y="45720"/>
              </a:moveTo>
              <a:lnTo>
                <a:pt x="40684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28765" y="572633"/>
        <a:ext cx="21872" cy="4374"/>
      </dsp:txXfrm>
    </dsp:sp>
    <dsp:sp modelId="{F385F2C9-9DBC-427B-A29A-9BC1346A1030}">
      <dsp:nvSpPr>
        <dsp:cNvPr id="0" name=""/>
        <dsp:cNvSpPr/>
      </dsp:nvSpPr>
      <dsp:spPr>
        <a:xfrm>
          <a:off x="1136159" y="4244"/>
          <a:ext cx="1901921" cy="11411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ctr" anchorCtr="0">
          <a:noAutofit/>
        </a:bodyPr>
        <a:lstStyle/>
        <a:p>
          <a:pPr lvl="0" algn="ctr" defTabSz="844550">
            <a:lnSpc>
              <a:spcPct val="90000"/>
            </a:lnSpc>
            <a:spcBef>
              <a:spcPct val="0"/>
            </a:spcBef>
            <a:spcAft>
              <a:spcPct val="35000"/>
            </a:spcAft>
          </a:pPr>
          <a:r>
            <a:rPr lang="en-US" sz="1900" kern="1200"/>
            <a:t>Step 3</a:t>
          </a:r>
        </a:p>
      </dsp:txBody>
      <dsp:txXfrm>
        <a:off x="1136159" y="4244"/>
        <a:ext cx="1901921" cy="1141152"/>
      </dsp:txXfrm>
    </dsp:sp>
    <dsp:sp modelId="{058B1E1B-D890-4A55-8413-B98EF8FC9560}">
      <dsp:nvSpPr>
        <dsp:cNvPr id="0" name=""/>
        <dsp:cNvSpPr/>
      </dsp:nvSpPr>
      <dsp:spPr>
        <a:xfrm>
          <a:off x="2087120" y="1143597"/>
          <a:ext cx="2339363" cy="406841"/>
        </a:xfrm>
        <a:custGeom>
          <a:avLst/>
          <a:gdLst/>
          <a:ahLst/>
          <a:cxnLst/>
          <a:rect l="0" t="0" r="0" b="0"/>
          <a:pathLst>
            <a:path>
              <a:moveTo>
                <a:pt x="2339363" y="0"/>
              </a:moveTo>
              <a:lnTo>
                <a:pt x="2339363" y="220520"/>
              </a:lnTo>
              <a:lnTo>
                <a:pt x="0" y="220520"/>
              </a:lnTo>
              <a:lnTo>
                <a:pt x="0" y="406841"/>
              </a:lnTo>
            </a:path>
          </a:pathLst>
        </a:custGeom>
        <a:noFill/>
        <a:ln w="6350" cap="flat" cmpd="sng" algn="ctr">
          <a:solidFill>
            <a:schemeClr val="accent2">
              <a:hueOff val="1061077"/>
              <a:satOff val="1800"/>
              <a:lumOff val="-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97304" y="1344830"/>
        <a:ext cx="118995" cy="4374"/>
      </dsp:txXfrm>
    </dsp:sp>
    <dsp:sp modelId="{8F97A83A-F7CE-402A-A2A1-87B279662A39}">
      <dsp:nvSpPr>
        <dsp:cNvPr id="0" name=""/>
        <dsp:cNvSpPr/>
      </dsp:nvSpPr>
      <dsp:spPr>
        <a:xfrm>
          <a:off x="3475522" y="4244"/>
          <a:ext cx="1901921" cy="1141152"/>
        </a:xfrm>
        <a:prstGeom prst="rect">
          <a:avLst/>
        </a:prstGeom>
        <a:solidFill>
          <a:schemeClr val="accent2">
            <a:hueOff val="909495"/>
            <a:satOff val="1543"/>
            <a:lumOff val="-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ctr" anchorCtr="0">
          <a:noAutofit/>
        </a:bodyPr>
        <a:lstStyle/>
        <a:p>
          <a:pPr lvl="0" algn="ctr" defTabSz="844550">
            <a:lnSpc>
              <a:spcPct val="90000"/>
            </a:lnSpc>
            <a:spcBef>
              <a:spcPct val="0"/>
            </a:spcBef>
            <a:spcAft>
              <a:spcPct val="35000"/>
            </a:spcAft>
          </a:pPr>
          <a:r>
            <a:rPr lang="en-US" sz="1900" kern="1200"/>
            <a:t>Identify Learning Objectives and Outcomes</a:t>
          </a:r>
        </a:p>
      </dsp:txBody>
      <dsp:txXfrm>
        <a:off x="3475522" y="4244"/>
        <a:ext cx="1901921" cy="1141152"/>
      </dsp:txXfrm>
    </dsp:sp>
    <dsp:sp modelId="{A2E9C11C-4973-4694-9B3F-006ACF058275}">
      <dsp:nvSpPr>
        <dsp:cNvPr id="0" name=""/>
        <dsp:cNvSpPr/>
      </dsp:nvSpPr>
      <dsp:spPr>
        <a:xfrm>
          <a:off x="3036281" y="2107695"/>
          <a:ext cx="406841" cy="91440"/>
        </a:xfrm>
        <a:custGeom>
          <a:avLst/>
          <a:gdLst/>
          <a:ahLst/>
          <a:cxnLst/>
          <a:rect l="0" t="0" r="0" b="0"/>
          <a:pathLst>
            <a:path>
              <a:moveTo>
                <a:pt x="0" y="45720"/>
              </a:moveTo>
              <a:lnTo>
                <a:pt x="406841" y="45720"/>
              </a:lnTo>
            </a:path>
          </a:pathLst>
        </a:custGeom>
        <a:noFill/>
        <a:ln w="6350" cap="flat" cmpd="sng" algn="ctr">
          <a:solidFill>
            <a:schemeClr val="accent2">
              <a:hueOff val="2122154"/>
              <a:satOff val="3600"/>
              <a:lumOff val="-13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28765" y="2151228"/>
        <a:ext cx="21872" cy="4374"/>
      </dsp:txXfrm>
    </dsp:sp>
    <dsp:sp modelId="{A97163E6-12C9-4C76-B8B4-E61F98B833CE}">
      <dsp:nvSpPr>
        <dsp:cNvPr id="0" name=""/>
        <dsp:cNvSpPr/>
      </dsp:nvSpPr>
      <dsp:spPr>
        <a:xfrm>
          <a:off x="1136159" y="1582839"/>
          <a:ext cx="1901921" cy="1141152"/>
        </a:xfrm>
        <a:prstGeom prst="rect">
          <a:avLst/>
        </a:prstGeom>
        <a:solidFill>
          <a:schemeClr val="accent2">
            <a:hueOff val="1818989"/>
            <a:satOff val="3086"/>
            <a:lumOff val="-1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ctr" anchorCtr="0">
          <a:noAutofit/>
        </a:bodyPr>
        <a:lstStyle/>
        <a:p>
          <a:pPr lvl="0" algn="ctr" defTabSz="844550">
            <a:lnSpc>
              <a:spcPct val="90000"/>
            </a:lnSpc>
            <a:spcBef>
              <a:spcPct val="0"/>
            </a:spcBef>
            <a:spcAft>
              <a:spcPct val="35000"/>
            </a:spcAft>
          </a:pPr>
          <a:r>
            <a:rPr lang="en-US" sz="1900" kern="1200"/>
            <a:t>Step 4</a:t>
          </a:r>
        </a:p>
      </dsp:txBody>
      <dsp:txXfrm>
        <a:off x="1136159" y="1582839"/>
        <a:ext cx="1901921" cy="1141152"/>
      </dsp:txXfrm>
    </dsp:sp>
    <dsp:sp modelId="{12961179-4B54-4786-8506-D8D614FB02D7}">
      <dsp:nvSpPr>
        <dsp:cNvPr id="0" name=""/>
        <dsp:cNvSpPr/>
      </dsp:nvSpPr>
      <dsp:spPr>
        <a:xfrm>
          <a:off x="2087120" y="2722192"/>
          <a:ext cx="2339363" cy="406841"/>
        </a:xfrm>
        <a:custGeom>
          <a:avLst/>
          <a:gdLst/>
          <a:ahLst/>
          <a:cxnLst/>
          <a:rect l="0" t="0" r="0" b="0"/>
          <a:pathLst>
            <a:path>
              <a:moveTo>
                <a:pt x="2339363" y="0"/>
              </a:moveTo>
              <a:lnTo>
                <a:pt x="2339363" y="220520"/>
              </a:lnTo>
              <a:lnTo>
                <a:pt x="0" y="220520"/>
              </a:lnTo>
              <a:lnTo>
                <a:pt x="0" y="406841"/>
              </a:lnTo>
            </a:path>
          </a:pathLst>
        </a:custGeom>
        <a:noFill/>
        <a:ln w="6350" cap="flat" cmpd="sng" algn="ctr">
          <a:solidFill>
            <a:schemeClr val="accent2">
              <a:hueOff val="3183231"/>
              <a:satOff val="5400"/>
              <a:lumOff val="-19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97304" y="2923425"/>
        <a:ext cx="118995" cy="4374"/>
      </dsp:txXfrm>
    </dsp:sp>
    <dsp:sp modelId="{EEAF8D3F-2401-4FD2-A487-E7213DBE792D}">
      <dsp:nvSpPr>
        <dsp:cNvPr id="0" name=""/>
        <dsp:cNvSpPr/>
      </dsp:nvSpPr>
      <dsp:spPr>
        <a:xfrm>
          <a:off x="3475522" y="1582839"/>
          <a:ext cx="1901921" cy="1141152"/>
        </a:xfrm>
        <a:prstGeom prst="rect">
          <a:avLst/>
        </a:prstGeom>
        <a:solidFill>
          <a:schemeClr val="accent2">
            <a:hueOff val="2728483"/>
            <a:satOff val="4629"/>
            <a:lumOff val="-1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ctr" anchorCtr="0">
          <a:noAutofit/>
        </a:bodyPr>
        <a:lstStyle/>
        <a:p>
          <a:pPr lvl="0" algn="ctr" defTabSz="844550">
            <a:lnSpc>
              <a:spcPct val="90000"/>
            </a:lnSpc>
            <a:spcBef>
              <a:spcPct val="0"/>
            </a:spcBef>
            <a:spcAft>
              <a:spcPct val="35000"/>
            </a:spcAft>
          </a:pPr>
          <a:r>
            <a:rPr lang="en-US" sz="1900" kern="1200"/>
            <a:t>Plan and design the activity</a:t>
          </a:r>
        </a:p>
      </dsp:txBody>
      <dsp:txXfrm>
        <a:off x="3475522" y="1582839"/>
        <a:ext cx="1901921" cy="1141152"/>
      </dsp:txXfrm>
    </dsp:sp>
    <dsp:sp modelId="{34344A9E-AF7F-4CC9-93DF-C8EFB03A5F05}">
      <dsp:nvSpPr>
        <dsp:cNvPr id="0" name=""/>
        <dsp:cNvSpPr/>
      </dsp:nvSpPr>
      <dsp:spPr>
        <a:xfrm>
          <a:off x="3036281" y="3686290"/>
          <a:ext cx="406841" cy="91440"/>
        </a:xfrm>
        <a:custGeom>
          <a:avLst/>
          <a:gdLst/>
          <a:ahLst/>
          <a:cxnLst/>
          <a:rect l="0" t="0" r="0" b="0"/>
          <a:pathLst>
            <a:path>
              <a:moveTo>
                <a:pt x="0" y="45720"/>
              </a:moveTo>
              <a:lnTo>
                <a:pt x="406841" y="45720"/>
              </a:lnTo>
            </a:path>
          </a:pathLst>
        </a:custGeom>
        <a:noFill/>
        <a:ln w="6350" cap="flat" cmpd="sng" algn="ctr">
          <a:solidFill>
            <a:schemeClr val="accent2">
              <a:hueOff val="4244308"/>
              <a:satOff val="7200"/>
              <a:lumOff val="-2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28765" y="3729823"/>
        <a:ext cx="21872" cy="4374"/>
      </dsp:txXfrm>
    </dsp:sp>
    <dsp:sp modelId="{17FC3017-EBFC-4C2F-9830-B68EF2D1A10A}">
      <dsp:nvSpPr>
        <dsp:cNvPr id="0" name=""/>
        <dsp:cNvSpPr/>
      </dsp:nvSpPr>
      <dsp:spPr>
        <a:xfrm>
          <a:off x="1136159" y="3161433"/>
          <a:ext cx="1901921" cy="1141152"/>
        </a:xfrm>
        <a:prstGeom prst="rect">
          <a:avLst/>
        </a:prstGeom>
        <a:solidFill>
          <a:schemeClr val="accent2">
            <a:hueOff val="3637978"/>
            <a:satOff val="6171"/>
            <a:lumOff val="-2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ctr" anchorCtr="0">
          <a:noAutofit/>
        </a:bodyPr>
        <a:lstStyle/>
        <a:p>
          <a:pPr lvl="0" algn="ctr" defTabSz="844550">
            <a:lnSpc>
              <a:spcPct val="90000"/>
            </a:lnSpc>
            <a:spcBef>
              <a:spcPct val="0"/>
            </a:spcBef>
            <a:spcAft>
              <a:spcPct val="35000"/>
            </a:spcAft>
          </a:pPr>
          <a:r>
            <a:rPr lang="en-US" sz="1900" kern="1200"/>
            <a:t>Step 5</a:t>
          </a:r>
        </a:p>
      </dsp:txBody>
      <dsp:txXfrm>
        <a:off x="1136159" y="3161433"/>
        <a:ext cx="1901921" cy="1141152"/>
      </dsp:txXfrm>
    </dsp:sp>
    <dsp:sp modelId="{FC1FCCEB-7F14-48ED-A99B-31759B179A91}">
      <dsp:nvSpPr>
        <dsp:cNvPr id="0" name=""/>
        <dsp:cNvSpPr/>
      </dsp:nvSpPr>
      <dsp:spPr>
        <a:xfrm>
          <a:off x="2087120" y="4300786"/>
          <a:ext cx="2339363" cy="406841"/>
        </a:xfrm>
        <a:custGeom>
          <a:avLst/>
          <a:gdLst/>
          <a:ahLst/>
          <a:cxnLst/>
          <a:rect l="0" t="0" r="0" b="0"/>
          <a:pathLst>
            <a:path>
              <a:moveTo>
                <a:pt x="2339363" y="0"/>
              </a:moveTo>
              <a:lnTo>
                <a:pt x="2339363" y="220520"/>
              </a:lnTo>
              <a:lnTo>
                <a:pt x="0" y="220520"/>
              </a:lnTo>
              <a:lnTo>
                <a:pt x="0" y="406841"/>
              </a:lnTo>
            </a:path>
          </a:pathLst>
        </a:custGeom>
        <a:noFill/>
        <a:ln w="6350" cap="flat" cmpd="sng" algn="ctr">
          <a:solidFill>
            <a:schemeClr val="accent2">
              <a:hueOff val="5305384"/>
              <a:satOff val="9000"/>
              <a:lumOff val="-32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97304" y="4502020"/>
        <a:ext cx="118995" cy="4374"/>
      </dsp:txXfrm>
    </dsp:sp>
    <dsp:sp modelId="{AB708354-20C7-4C2C-92BD-8922A01A81D7}">
      <dsp:nvSpPr>
        <dsp:cNvPr id="0" name=""/>
        <dsp:cNvSpPr/>
      </dsp:nvSpPr>
      <dsp:spPr>
        <a:xfrm>
          <a:off x="3475522" y="3161433"/>
          <a:ext cx="1901921" cy="1141152"/>
        </a:xfrm>
        <a:prstGeom prst="rect">
          <a:avLst/>
        </a:prstGeom>
        <a:solidFill>
          <a:schemeClr val="accent2">
            <a:hueOff val="4547472"/>
            <a:satOff val="7714"/>
            <a:lumOff val="-2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ctr" anchorCtr="0">
          <a:noAutofit/>
        </a:bodyPr>
        <a:lstStyle/>
        <a:p>
          <a:pPr lvl="0" algn="ctr" defTabSz="844550">
            <a:lnSpc>
              <a:spcPct val="90000"/>
            </a:lnSpc>
            <a:spcBef>
              <a:spcPct val="0"/>
            </a:spcBef>
            <a:spcAft>
              <a:spcPct val="35000"/>
            </a:spcAft>
          </a:pPr>
          <a:r>
            <a:rPr lang="en-US" sz="1900" kern="1200"/>
            <a:t>Identify sequence of learning events</a:t>
          </a:r>
        </a:p>
      </dsp:txBody>
      <dsp:txXfrm>
        <a:off x="3475522" y="3161433"/>
        <a:ext cx="1901921" cy="1141152"/>
      </dsp:txXfrm>
    </dsp:sp>
    <dsp:sp modelId="{A259D44E-8E45-4879-A137-C6BDE91F813B}">
      <dsp:nvSpPr>
        <dsp:cNvPr id="0" name=""/>
        <dsp:cNvSpPr/>
      </dsp:nvSpPr>
      <dsp:spPr>
        <a:xfrm>
          <a:off x="3036281" y="5264885"/>
          <a:ext cx="406841" cy="91440"/>
        </a:xfrm>
        <a:custGeom>
          <a:avLst/>
          <a:gdLst/>
          <a:ahLst/>
          <a:cxnLst/>
          <a:rect l="0" t="0" r="0" b="0"/>
          <a:pathLst>
            <a:path>
              <a:moveTo>
                <a:pt x="0" y="45720"/>
              </a:moveTo>
              <a:lnTo>
                <a:pt x="406841" y="45720"/>
              </a:lnTo>
            </a:path>
          </a:pathLst>
        </a:custGeom>
        <a:noFill/>
        <a:ln w="6350" cap="flat" cmpd="sng" algn="ctr">
          <a:solidFill>
            <a:schemeClr val="accent2">
              <a:hueOff val="6366461"/>
              <a:satOff val="10800"/>
              <a:lumOff val="-3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28765" y="5308418"/>
        <a:ext cx="21872" cy="4374"/>
      </dsp:txXfrm>
    </dsp:sp>
    <dsp:sp modelId="{5D733F62-A026-4D85-B40A-A3C9522BEA61}">
      <dsp:nvSpPr>
        <dsp:cNvPr id="0" name=""/>
        <dsp:cNvSpPr/>
      </dsp:nvSpPr>
      <dsp:spPr>
        <a:xfrm>
          <a:off x="1136159" y="4740028"/>
          <a:ext cx="1901921" cy="1141152"/>
        </a:xfrm>
        <a:prstGeom prst="rect">
          <a:avLst/>
        </a:prstGeom>
        <a:solidFill>
          <a:schemeClr val="accent2">
            <a:hueOff val="5456967"/>
            <a:satOff val="9257"/>
            <a:lumOff val="-3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ctr" anchorCtr="0">
          <a:noAutofit/>
        </a:bodyPr>
        <a:lstStyle/>
        <a:p>
          <a:pPr lvl="0" algn="ctr" defTabSz="844550">
            <a:lnSpc>
              <a:spcPct val="90000"/>
            </a:lnSpc>
            <a:spcBef>
              <a:spcPct val="0"/>
            </a:spcBef>
            <a:spcAft>
              <a:spcPct val="35000"/>
            </a:spcAft>
          </a:pPr>
          <a:r>
            <a:rPr lang="en-US" sz="1900" kern="1200"/>
            <a:t>Step 6</a:t>
          </a:r>
        </a:p>
      </dsp:txBody>
      <dsp:txXfrm>
        <a:off x="1136159" y="4740028"/>
        <a:ext cx="1901921" cy="1141152"/>
      </dsp:txXfrm>
    </dsp:sp>
    <dsp:sp modelId="{3089F6B1-5B0F-4CA5-BF03-BF554F4094A1}">
      <dsp:nvSpPr>
        <dsp:cNvPr id="0" name=""/>
        <dsp:cNvSpPr/>
      </dsp:nvSpPr>
      <dsp:spPr>
        <a:xfrm>
          <a:off x="3475522" y="4740028"/>
          <a:ext cx="1901921" cy="1141152"/>
        </a:xfrm>
        <a:prstGeom prst="rect">
          <a:avLst/>
        </a:prstGeom>
        <a:solidFill>
          <a:schemeClr val="accent2">
            <a:hueOff val="6366461"/>
            <a:satOff val="10800"/>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ctr" anchorCtr="0">
          <a:noAutofit/>
        </a:bodyPr>
        <a:lstStyle/>
        <a:p>
          <a:pPr lvl="0" algn="ctr" defTabSz="844550">
            <a:lnSpc>
              <a:spcPct val="90000"/>
            </a:lnSpc>
            <a:spcBef>
              <a:spcPct val="0"/>
            </a:spcBef>
            <a:spcAft>
              <a:spcPct val="35000"/>
            </a:spcAft>
          </a:pPr>
          <a:r>
            <a:rPr lang="en-US" sz="1900" kern="1200"/>
            <a:t>Evaluate and assess</a:t>
          </a:r>
        </a:p>
      </dsp:txBody>
      <dsp:txXfrm>
        <a:off x="3475522" y="4740028"/>
        <a:ext cx="1901921" cy="114115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839B8-3875-407C-A818-E9FF8AB1A673}">
      <dsp:nvSpPr>
        <dsp:cNvPr id="0" name=""/>
        <dsp:cNvSpPr/>
      </dsp:nvSpPr>
      <dsp:spPr>
        <a:xfrm>
          <a:off x="3793028" y="42603"/>
          <a:ext cx="1398872" cy="139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Get Students engaged in learning by:</a:t>
          </a:r>
        </a:p>
      </dsp:txBody>
      <dsp:txXfrm>
        <a:off x="3793028" y="42603"/>
        <a:ext cx="1398872" cy="1398872"/>
      </dsp:txXfrm>
    </dsp:sp>
    <dsp:sp modelId="{A0384688-9792-4C22-B3E0-079420CA5C81}">
      <dsp:nvSpPr>
        <dsp:cNvPr id="0" name=""/>
        <dsp:cNvSpPr/>
      </dsp:nvSpPr>
      <dsp:spPr>
        <a:xfrm>
          <a:off x="500857" y="1952"/>
          <a:ext cx="5246685" cy="5246685"/>
        </a:xfrm>
        <a:prstGeom prst="circularArrow">
          <a:avLst>
            <a:gd name="adj1" fmla="val 5199"/>
            <a:gd name="adj2" fmla="val 335836"/>
            <a:gd name="adj3" fmla="val 21293557"/>
            <a:gd name="adj4" fmla="val 19765962"/>
            <a:gd name="adj5" fmla="val 6066"/>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5DA911E-6FCF-4140-B834-478AD90D6099}">
      <dsp:nvSpPr>
        <dsp:cNvPr id="0" name=""/>
        <dsp:cNvSpPr/>
      </dsp:nvSpPr>
      <dsp:spPr>
        <a:xfrm>
          <a:off x="4638662" y="2645197"/>
          <a:ext cx="1398872" cy="139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cs typeface="Calibri Light"/>
            </a:rPr>
            <a:t>Thinking</a:t>
          </a:r>
          <a:endParaRPr lang="en-US" sz="2100" kern="1200" dirty="0"/>
        </a:p>
      </dsp:txBody>
      <dsp:txXfrm>
        <a:off x="4638662" y="2645197"/>
        <a:ext cx="1398872" cy="1398872"/>
      </dsp:txXfrm>
    </dsp:sp>
    <dsp:sp modelId="{4F2EA443-DCF2-4D6F-8712-DB5436C715B6}">
      <dsp:nvSpPr>
        <dsp:cNvPr id="0" name=""/>
        <dsp:cNvSpPr/>
      </dsp:nvSpPr>
      <dsp:spPr>
        <a:xfrm>
          <a:off x="500857" y="1952"/>
          <a:ext cx="5246685" cy="5246685"/>
        </a:xfrm>
        <a:prstGeom prst="circularArrow">
          <a:avLst>
            <a:gd name="adj1" fmla="val 5199"/>
            <a:gd name="adj2" fmla="val 335836"/>
            <a:gd name="adj3" fmla="val 4015025"/>
            <a:gd name="adj4" fmla="val 2253132"/>
            <a:gd name="adj5" fmla="val 6066"/>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6E20CC2-8697-43F4-9C8E-E1626E1935C7}">
      <dsp:nvSpPr>
        <dsp:cNvPr id="0" name=""/>
        <dsp:cNvSpPr/>
      </dsp:nvSpPr>
      <dsp:spPr>
        <a:xfrm>
          <a:off x="2424763" y="4253689"/>
          <a:ext cx="1398872" cy="139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Talking</a:t>
          </a:r>
        </a:p>
      </dsp:txBody>
      <dsp:txXfrm>
        <a:off x="2424763" y="4253689"/>
        <a:ext cx="1398872" cy="1398872"/>
      </dsp:txXfrm>
    </dsp:sp>
    <dsp:sp modelId="{E7D13352-AEB7-4CE0-9D2B-1531DFCBD913}">
      <dsp:nvSpPr>
        <dsp:cNvPr id="0" name=""/>
        <dsp:cNvSpPr/>
      </dsp:nvSpPr>
      <dsp:spPr>
        <a:xfrm>
          <a:off x="500857" y="1952"/>
          <a:ext cx="5246685" cy="5246685"/>
        </a:xfrm>
        <a:prstGeom prst="circularArrow">
          <a:avLst>
            <a:gd name="adj1" fmla="val 5199"/>
            <a:gd name="adj2" fmla="val 335836"/>
            <a:gd name="adj3" fmla="val 8211032"/>
            <a:gd name="adj4" fmla="val 6449139"/>
            <a:gd name="adj5" fmla="val 6066"/>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8349094-5934-431D-94CD-9B7F50F93064}">
      <dsp:nvSpPr>
        <dsp:cNvPr id="0" name=""/>
        <dsp:cNvSpPr/>
      </dsp:nvSpPr>
      <dsp:spPr>
        <a:xfrm>
          <a:off x="210864" y="2645197"/>
          <a:ext cx="1398872" cy="139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Moving</a:t>
          </a:r>
        </a:p>
      </dsp:txBody>
      <dsp:txXfrm>
        <a:off x="210864" y="2645197"/>
        <a:ext cx="1398872" cy="1398872"/>
      </dsp:txXfrm>
    </dsp:sp>
    <dsp:sp modelId="{2163555C-3A47-4A17-BC8E-6EB3AD6579EB}">
      <dsp:nvSpPr>
        <dsp:cNvPr id="0" name=""/>
        <dsp:cNvSpPr/>
      </dsp:nvSpPr>
      <dsp:spPr>
        <a:xfrm>
          <a:off x="500857" y="1952"/>
          <a:ext cx="5246685" cy="5246685"/>
        </a:xfrm>
        <a:prstGeom prst="circularArrow">
          <a:avLst>
            <a:gd name="adj1" fmla="val 5199"/>
            <a:gd name="adj2" fmla="val 335836"/>
            <a:gd name="adj3" fmla="val 12298202"/>
            <a:gd name="adj4" fmla="val 10770607"/>
            <a:gd name="adj5" fmla="val 6066"/>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36225C9-26A5-4E31-8C9C-5E2DB26FAE2D}">
      <dsp:nvSpPr>
        <dsp:cNvPr id="0" name=""/>
        <dsp:cNvSpPr/>
      </dsp:nvSpPr>
      <dsp:spPr>
        <a:xfrm>
          <a:off x="1056498" y="42603"/>
          <a:ext cx="1398872" cy="139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Emotionally Involved</a:t>
          </a:r>
        </a:p>
      </dsp:txBody>
      <dsp:txXfrm>
        <a:off x="1056498" y="42603"/>
        <a:ext cx="1398872" cy="1398872"/>
      </dsp:txXfrm>
    </dsp:sp>
    <dsp:sp modelId="{358D4C64-087F-4BFB-BD0C-3F9E35E023A1}">
      <dsp:nvSpPr>
        <dsp:cNvPr id="0" name=""/>
        <dsp:cNvSpPr/>
      </dsp:nvSpPr>
      <dsp:spPr>
        <a:xfrm>
          <a:off x="500857" y="1952"/>
          <a:ext cx="5246685" cy="5246685"/>
        </a:xfrm>
        <a:prstGeom prst="circularArrow">
          <a:avLst>
            <a:gd name="adj1" fmla="val 5199"/>
            <a:gd name="adj2" fmla="val 335836"/>
            <a:gd name="adj3" fmla="val 16866013"/>
            <a:gd name="adj4" fmla="val 15198152"/>
            <a:gd name="adj5" fmla="val 6066"/>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FD583-3849-48EB-86B0-BB6B92D108EE}">
      <dsp:nvSpPr>
        <dsp:cNvPr id="0" name=""/>
        <dsp:cNvSpPr/>
      </dsp:nvSpPr>
      <dsp:spPr>
        <a:xfrm>
          <a:off x="0" y="531"/>
          <a:ext cx="1051560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75CF6FE-AED8-4ADB-A78F-2A63A384C58A}">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Bloom B. S. </a:t>
          </a:r>
          <a:r>
            <a:rPr lang="en-US" sz="1700" i="1" kern="1200"/>
            <a:t>Taxonomy of Educational Objectives, Handbook I: The Cognitive Domain. </a:t>
          </a:r>
          <a:r>
            <a:rPr lang="en-US" sz="1700" kern="1200"/>
            <a:t>(1956) New York: David McKay Co Inc.</a:t>
          </a:r>
        </a:p>
      </dsp:txBody>
      <dsp:txXfrm>
        <a:off x="0" y="531"/>
        <a:ext cx="10515600" cy="870055"/>
      </dsp:txXfrm>
    </dsp:sp>
    <dsp:sp modelId="{5612A822-C97E-4E07-82A1-342D87523241}">
      <dsp:nvSpPr>
        <dsp:cNvPr id="0" name=""/>
        <dsp:cNvSpPr/>
      </dsp:nvSpPr>
      <dsp:spPr>
        <a:xfrm>
          <a:off x="0" y="870586"/>
          <a:ext cx="1051560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99B99B5-296E-461A-AAD5-0C573B84FA30}">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Brame, C., (2016). Active learning. Vanderbilt University Center for Teaching. Retrieved [10/16/2018] from </a:t>
          </a:r>
          <a:r>
            <a:rPr lang="en-US" sz="1700" kern="1200">
              <a:hlinkClick xmlns:r="http://schemas.openxmlformats.org/officeDocument/2006/relationships" r:id="rId1"/>
            </a:rPr>
            <a:t>https://cft.vanderbilt.edu/active-learning/</a:t>
          </a:r>
          <a:r>
            <a:rPr lang="en-US" sz="1700" kern="1200"/>
            <a:t>.</a:t>
          </a:r>
        </a:p>
      </dsp:txBody>
      <dsp:txXfrm>
        <a:off x="0" y="870586"/>
        <a:ext cx="10515600" cy="870055"/>
      </dsp:txXfrm>
    </dsp:sp>
    <dsp:sp modelId="{470AE4C4-845B-400B-B235-CBC1DDD7C7E1}">
      <dsp:nvSpPr>
        <dsp:cNvPr id="0" name=""/>
        <dsp:cNvSpPr/>
      </dsp:nvSpPr>
      <dsp:spPr>
        <a:xfrm>
          <a:off x="0" y="1740641"/>
          <a:ext cx="1051560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D045FDE-9DB0-47F7-9D55-3DCCAF0349C8}">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Cerbin, B. (2009). When Students Learn (or don’t learn) from Active Learning Experiences by Bill Cerbin</a:t>
          </a:r>
          <a:r>
            <a:rPr lang="en-US" sz="1700" i="1" kern="1200"/>
            <a:t>- Student Learning</a:t>
          </a:r>
          <a:r>
            <a:rPr lang="en-US" sz="1700" kern="1200"/>
            <a:t>. [online] Catl.typepad.com. Available at: http://catl.typepad.com/student_learning/2009/08/when-students-learn-or-dont-learn-from-active-learning-experiences.html </a:t>
          </a:r>
        </a:p>
      </dsp:txBody>
      <dsp:txXfrm>
        <a:off x="0" y="1740641"/>
        <a:ext cx="10515600" cy="870055"/>
      </dsp:txXfrm>
    </dsp:sp>
    <dsp:sp modelId="{E989081E-E3C8-4FE8-A750-C3DAA22CF092}">
      <dsp:nvSpPr>
        <dsp:cNvPr id="0" name=""/>
        <dsp:cNvSpPr/>
      </dsp:nvSpPr>
      <dsp:spPr>
        <a:xfrm>
          <a:off x="0" y="2610696"/>
          <a:ext cx="1051560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67C30CC-B6AF-4A6A-872F-376289FF819C}">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Freeman et al. (2014) Active learning increases student performance in science, engineering, and mathematics. </a:t>
          </a:r>
          <a:r>
            <a:rPr lang="en-US" sz="1700" i="1" kern="1200"/>
            <a:t>PNAS</a:t>
          </a:r>
          <a:r>
            <a:rPr lang="en-US" sz="1700" kern="1200"/>
            <a:t>, June 10, 2014, vol. 111, no. 23</a:t>
          </a:r>
        </a:p>
      </dsp:txBody>
      <dsp:txXfrm>
        <a:off x="0" y="2610696"/>
        <a:ext cx="10515600" cy="870055"/>
      </dsp:txXfrm>
    </dsp:sp>
    <dsp:sp modelId="{6B7741E2-BED6-43ED-9B06-FB9E3F00F534}">
      <dsp:nvSpPr>
        <dsp:cNvPr id="0" name=""/>
        <dsp:cNvSpPr/>
      </dsp:nvSpPr>
      <dsp:spPr>
        <a:xfrm>
          <a:off x="0" y="3480751"/>
          <a:ext cx="1051560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0B5853-92C7-4D9A-9E51-4D2BEA2C017A}">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Miller, Michelle D. (2014) </a:t>
          </a:r>
          <a:r>
            <a:rPr lang="en-US" sz="1700" i="1" kern="1200"/>
            <a:t>Minds Online: Teaching Effectively with Technology.	H</a:t>
          </a:r>
          <a:r>
            <a:rPr lang="en-US" sz="1700" kern="1200"/>
            <a:t>arvard University Press</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1EB6A-7D9A-4FAE-A885-F05EEF693A38}">
      <dsp:nvSpPr>
        <dsp:cNvPr id="0" name=""/>
        <dsp:cNvSpPr/>
      </dsp:nvSpPr>
      <dsp:spPr>
        <a:xfrm>
          <a:off x="9242" y="1346949"/>
          <a:ext cx="2762398" cy="16574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In spite of these problems, lecture itself is necessary, and it can be an effective way to present information. </a:t>
          </a:r>
        </a:p>
      </dsp:txBody>
      <dsp:txXfrm>
        <a:off x="57787" y="1395494"/>
        <a:ext cx="2665308" cy="1560349"/>
      </dsp:txXfrm>
    </dsp:sp>
    <dsp:sp modelId="{53037B23-C9AC-4B51-B47E-4C9E5CD3ECC9}">
      <dsp:nvSpPr>
        <dsp:cNvPr id="0" name=""/>
        <dsp:cNvSpPr/>
      </dsp:nvSpPr>
      <dsp:spPr>
        <a:xfrm>
          <a:off x="3047880" y="1833131"/>
          <a:ext cx="585628" cy="6850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047880" y="1970146"/>
        <a:ext cx="409940" cy="411044"/>
      </dsp:txXfrm>
    </dsp:sp>
    <dsp:sp modelId="{89AC686B-01F1-4F17-AF2D-3F078ED7DC3E}">
      <dsp:nvSpPr>
        <dsp:cNvPr id="0" name=""/>
        <dsp:cNvSpPr/>
      </dsp:nvSpPr>
      <dsp:spPr>
        <a:xfrm>
          <a:off x="3876600" y="1346949"/>
          <a:ext cx="2762398" cy="16574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We’ve limited some of the problems with lectures using lecture capture technology (Panopto). </a:t>
          </a:r>
        </a:p>
      </dsp:txBody>
      <dsp:txXfrm>
        <a:off x="3925145" y="1395494"/>
        <a:ext cx="2665308" cy="1560349"/>
      </dsp:txXfrm>
    </dsp:sp>
    <dsp:sp modelId="{7C806002-DA5C-4502-83F1-E06FA9FC4A91}">
      <dsp:nvSpPr>
        <dsp:cNvPr id="0" name=""/>
        <dsp:cNvSpPr/>
      </dsp:nvSpPr>
      <dsp:spPr>
        <a:xfrm>
          <a:off x="6915239" y="1833131"/>
          <a:ext cx="585628" cy="6850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915239" y="1970146"/>
        <a:ext cx="409940" cy="411044"/>
      </dsp:txXfrm>
    </dsp:sp>
    <dsp:sp modelId="{D0DEFC19-A92E-4ACC-8D5C-01BFCC0386AC}">
      <dsp:nvSpPr>
        <dsp:cNvPr id="0" name=""/>
        <dsp:cNvSpPr/>
      </dsp:nvSpPr>
      <dsp:spPr>
        <a:xfrm>
          <a:off x="7743958" y="1346949"/>
          <a:ext cx="2762398" cy="16574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Active learning approaches are a key alternative.</a:t>
          </a:r>
        </a:p>
      </dsp:txBody>
      <dsp:txXfrm>
        <a:off x="7792503" y="1395494"/>
        <a:ext cx="2665308" cy="1560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C95B2-7B8B-49B3-A5FF-59B3D3A50D98}">
      <dsp:nvSpPr>
        <dsp:cNvPr id="0" name=""/>
        <dsp:cNvSpPr/>
      </dsp:nvSpPr>
      <dsp:spPr>
        <a:xfrm>
          <a:off x="4661" y="2251726"/>
          <a:ext cx="1295003" cy="1295003"/>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a:t>Talking and Listening</a:t>
          </a:r>
        </a:p>
      </dsp:txBody>
      <dsp:txXfrm>
        <a:off x="194310" y="2441375"/>
        <a:ext cx="915705" cy="915705"/>
      </dsp:txXfrm>
    </dsp:sp>
    <dsp:sp modelId="{A52C3090-EB7B-410E-876E-BCA590878DD6}">
      <dsp:nvSpPr>
        <dsp:cNvPr id="0" name=""/>
        <dsp:cNvSpPr/>
      </dsp:nvSpPr>
      <dsp:spPr>
        <a:xfrm>
          <a:off x="1404819" y="2523677"/>
          <a:ext cx="751102" cy="751102"/>
        </a:xfrm>
        <a:prstGeom prst="mathPlus">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504378" y="2810898"/>
        <a:ext cx="551984" cy="176660"/>
      </dsp:txXfrm>
    </dsp:sp>
    <dsp:sp modelId="{0B7C4849-3236-4F38-BC9F-4D8E94C96899}">
      <dsp:nvSpPr>
        <dsp:cNvPr id="0" name=""/>
        <dsp:cNvSpPr/>
      </dsp:nvSpPr>
      <dsp:spPr>
        <a:xfrm>
          <a:off x="2261076" y="2251726"/>
          <a:ext cx="1295003" cy="1295003"/>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a:t>Writing</a:t>
          </a:r>
        </a:p>
      </dsp:txBody>
      <dsp:txXfrm>
        <a:off x="2450725" y="2441375"/>
        <a:ext cx="915705" cy="915705"/>
      </dsp:txXfrm>
    </dsp:sp>
    <dsp:sp modelId="{0A9158F7-44F0-4A0A-B19A-E87C29C5F557}">
      <dsp:nvSpPr>
        <dsp:cNvPr id="0" name=""/>
        <dsp:cNvSpPr/>
      </dsp:nvSpPr>
      <dsp:spPr>
        <a:xfrm>
          <a:off x="3661234" y="2523677"/>
          <a:ext cx="751102" cy="751102"/>
        </a:xfrm>
        <a:prstGeom prst="mathPlus">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760793" y="2810898"/>
        <a:ext cx="551984" cy="176660"/>
      </dsp:txXfrm>
    </dsp:sp>
    <dsp:sp modelId="{51D3D341-E387-4EEC-819B-3D06E41B6D81}">
      <dsp:nvSpPr>
        <dsp:cNvPr id="0" name=""/>
        <dsp:cNvSpPr/>
      </dsp:nvSpPr>
      <dsp:spPr>
        <a:xfrm>
          <a:off x="4517490" y="2251726"/>
          <a:ext cx="1295003" cy="1295003"/>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a:t>Reading</a:t>
          </a:r>
        </a:p>
      </dsp:txBody>
      <dsp:txXfrm>
        <a:off x="4707139" y="2441375"/>
        <a:ext cx="915705" cy="915705"/>
      </dsp:txXfrm>
    </dsp:sp>
    <dsp:sp modelId="{A2C5E2AB-004E-44BC-B530-FEE19B3A0824}">
      <dsp:nvSpPr>
        <dsp:cNvPr id="0" name=""/>
        <dsp:cNvSpPr/>
      </dsp:nvSpPr>
      <dsp:spPr>
        <a:xfrm>
          <a:off x="5917649" y="2523677"/>
          <a:ext cx="751102" cy="751102"/>
        </a:xfrm>
        <a:prstGeom prst="mathEqual">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6017208" y="2678404"/>
        <a:ext cx="551984" cy="441648"/>
      </dsp:txXfrm>
    </dsp:sp>
    <dsp:sp modelId="{8B718008-CF54-4333-A44C-1D47813D98AA}">
      <dsp:nvSpPr>
        <dsp:cNvPr id="0" name=""/>
        <dsp:cNvSpPr/>
      </dsp:nvSpPr>
      <dsp:spPr>
        <a:xfrm>
          <a:off x="6773905" y="2251726"/>
          <a:ext cx="1295003" cy="1295003"/>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a:t>Reflecting</a:t>
          </a:r>
        </a:p>
      </dsp:txBody>
      <dsp:txXfrm>
        <a:off x="6963554" y="2441375"/>
        <a:ext cx="915705" cy="9157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7838-4F23-4E2F-8119-EBAA2B833365}">
      <dsp:nvSpPr>
        <dsp:cNvPr id="0" name=""/>
        <dsp:cNvSpPr/>
      </dsp:nvSpPr>
      <dsp:spPr>
        <a:xfrm>
          <a:off x="592801" y="55771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392A8A-08EA-4DC2-97F5-2D444BB03947}">
      <dsp:nvSpPr>
        <dsp:cNvPr id="0" name=""/>
        <dsp:cNvSpPr/>
      </dsp:nvSpPr>
      <dsp:spPr>
        <a:xfrm>
          <a:off x="826801" y="791713"/>
          <a:ext cx="630000" cy="63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752D18-9532-4BCF-B4AC-ABE87EBDE051}">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defRPr cap="all"/>
          </a:pPr>
          <a:r>
            <a:rPr lang="en-US" sz="1800" kern="1200"/>
            <a:t>Pause Procedure</a:t>
          </a:r>
        </a:p>
      </dsp:txBody>
      <dsp:txXfrm>
        <a:off x="241801" y="1997713"/>
        <a:ext cx="1800000" cy="720000"/>
      </dsp:txXfrm>
    </dsp:sp>
    <dsp:sp modelId="{2595B71E-D790-4278-A943-96FE2D946FAC}">
      <dsp:nvSpPr>
        <dsp:cNvPr id="0" name=""/>
        <dsp:cNvSpPr/>
      </dsp:nvSpPr>
      <dsp:spPr>
        <a:xfrm>
          <a:off x="2707801" y="55771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49D7CB-D7B7-4FBB-972A-CE32B4ABE591}">
      <dsp:nvSpPr>
        <dsp:cNvPr id="0" name=""/>
        <dsp:cNvSpPr/>
      </dsp:nvSpPr>
      <dsp:spPr>
        <a:xfrm>
          <a:off x="2941801" y="791713"/>
          <a:ext cx="630000" cy="63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992307-F4E1-40F2-8399-C777EF20A428}">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defRPr cap="all"/>
          </a:pPr>
          <a:r>
            <a:rPr lang="en-US" sz="1800" kern="1200"/>
            <a:t>Think- Pair-Share</a:t>
          </a:r>
        </a:p>
      </dsp:txBody>
      <dsp:txXfrm>
        <a:off x="2356801" y="1997713"/>
        <a:ext cx="1800000" cy="720000"/>
      </dsp:txXfrm>
    </dsp:sp>
    <dsp:sp modelId="{F1DF6CCE-1CAC-4CA1-83E6-05BBF58F82DF}">
      <dsp:nvSpPr>
        <dsp:cNvPr id="0" name=""/>
        <dsp:cNvSpPr/>
      </dsp:nvSpPr>
      <dsp:spPr>
        <a:xfrm>
          <a:off x="4822802" y="55771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ECF5D0-1E6F-483B-AF05-9C7CCAEC9A95}">
      <dsp:nvSpPr>
        <dsp:cNvPr id="0" name=""/>
        <dsp:cNvSpPr/>
      </dsp:nvSpPr>
      <dsp:spPr>
        <a:xfrm>
          <a:off x="5056802" y="791713"/>
          <a:ext cx="630000" cy="63000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144BB4-382F-4E47-8BA9-D188B43C85CD}">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defRPr cap="all"/>
          </a:pPr>
          <a:r>
            <a:rPr lang="en-US" sz="1800" kern="1200"/>
            <a:t>Demonstrations</a:t>
          </a:r>
        </a:p>
      </dsp:txBody>
      <dsp:txXfrm>
        <a:off x="4471802" y="1997713"/>
        <a:ext cx="1800000" cy="720000"/>
      </dsp:txXfrm>
    </dsp:sp>
    <dsp:sp modelId="{D6B60DA0-722E-471B-8DA5-392A19419FAD}">
      <dsp:nvSpPr>
        <dsp:cNvPr id="0" name=""/>
        <dsp:cNvSpPr/>
      </dsp:nvSpPr>
      <dsp:spPr>
        <a:xfrm>
          <a:off x="1650301" y="316771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8E0DA8-4AD7-4F6B-8612-106B6CB0CF83}">
      <dsp:nvSpPr>
        <dsp:cNvPr id="0" name=""/>
        <dsp:cNvSpPr/>
      </dsp:nvSpPr>
      <dsp:spPr>
        <a:xfrm>
          <a:off x="1884301" y="3401713"/>
          <a:ext cx="630000" cy="63000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2D7A07-404F-4D38-848F-B5F9D2461AC3}">
      <dsp:nvSpPr>
        <dsp:cNvPr id="0" name=""/>
        <dsp:cNvSpPr/>
      </dsp:nvSpPr>
      <dsp:spPr>
        <a:xfrm>
          <a:off x="12993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defRPr cap="all"/>
          </a:pPr>
          <a:r>
            <a:rPr lang="en-US" sz="1800" kern="1200"/>
            <a:t>Peer Discussion</a:t>
          </a:r>
        </a:p>
      </dsp:txBody>
      <dsp:txXfrm>
        <a:off x="1299301" y="4607713"/>
        <a:ext cx="1800000" cy="720000"/>
      </dsp:txXfrm>
    </dsp:sp>
    <dsp:sp modelId="{1741E4D6-8ED3-4286-B780-F0EFCE50943F}">
      <dsp:nvSpPr>
        <dsp:cNvPr id="0" name=""/>
        <dsp:cNvSpPr/>
      </dsp:nvSpPr>
      <dsp:spPr>
        <a:xfrm>
          <a:off x="3765302" y="316771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7217DE-84EF-48C7-B9F6-5BC8893B083C}">
      <dsp:nvSpPr>
        <dsp:cNvPr id="0" name=""/>
        <dsp:cNvSpPr/>
      </dsp:nvSpPr>
      <dsp:spPr>
        <a:xfrm>
          <a:off x="3999302" y="3401713"/>
          <a:ext cx="630000" cy="63000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F4A684-E06C-44A5-80AB-ABC77FF7CCBD}">
      <dsp:nvSpPr>
        <dsp:cNvPr id="0" name=""/>
        <dsp:cNvSpPr/>
      </dsp:nvSpPr>
      <dsp:spPr>
        <a:xfrm>
          <a:off x="3414302"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defRPr cap="all"/>
          </a:pPr>
          <a:r>
            <a:rPr lang="en-US" sz="1800" kern="1200"/>
            <a:t>One Minute Paper</a:t>
          </a:r>
        </a:p>
      </dsp:txBody>
      <dsp:txXfrm>
        <a:off x="3414302" y="4607713"/>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3BCC9-90F7-421B-A645-6446A97AA160}">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09DD1-0B26-4F2E-8637-F13013B497F2}">
      <dsp:nvSpPr>
        <dsp:cNvPr id="0" name=""/>
        <dsp:cNvSpPr/>
      </dsp:nvSpPr>
      <dsp:spPr>
        <a:xfrm>
          <a:off x="219037" y="166319"/>
          <a:ext cx="398249" cy="39824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461BDF-BED4-4E32-A850-D3C4D5485DCC}">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90000"/>
            </a:lnSpc>
            <a:spcBef>
              <a:spcPct val="0"/>
            </a:spcBef>
            <a:spcAft>
              <a:spcPct val="35000"/>
            </a:spcAft>
          </a:pPr>
          <a:r>
            <a:rPr lang="en-US" sz="1900" kern="1200"/>
            <a:t>Pausing lecture and students take notes</a:t>
          </a:r>
        </a:p>
      </dsp:txBody>
      <dsp:txXfrm>
        <a:off x="836323" y="3399"/>
        <a:ext cx="9679276" cy="724089"/>
      </dsp:txXfrm>
    </dsp:sp>
    <dsp:sp modelId="{5B2A29AA-BE96-463B-B468-A741D1920F18}">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DFA14-9749-4B83-B5C2-368A87A418B2}">
      <dsp:nvSpPr>
        <dsp:cNvPr id="0" name=""/>
        <dsp:cNvSpPr/>
      </dsp:nvSpPr>
      <dsp:spPr>
        <a:xfrm>
          <a:off x="219037" y="1071431"/>
          <a:ext cx="398249" cy="39824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42ACAE-C920-490F-90E3-C9BD81B96AF5}">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90000"/>
            </a:lnSpc>
            <a:spcBef>
              <a:spcPct val="0"/>
            </a:spcBef>
            <a:spcAft>
              <a:spcPct val="35000"/>
            </a:spcAft>
          </a:pPr>
          <a:r>
            <a:rPr lang="en-US" sz="1900" kern="1200"/>
            <a:t>Pausing lecture and students discuss what is presented</a:t>
          </a:r>
        </a:p>
      </dsp:txBody>
      <dsp:txXfrm>
        <a:off x="836323" y="908511"/>
        <a:ext cx="9679276" cy="724089"/>
      </dsp:txXfrm>
    </dsp:sp>
    <dsp:sp modelId="{9867B6A4-8486-4364-9F16-22A4E9BB6B40}">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0C7E58-35B0-468D-BFCE-8C99830B72BA}">
      <dsp:nvSpPr>
        <dsp:cNvPr id="0" name=""/>
        <dsp:cNvSpPr/>
      </dsp:nvSpPr>
      <dsp:spPr>
        <a:xfrm>
          <a:off x="219037" y="1976544"/>
          <a:ext cx="398249" cy="39824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7C34A2-A011-4A15-BC07-0C79B3A97BC1}">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90000"/>
            </a:lnSpc>
            <a:spcBef>
              <a:spcPct val="0"/>
            </a:spcBef>
            <a:spcAft>
              <a:spcPct val="35000"/>
            </a:spcAft>
          </a:pPr>
          <a:r>
            <a:rPr lang="en-US" sz="1900" kern="1200"/>
            <a:t>Pausing lecture and polling students – discuss answers</a:t>
          </a:r>
        </a:p>
      </dsp:txBody>
      <dsp:txXfrm>
        <a:off x="836323" y="1813624"/>
        <a:ext cx="9679276" cy="724089"/>
      </dsp:txXfrm>
    </dsp:sp>
    <dsp:sp modelId="{86C245D7-F757-459E-A714-B2406505CD66}">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72B24-A215-4DB4-870F-EFF661BEC4B7}">
      <dsp:nvSpPr>
        <dsp:cNvPr id="0" name=""/>
        <dsp:cNvSpPr/>
      </dsp:nvSpPr>
      <dsp:spPr>
        <a:xfrm>
          <a:off x="219037" y="2881656"/>
          <a:ext cx="398249" cy="39824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4DA798-EECA-4CDD-841D-99E901FD76EC}">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90000"/>
            </a:lnSpc>
            <a:spcBef>
              <a:spcPct val="0"/>
            </a:spcBef>
            <a:spcAft>
              <a:spcPct val="35000"/>
            </a:spcAft>
          </a:pPr>
          <a:r>
            <a:rPr lang="en-US" sz="1900" kern="1200"/>
            <a:t>Very effective, it gets them to reflect on the topic, and reflect on their participation in the class</a:t>
          </a:r>
        </a:p>
      </dsp:txBody>
      <dsp:txXfrm>
        <a:off x="836323" y="2718736"/>
        <a:ext cx="9679276" cy="724089"/>
      </dsp:txXfrm>
    </dsp:sp>
    <dsp:sp modelId="{19E0740B-B651-4560-873F-6C14160E1E8B}">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A6DC98-2746-4E2C-8D06-5EA7A06610F3}">
      <dsp:nvSpPr>
        <dsp:cNvPr id="0" name=""/>
        <dsp:cNvSpPr/>
      </dsp:nvSpPr>
      <dsp:spPr>
        <a:xfrm>
          <a:off x="219037" y="3786768"/>
          <a:ext cx="398249" cy="398249"/>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192AA7-95C7-45DE-A091-C408826C6E5A}">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90000"/>
            </a:lnSpc>
            <a:spcBef>
              <a:spcPct val="0"/>
            </a:spcBef>
            <a:spcAft>
              <a:spcPct val="35000"/>
            </a:spcAft>
          </a:pPr>
          <a:r>
            <a:rPr lang="en-US" sz="1900" kern="1200"/>
            <a:t>Its worth getting them to discuss in pairs what they thought </a:t>
          </a:r>
        </a:p>
      </dsp:txBody>
      <dsp:txXfrm>
        <a:off x="836323" y="3623848"/>
        <a:ext cx="9679276" cy="7240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3127F-EFA7-47EA-B8AF-86E90B179E01}">
      <dsp:nvSpPr>
        <dsp:cNvPr id="0" name=""/>
        <dsp:cNvSpPr/>
      </dsp:nvSpPr>
      <dsp:spPr>
        <a:xfrm>
          <a:off x="0" y="6826"/>
          <a:ext cx="10515600" cy="791505"/>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Having a Transition statement</a:t>
          </a:r>
        </a:p>
      </dsp:txBody>
      <dsp:txXfrm>
        <a:off x="38638" y="45464"/>
        <a:ext cx="10438324" cy="714229"/>
      </dsp:txXfrm>
    </dsp:sp>
    <dsp:sp modelId="{1AD6B9B1-9966-4BBF-B208-986421D04D50}">
      <dsp:nvSpPr>
        <dsp:cNvPr id="0" name=""/>
        <dsp:cNvSpPr/>
      </dsp:nvSpPr>
      <dsp:spPr>
        <a:xfrm>
          <a:off x="0" y="893371"/>
          <a:ext cx="10515600" cy="791505"/>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“Take the next ____ min to…”</a:t>
          </a:r>
        </a:p>
      </dsp:txBody>
      <dsp:txXfrm>
        <a:off x="38638" y="932009"/>
        <a:ext cx="10438324" cy="714229"/>
      </dsp:txXfrm>
    </dsp:sp>
    <dsp:sp modelId="{F8635B2D-D94A-4121-9ADB-EC3121AE430F}">
      <dsp:nvSpPr>
        <dsp:cNvPr id="0" name=""/>
        <dsp:cNvSpPr/>
      </dsp:nvSpPr>
      <dsp:spPr>
        <a:xfrm>
          <a:off x="0" y="1779916"/>
          <a:ext cx="10515600" cy="791505"/>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Set a watch or timer</a:t>
          </a:r>
        </a:p>
      </dsp:txBody>
      <dsp:txXfrm>
        <a:off x="38638" y="1818554"/>
        <a:ext cx="10438324" cy="714229"/>
      </dsp:txXfrm>
    </dsp:sp>
    <dsp:sp modelId="{F3181112-F77E-44C1-946C-2F32A751E694}">
      <dsp:nvSpPr>
        <dsp:cNvPr id="0" name=""/>
        <dsp:cNvSpPr/>
      </dsp:nvSpPr>
      <dsp:spPr>
        <a:xfrm>
          <a:off x="0" y="2666461"/>
          <a:ext cx="10515600" cy="791505"/>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Stay quiet</a:t>
          </a:r>
        </a:p>
      </dsp:txBody>
      <dsp:txXfrm>
        <a:off x="38638" y="2705099"/>
        <a:ext cx="10438324" cy="714229"/>
      </dsp:txXfrm>
    </dsp:sp>
    <dsp:sp modelId="{172B4455-1FD6-4E4C-8991-38B6CCE29164}">
      <dsp:nvSpPr>
        <dsp:cNvPr id="0" name=""/>
        <dsp:cNvSpPr/>
      </dsp:nvSpPr>
      <dsp:spPr>
        <a:xfrm>
          <a:off x="0" y="3553006"/>
          <a:ext cx="10515600" cy="791505"/>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Be sensitive – should you wander, or stay put?</a:t>
          </a:r>
        </a:p>
      </dsp:txBody>
      <dsp:txXfrm>
        <a:off x="38638" y="3591644"/>
        <a:ext cx="10438324" cy="7142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2F5D3-F764-428A-AF6B-4049ECED2E94}">
      <dsp:nvSpPr>
        <dsp:cNvPr id="0" name=""/>
        <dsp:cNvSpPr/>
      </dsp:nvSpPr>
      <dsp:spPr>
        <a:xfrm>
          <a:off x="0" y="2175669"/>
          <a:ext cx="10515600" cy="0"/>
        </a:xfrm>
        <a:prstGeom prst="line">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896981DC-4195-4893-BBD1-BA1E37C984CE}">
      <dsp:nvSpPr>
        <dsp:cNvPr id="0" name=""/>
        <dsp:cNvSpPr/>
      </dsp:nvSpPr>
      <dsp:spPr>
        <a:xfrm rot="8100000">
          <a:off x="71054" y="501694"/>
          <a:ext cx="319418" cy="319418"/>
        </a:xfrm>
        <a:prstGeom prst="teardrop">
          <a:avLst>
            <a:gd name="adj" fmla="val 115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F2A0058-854E-4B4A-A4E2-662E318E0305}">
      <dsp:nvSpPr>
        <dsp:cNvPr id="0" name=""/>
        <dsp:cNvSpPr/>
      </dsp:nvSpPr>
      <dsp:spPr>
        <a:xfrm>
          <a:off x="106538" y="537178"/>
          <a:ext cx="248449" cy="248449"/>
        </a:xfrm>
        <a:prstGeom prst="ellipse">
          <a:avLst/>
        </a:prstGeom>
        <a:solidFill>
          <a:schemeClr val="lt2">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544560C7-4908-4845-B812-DF08BDF66DCA}">
      <dsp:nvSpPr>
        <dsp:cNvPr id="0" name=""/>
        <dsp:cNvSpPr/>
      </dsp:nvSpPr>
      <dsp:spPr>
        <a:xfrm>
          <a:off x="456626" y="887672"/>
          <a:ext cx="2182375"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lvl="0" algn="l" defTabSz="666750">
            <a:lnSpc>
              <a:spcPct val="90000"/>
            </a:lnSpc>
            <a:spcBef>
              <a:spcPct val="0"/>
            </a:spcBef>
            <a:spcAft>
              <a:spcPct val="35000"/>
            </a:spcAft>
          </a:pPr>
          <a:r>
            <a:rPr lang="en-US" sz="1500" kern="1200"/>
            <a:t>Welcome and review questions</a:t>
          </a:r>
        </a:p>
      </dsp:txBody>
      <dsp:txXfrm>
        <a:off x="456626" y="887672"/>
        <a:ext cx="2182375" cy="1287996"/>
      </dsp:txXfrm>
    </dsp:sp>
    <dsp:sp modelId="{4F870E28-5F78-4B26-8CF6-4EC3AAD815AC}">
      <dsp:nvSpPr>
        <dsp:cNvPr id="0" name=""/>
        <dsp:cNvSpPr/>
      </dsp:nvSpPr>
      <dsp:spPr>
        <a:xfrm>
          <a:off x="456626" y="435133"/>
          <a:ext cx="2182375"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en-US" sz="2000" kern="1200"/>
            <a:t>9:10</a:t>
          </a:r>
        </a:p>
      </dsp:txBody>
      <dsp:txXfrm>
        <a:off x="456626" y="435133"/>
        <a:ext cx="2182375" cy="452539"/>
      </dsp:txXfrm>
    </dsp:sp>
    <dsp:sp modelId="{F206877F-50C3-4ADA-B50B-E5B775421A40}">
      <dsp:nvSpPr>
        <dsp:cNvPr id="0" name=""/>
        <dsp:cNvSpPr/>
      </dsp:nvSpPr>
      <dsp:spPr>
        <a:xfrm>
          <a:off x="230763" y="887672"/>
          <a:ext cx="0" cy="1287996"/>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28ADDE1-5C80-4193-A2BE-100921984BFA}">
      <dsp:nvSpPr>
        <dsp:cNvPr id="0" name=""/>
        <dsp:cNvSpPr/>
      </dsp:nvSpPr>
      <dsp:spPr>
        <a:xfrm>
          <a:off x="190514" y="2134940"/>
          <a:ext cx="81310" cy="81457"/>
        </a:xfrm>
        <a:prstGeom prst="ellipse">
          <a:avLst/>
        </a:prstGeom>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34B25C23-39F6-4D8F-85AF-D556DC80AE32}">
      <dsp:nvSpPr>
        <dsp:cNvPr id="0" name=""/>
        <dsp:cNvSpPr/>
      </dsp:nvSpPr>
      <dsp:spPr>
        <a:xfrm rot="18900000">
          <a:off x="1383003" y="3530225"/>
          <a:ext cx="319418" cy="319418"/>
        </a:xfrm>
        <a:prstGeom prst="teardrop">
          <a:avLst>
            <a:gd name="adj" fmla="val 115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DD4EF3E-1BC7-487A-8B37-85A4A97C67B1}">
      <dsp:nvSpPr>
        <dsp:cNvPr id="0" name=""/>
        <dsp:cNvSpPr/>
      </dsp:nvSpPr>
      <dsp:spPr>
        <a:xfrm>
          <a:off x="1418488" y="3565709"/>
          <a:ext cx="248449" cy="248449"/>
        </a:xfrm>
        <a:prstGeom prst="ellipse">
          <a:avLst/>
        </a:prstGeom>
        <a:solidFill>
          <a:schemeClr val="lt2">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1C6809E2-2855-424E-9819-62E030B58324}">
      <dsp:nvSpPr>
        <dsp:cNvPr id="0" name=""/>
        <dsp:cNvSpPr/>
      </dsp:nvSpPr>
      <dsp:spPr>
        <a:xfrm>
          <a:off x="1768576" y="2175669"/>
          <a:ext cx="2182375"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lvl="0" algn="l" defTabSz="666750">
            <a:lnSpc>
              <a:spcPct val="90000"/>
            </a:lnSpc>
            <a:spcBef>
              <a:spcPct val="0"/>
            </a:spcBef>
            <a:spcAft>
              <a:spcPct val="35000"/>
            </a:spcAft>
          </a:pPr>
          <a:r>
            <a:rPr lang="en-US" sz="1500" kern="1200"/>
            <a:t>Intro lecture</a:t>
          </a:r>
        </a:p>
      </dsp:txBody>
      <dsp:txXfrm>
        <a:off x="1768576" y="2175669"/>
        <a:ext cx="2182375" cy="1287996"/>
      </dsp:txXfrm>
    </dsp:sp>
    <dsp:sp modelId="{3D8D2384-9479-4E33-8F63-1401EDECA87E}">
      <dsp:nvSpPr>
        <dsp:cNvPr id="0" name=""/>
        <dsp:cNvSpPr/>
      </dsp:nvSpPr>
      <dsp:spPr>
        <a:xfrm>
          <a:off x="1768576" y="3463665"/>
          <a:ext cx="2182375"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en-US" sz="2000" kern="1200"/>
            <a:t>9:15</a:t>
          </a:r>
        </a:p>
      </dsp:txBody>
      <dsp:txXfrm>
        <a:off x="1768576" y="3463665"/>
        <a:ext cx="2182375" cy="452539"/>
      </dsp:txXfrm>
    </dsp:sp>
    <dsp:sp modelId="{5DF43E4E-8D3D-420B-80D4-1DF5730E8F99}">
      <dsp:nvSpPr>
        <dsp:cNvPr id="0" name=""/>
        <dsp:cNvSpPr/>
      </dsp:nvSpPr>
      <dsp:spPr>
        <a:xfrm>
          <a:off x="1542713" y="2175669"/>
          <a:ext cx="0" cy="1287996"/>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55A2248-E62C-4076-ABD7-20D44C4A1577}">
      <dsp:nvSpPr>
        <dsp:cNvPr id="0" name=""/>
        <dsp:cNvSpPr/>
      </dsp:nvSpPr>
      <dsp:spPr>
        <a:xfrm>
          <a:off x="1502464" y="2134940"/>
          <a:ext cx="81310" cy="81457"/>
        </a:xfrm>
        <a:prstGeom prst="ellipse">
          <a:avLst/>
        </a:prstGeom>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C423726A-8E66-445B-BFB9-EE3028566EAC}">
      <dsp:nvSpPr>
        <dsp:cNvPr id="0" name=""/>
        <dsp:cNvSpPr/>
      </dsp:nvSpPr>
      <dsp:spPr>
        <a:xfrm rot="8100000">
          <a:off x="2694953" y="501694"/>
          <a:ext cx="319418" cy="319418"/>
        </a:xfrm>
        <a:prstGeom prst="teardrop">
          <a:avLst>
            <a:gd name="adj" fmla="val 115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C558BD4-60F5-4D0E-9B39-E21176F4F568}">
      <dsp:nvSpPr>
        <dsp:cNvPr id="0" name=""/>
        <dsp:cNvSpPr/>
      </dsp:nvSpPr>
      <dsp:spPr>
        <a:xfrm>
          <a:off x="2730438" y="537178"/>
          <a:ext cx="248449" cy="248449"/>
        </a:xfrm>
        <a:prstGeom prst="ellipse">
          <a:avLst/>
        </a:prstGeom>
        <a:solidFill>
          <a:schemeClr val="lt2">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CA32DBA-3D6A-471B-B38F-6CB4341EF0C9}">
      <dsp:nvSpPr>
        <dsp:cNvPr id="0" name=""/>
        <dsp:cNvSpPr/>
      </dsp:nvSpPr>
      <dsp:spPr>
        <a:xfrm>
          <a:off x="3080525" y="887672"/>
          <a:ext cx="2182375"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lvl="0" algn="l" defTabSz="666750">
            <a:lnSpc>
              <a:spcPct val="90000"/>
            </a:lnSpc>
            <a:spcBef>
              <a:spcPct val="0"/>
            </a:spcBef>
            <a:spcAft>
              <a:spcPct val="35000"/>
            </a:spcAft>
          </a:pPr>
          <a:r>
            <a:rPr lang="en-US" sz="1500" kern="1200"/>
            <a:t>Think, Pair, Share question (with reporting and discuss)</a:t>
          </a:r>
        </a:p>
      </dsp:txBody>
      <dsp:txXfrm>
        <a:off x="3080525" y="887672"/>
        <a:ext cx="2182375" cy="1287996"/>
      </dsp:txXfrm>
    </dsp:sp>
    <dsp:sp modelId="{0809C496-6E08-4A2A-BF71-FE76D296492B}">
      <dsp:nvSpPr>
        <dsp:cNvPr id="0" name=""/>
        <dsp:cNvSpPr/>
      </dsp:nvSpPr>
      <dsp:spPr>
        <a:xfrm>
          <a:off x="3080525" y="435133"/>
          <a:ext cx="2182375"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en-US" sz="2000" kern="1200"/>
            <a:t>9:30</a:t>
          </a:r>
        </a:p>
      </dsp:txBody>
      <dsp:txXfrm>
        <a:off x="3080525" y="435133"/>
        <a:ext cx="2182375" cy="452539"/>
      </dsp:txXfrm>
    </dsp:sp>
    <dsp:sp modelId="{44C636D3-2DA5-44B6-B404-7B1E1809EE1B}">
      <dsp:nvSpPr>
        <dsp:cNvPr id="0" name=""/>
        <dsp:cNvSpPr/>
      </dsp:nvSpPr>
      <dsp:spPr>
        <a:xfrm>
          <a:off x="2854662" y="887672"/>
          <a:ext cx="0" cy="1287996"/>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70A220E-EEF8-4FBA-8D99-EFB95FC20E5B}">
      <dsp:nvSpPr>
        <dsp:cNvPr id="0" name=""/>
        <dsp:cNvSpPr/>
      </dsp:nvSpPr>
      <dsp:spPr>
        <a:xfrm>
          <a:off x="2814413" y="2134940"/>
          <a:ext cx="81310" cy="81457"/>
        </a:xfrm>
        <a:prstGeom prst="ellipse">
          <a:avLst/>
        </a:prstGeom>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CB35E902-8694-4894-BA26-509EEEE4659C}">
      <dsp:nvSpPr>
        <dsp:cNvPr id="0" name=""/>
        <dsp:cNvSpPr/>
      </dsp:nvSpPr>
      <dsp:spPr>
        <a:xfrm rot="18900000">
          <a:off x="4006903" y="3530225"/>
          <a:ext cx="319418" cy="319418"/>
        </a:xfrm>
        <a:prstGeom prst="teardrop">
          <a:avLst>
            <a:gd name="adj" fmla="val 115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4D88E52-1F18-4934-A1F8-5EB4D3BD2D7E}">
      <dsp:nvSpPr>
        <dsp:cNvPr id="0" name=""/>
        <dsp:cNvSpPr/>
      </dsp:nvSpPr>
      <dsp:spPr>
        <a:xfrm>
          <a:off x="4042387" y="3565709"/>
          <a:ext cx="248449" cy="248449"/>
        </a:xfrm>
        <a:prstGeom prst="ellipse">
          <a:avLst/>
        </a:prstGeom>
        <a:solidFill>
          <a:schemeClr val="lt2">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1996CDC4-57D0-4128-BB03-69BD8EA9EC74}">
      <dsp:nvSpPr>
        <dsp:cNvPr id="0" name=""/>
        <dsp:cNvSpPr/>
      </dsp:nvSpPr>
      <dsp:spPr>
        <a:xfrm>
          <a:off x="4392475" y="2175669"/>
          <a:ext cx="2182375"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lvl="0" algn="l" defTabSz="666750">
            <a:lnSpc>
              <a:spcPct val="90000"/>
            </a:lnSpc>
            <a:spcBef>
              <a:spcPct val="0"/>
            </a:spcBef>
            <a:spcAft>
              <a:spcPct val="35000"/>
            </a:spcAft>
          </a:pPr>
          <a:r>
            <a:rPr lang="en-US" sz="1500" kern="1200"/>
            <a:t>Lecture</a:t>
          </a:r>
        </a:p>
      </dsp:txBody>
      <dsp:txXfrm>
        <a:off x="4392475" y="2175669"/>
        <a:ext cx="2182375" cy="1287996"/>
      </dsp:txXfrm>
    </dsp:sp>
    <dsp:sp modelId="{1AE22141-7B96-496A-A509-0798B6D82091}">
      <dsp:nvSpPr>
        <dsp:cNvPr id="0" name=""/>
        <dsp:cNvSpPr/>
      </dsp:nvSpPr>
      <dsp:spPr>
        <a:xfrm>
          <a:off x="4392475" y="3463665"/>
          <a:ext cx="2182375"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en-US" sz="2000" kern="1200"/>
            <a:t>9:45</a:t>
          </a:r>
        </a:p>
      </dsp:txBody>
      <dsp:txXfrm>
        <a:off x="4392475" y="3463665"/>
        <a:ext cx="2182375" cy="452539"/>
      </dsp:txXfrm>
    </dsp:sp>
    <dsp:sp modelId="{6D1687CD-4EE5-4DFB-992E-1E19308B33AC}">
      <dsp:nvSpPr>
        <dsp:cNvPr id="0" name=""/>
        <dsp:cNvSpPr/>
      </dsp:nvSpPr>
      <dsp:spPr>
        <a:xfrm>
          <a:off x="4166612" y="2175669"/>
          <a:ext cx="0" cy="1287996"/>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E6076FA-1FA6-4F09-88E3-23A07112E2D8}">
      <dsp:nvSpPr>
        <dsp:cNvPr id="0" name=""/>
        <dsp:cNvSpPr/>
      </dsp:nvSpPr>
      <dsp:spPr>
        <a:xfrm>
          <a:off x="4126363" y="2134940"/>
          <a:ext cx="81310" cy="81457"/>
        </a:xfrm>
        <a:prstGeom prst="ellipse">
          <a:avLst/>
        </a:prstGeom>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358C6D61-2710-4CFC-84D6-4CB6DD302332}">
      <dsp:nvSpPr>
        <dsp:cNvPr id="0" name=""/>
        <dsp:cNvSpPr/>
      </dsp:nvSpPr>
      <dsp:spPr>
        <a:xfrm rot="8100000">
          <a:off x="5318852" y="501694"/>
          <a:ext cx="319418" cy="319418"/>
        </a:xfrm>
        <a:prstGeom prst="teardrop">
          <a:avLst>
            <a:gd name="adj" fmla="val 115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63B67B4-7B06-4BF9-B370-635F51595AAC}">
      <dsp:nvSpPr>
        <dsp:cNvPr id="0" name=""/>
        <dsp:cNvSpPr/>
      </dsp:nvSpPr>
      <dsp:spPr>
        <a:xfrm>
          <a:off x="5354337" y="537178"/>
          <a:ext cx="248449" cy="248449"/>
        </a:xfrm>
        <a:prstGeom prst="ellipse">
          <a:avLst/>
        </a:prstGeom>
        <a:solidFill>
          <a:schemeClr val="lt2">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CBC4B69A-3613-4C23-A4D2-EA25B243CA67}">
      <dsp:nvSpPr>
        <dsp:cNvPr id="0" name=""/>
        <dsp:cNvSpPr/>
      </dsp:nvSpPr>
      <dsp:spPr>
        <a:xfrm>
          <a:off x="5704424" y="887672"/>
          <a:ext cx="2182375"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lvl="0" algn="l" defTabSz="666750">
            <a:lnSpc>
              <a:spcPct val="90000"/>
            </a:lnSpc>
            <a:spcBef>
              <a:spcPct val="0"/>
            </a:spcBef>
            <a:spcAft>
              <a:spcPct val="35000"/>
            </a:spcAft>
          </a:pPr>
          <a:r>
            <a:rPr lang="en-US" sz="1500" kern="1200"/>
            <a:t>Discussion of a visual</a:t>
          </a:r>
        </a:p>
      </dsp:txBody>
      <dsp:txXfrm>
        <a:off x="5704424" y="887672"/>
        <a:ext cx="2182375" cy="1287996"/>
      </dsp:txXfrm>
    </dsp:sp>
    <dsp:sp modelId="{1BA61316-20DD-4000-9BB1-6BC8A848AD49}">
      <dsp:nvSpPr>
        <dsp:cNvPr id="0" name=""/>
        <dsp:cNvSpPr/>
      </dsp:nvSpPr>
      <dsp:spPr>
        <a:xfrm>
          <a:off x="5704424" y="435133"/>
          <a:ext cx="2182375"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en-US" sz="2000" kern="1200"/>
            <a:t>10:00</a:t>
          </a:r>
        </a:p>
      </dsp:txBody>
      <dsp:txXfrm>
        <a:off x="5704424" y="435133"/>
        <a:ext cx="2182375" cy="452539"/>
      </dsp:txXfrm>
    </dsp:sp>
    <dsp:sp modelId="{7442029D-09C2-476C-A1C2-7BB02DCBB899}">
      <dsp:nvSpPr>
        <dsp:cNvPr id="0" name=""/>
        <dsp:cNvSpPr/>
      </dsp:nvSpPr>
      <dsp:spPr>
        <a:xfrm>
          <a:off x="5478561" y="887672"/>
          <a:ext cx="0" cy="1287996"/>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2BE3522-DEFB-4FC3-AE35-2E30235A4CE7}">
      <dsp:nvSpPr>
        <dsp:cNvPr id="0" name=""/>
        <dsp:cNvSpPr/>
      </dsp:nvSpPr>
      <dsp:spPr>
        <a:xfrm>
          <a:off x="5438313" y="2134940"/>
          <a:ext cx="81310" cy="81457"/>
        </a:xfrm>
        <a:prstGeom prst="ellipse">
          <a:avLst/>
        </a:prstGeom>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AADB7444-F376-4EAD-BDCA-969A8A78A6D0}">
      <dsp:nvSpPr>
        <dsp:cNvPr id="0" name=""/>
        <dsp:cNvSpPr/>
      </dsp:nvSpPr>
      <dsp:spPr>
        <a:xfrm rot="18900000">
          <a:off x="6630802" y="3530225"/>
          <a:ext cx="319418" cy="319418"/>
        </a:xfrm>
        <a:prstGeom prst="teardrop">
          <a:avLst>
            <a:gd name="adj" fmla="val 115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DBDC24E-A38E-46F7-90F5-BEAB6956BC84}">
      <dsp:nvSpPr>
        <dsp:cNvPr id="0" name=""/>
        <dsp:cNvSpPr/>
      </dsp:nvSpPr>
      <dsp:spPr>
        <a:xfrm>
          <a:off x="6666286" y="3565709"/>
          <a:ext cx="248449" cy="248449"/>
        </a:xfrm>
        <a:prstGeom prst="ellipse">
          <a:avLst/>
        </a:prstGeom>
        <a:solidFill>
          <a:schemeClr val="lt2">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2E372348-CC50-4919-934F-B76DCD543A7F}">
      <dsp:nvSpPr>
        <dsp:cNvPr id="0" name=""/>
        <dsp:cNvSpPr/>
      </dsp:nvSpPr>
      <dsp:spPr>
        <a:xfrm>
          <a:off x="7016374" y="2175669"/>
          <a:ext cx="2182375"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lvl="0" algn="l" defTabSz="666750">
            <a:lnSpc>
              <a:spcPct val="90000"/>
            </a:lnSpc>
            <a:spcBef>
              <a:spcPct val="0"/>
            </a:spcBef>
            <a:spcAft>
              <a:spcPct val="35000"/>
            </a:spcAft>
          </a:pPr>
          <a:r>
            <a:rPr lang="en-US" sz="1500" kern="1200"/>
            <a:t>Lecture</a:t>
          </a:r>
        </a:p>
      </dsp:txBody>
      <dsp:txXfrm>
        <a:off x="7016374" y="2175669"/>
        <a:ext cx="2182375" cy="1287996"/>
      </dsp:txXfrm>
    </dsp:sp>
    <dsp:sp modelId="{B2509CCE-9531-4091-8C6B-93B2B9854F0B}">
      <dsp:nvSpPr>
        <dsp:cNvPr id="0" name=""/>
        <dsp:cNvSpPr/>
      </dsp:nvSpPr>
      <dsp:spPr>
        <a:xfrm>
          <a:off x="7016374" y="3463665"/>
          <a:ext cx="2182375"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en-US" sz="2000" kern="1200"/>
            <a:t>10:15</a:t>
          </a:r>
        </a:p>
      </dsp:txBody>
      <dsp:txXfrm>
        <a:off x="7016374" y="3463665"/>
        <a:ext cx="2182375" cy="452539"/>
      </dsp:txXfrm>
    </dsp:sp>
    <dsp:sp modelId="{7280E7E7-1BB1-4BBB-BF04-5F9B18340179}">
      <dsp:nvSpPr>
        <dsp:cNvPr id="0" name=""/>
        <dsp:cNvSpPr/>
      </dsp:nvSpPr>
      <dsp:spPr>
        <a:xfrm>
          <a:off x="6790511" y="2175669"/>
          <a:ext cx="0" cy="1287996"/>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88823EB-7738-4AA5-968B-4FD5684002F7}">
      <dsp:nvSpPr>
        <dsp:cNvPr id="0" name=""/>
        <dsp:cNvSpPr/>
      </dsp:nvSpPr>
      <dsp:spPr>
        <a:xfrm>
          <a:off x="6750262" y="2134940"/>
          <a:ext cx="81310" cy="81457"/>
        </a:xfrm>
        <a:prstGeom prst="ellipse">
          <a:avLst/>
        </a:prstGeom>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9487673F-B25A-4AC0-9347-F8898F8AE20F}">
      <dsp:nvSpPr>
        <dsp:cNvPr id="0" name=""/>
        <dsp:cNvSpPr/>
      </dsp:nvSpPr>
      <dsp:spPr>
        <a:xfrm rot="8100000">
          <a:off x="7942751" y="501694"/>
          <a:ext cx="319418" cy="319418"/>
        </a:xfrm>
        <a:prstGeom prst="teardrop">
          <a:avLst>
            <a:gd name="adj" fmla="val 115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5AAAADC-8453-447F-8C36-35D3937BAD49}">
      <dsp:nvSpPr>
        <dsp:cNvPr id="0" name=""/>
        <dsp:cNvSpPr/>
      </dsp:nvSpPr>
      <dsp:spPr>
        <a:xfrm>
          <a:off x="7978236" y="537178"/>
          <a:ext cx="248449" cy="248449"/>
        </a:xfrm>
        <a:prstGeom prst="ellipse">
          <a:avLst/>
        </a:prstGeom>
        <a:solidFill>
          <a:schemeClr val="lt2">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A1CDE41A-E67B-455A-A718-5D5277B9A7B0}">
      <dsp:nvSpPr>
        <dsp:cNvPr id="0" name=""/>
        <dsp:cNvSpPr/>
      </dsp:nvSpPr>
      <dsp:spPr>
        <a:xfrm>
          <a:off x="8328323" y="887672"/>
          <a:ext cx="2182375"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lvl="0" algn="l" defTabSz="666750">
            <a:lnSpc>
              <a:spcPct val="90000"/>
            </a:lnSpc>
            <a:spcBef>
              <a:spcPct val="0"/>
            </a:spcBef>
            <a:spcAft>
              <a:spcPct val="35000"/>
            </a:spcAft>
          </a:pPr>
          <a:r>
            <a:rPr lang="en-US" sz="1500" kern="1200"/>
            <a:t>Writing activity (Most important idea/muddiest point)</a:t>
          </a:r>
        </a:p>
      </dsp:txBody>
      <dsp:txXfrm>
        <a:off x="8328323" y="887672"/>
        <a:ext cx="2182375" cy="1287996"/>
      </dsp:txXfrm>
    </dsp:sp>
    <dsp:sp modelId="{3F593FCE-695E-418A-A26B-0B910F515816}">
      <dsp:nvSpPr>
        <dsp:cNvPr id="0" name=""/>
        <dsp:cNvSpPr/>
      </dsp:nvSpPr>
      <dsp:spPr>
        <a:xfrm>
          <a:off x="8328323" y="435133"/>
          <a:ext cx="2182375"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en-US" sz="2000" kern="1200"/>
            <a:t>10:25</a:t>
          </a:r>
        </a:p>
      </dsp:txBody>
      <dsp:txXfrm>
        <a:off x="8328323" y="435133"/>
        <a:ext cx="2182375" cy="452539"/>
      </dsp:txXfrm>
    </dsp:sp>
    <dsp:sp modelId="{5ACA0A88-D341-4161-A0AF-F33158304653}">
      <dsp:nvSpPr>
        <dsp:cNvPr id="0" name=""/>
        <dsp:cNvSpPr/>
      </dsp:nvSpPr>
      <dsp:spPr>
        <a:xfrm>
          <a:off x="8102460" y="887672"/>
          <a:ext cx="0" cy="1287996"/>
        </a:xfrm>
        <a:prstGeom prst="line">
          <a:avLst/>
        </a:prstGeom>
        <a:noFill/>
        <a:ln w="12700" cap="flat" cmpd="sng" algn="ctr">
          <a:solidFill>
            <a:schemeClr val="dk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C1AF985-ECBF-4BEC-898C-F0A89D205F70}">
      <dsp:nvSpPr>
        <dsp:cNvPr id="0" name=""/>
        <dsp:cNvSpPr/>
      </dsp:nvSpPr>
      <dsp:spPr>
        <a:xfrm>
          <a:off x="8062212" y="2134940"/>
          <a:ext cx="81310" cy="81457"/>
        </a:xfrm>
        <a:prstGeom prst="ellipse">
          <a:avLst/>
        </a:prstGeom>
        <a:gradFill rotWithShape="0">
          <a:gsLst>
            <a:gs pos="0">
              <a:schemeClr val="dk2">
                <a:lumMod val="110000"/>
                <a:satMod val="105000"/>
                <a:tint val="67000"/>
              </a:schemeClr>
            </a:gs>
            <a:gs pos="50000">
              <a:schemeClr val="dk2">
                <a:lumMod val="105000"/>
                <a:satMod val="103000"/>
                <a:tint val="73000"/>
              </a:schemeClr>
            </a:gs>
            <a:gs pos="100000">
              <a:schemeClr val="dk2">
                <a:lumMod val="105000"/>
                <a:satMod val="109000"/>
                <a:tint val="81000"/>
              </a:schemeClr>
            </a:gs>
          </a:gsLst>
          <a:lin ang="5400000" scaled="0"/>
        </a:gradFill>
        <a:ln w="6350" cap="flat" cmpd="sng" algn="ctr">
          <a:solidFill>
            <a:schemeClr val="lt2">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3439C-6CC1-4DF4-86C2-CCA82C39CD55}">
      <dsp:nvSpPr>
        <dsp:cNvPr id="0" name=""/>
        <dsp:cNvSpPr/>
      </dsp:nvSpPr>
      <dsp:spPr>
        <a:xfrm rot="16200000">
          <a:off x="239481" y="17"/>
          <a:ext cx="4348981" cy="4348981"/>
        </a:xfrm>
        <a:prstGeom prst="downArrow">
          <a:avLst>
            <a:gd name="adj1" fmla="val 50000"/>
            <a:gd name="adj2" fmla="val 3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100000"/>
            </a:lnSpc>
            <a:spcBef>
              <a:spcPct val="0"/>
            </a:spcBef>
            <a:spcAft>
              <a:spcPct val="35000"/>
            </a:spcAft>
          </a:pPr>
          <a:r>
            <a:rPr lang="en-US" sz="3000" b="1" kern="1200"/>
            <a:t>INSTRUCTIONS:</a:t>
          </a:r>
        </a:p>
      </dsp:txBody>
      <dsp:txXfrm rot="5400000">
        <a:off x="239481" y="1087262"/>
        <a:ext cx="3587909" cy="2174491"/>
      </dsp:txXfrm>
    </dsp:sp>
    <dsp:sp modelId="{9DB87B59-8137-4A15-BC47-80E34E381990}">
      <dsp:nvSpPr>
        <dsp:cNvPr id="0" name=""/>
        <dsp:cNvSpPr/>
      </dsp:nvSpPr>
      <dsp:spPr>
        <a:xfrm rot="5400000">
          <a:off x="5629587" y="0"/>
          <a:ext cx="4348981" cy="4348981"/>
        </a:xfrm>
        <a:prstGeom prst="downArrow">
          <a:avLst>
            <a:gd name="adj1" fmla="val 50000"/>
            <a:gd name="adj2" fmla="val 3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100000"/>
            </a:lnSpc>
            <a:spcBef>
              <a:spcPct val="0"/>
            </a:spcBef>
            <a:spcAft>
              <a:spcPct val="35000"/>
            </a:spcAft>
          </a:pPr>
          <a:r>
            <a:rPr lang="en-US" sz="3000" b="1" kern="1200"/>
            <a:t>What was the most challenging for you in this material? </a:t>
          </a:r>
        </a:p>
      </dsp:txBody>
      <dsp:txXfrm rot="-5400000">
        <a:off x="6390659" y="1087245"/>
        <a:ext cx="3587909" cy="21744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2A31E-7A29-4C8E-81D4-A7857EA5C1A6}">
      <dsp:nvSpPr>
        <dsp:cNvPr id="0" name=""/>
        <dsp:cNvSpPr/>
      </dsp:nvSpPr>
      <dsp:spPr>
        <a:xfrm>
          <a:off x="1748064" y="2975"/>
          <a:ext cx="3342605" cy="2005563"/>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lvl="0" algn="ctr" defTabSz="1644650">
            <a:lnSpc>
              <a:spcPct val="100000"/>
            </a:lnSpc>
            <a:spcBef>
              <a:spcPct val="0"/>
            </a:spcBef>
            <a:spcAft>
              <a:spcPct val="35000"/>
            </a:spcAft>
          </a:pPr>
          <a:r>
            <a:rPr lang="en-US" sz="3700" b="1" kern="1200"/>
            <a:t>Strip Sequence</a:t>
          </a:r>
        </a:p>
      </dsp:txBody>
      <dsp:txXfrm>
        <a:off x="1748064" y="2975"/>
        <a:ext cx="3342605" cy="2005563"/>
      </dsp:txXfrm>
    </dsp:sp>
    <dsp:sp modelId="{C679E8C7-A784-4B9A-A2AD-FF435AC8620B}">
      <dsp:nvSpPr>
        <dsp:cNvPr id="0" name=""/>
        <dsp:cNvSpPr/>
      </dsp:nvSpPr>
      <dsp:spPr>
        <a:xfrm>
          <a:off x="5410423" y="39256"/>
          <a:ext cx="3342605" cy="2005563"/>
        </a:xfrm>
        <a:prstGeom prst="rect">
          <a:avLst/>
        </a:prstGeom>
        <a:gradFill rotWithShape="0">
          <a:gsLst>
            <a:gs pos="0">
              <a:schemeClr val="accent5">
                <a:hueOff val="368749"/>
                <a:satOff val="4187"/>
                <a:lumOff val="3791"/>
                <a:alphaOff val="0"/>
                <a:lumMod val="110000"/>
                <a:satMod val="105000"/>
                <a:tint val="67000"/>
              </a:schemeClr>
            </a:gs>
            <a:gs pos="50000">
              <a:schemeClr val="accent5">
                <a:hueOff val="368749"/>
                <a:satOff val="4187"/>
                <a:lumOff val="3791"/>
                <a:alphaOff val="0"/>
                <a:lumMod val="105000"/>
                <a:satMod val="103000"/>
                <a:tint val="73000"/>
              </a:schemeClr>
            </a:gs>
            <a:gs pos="100000">
              <a:schemeClr val="accent5">
                <a:hueOff val="368749"/>
                <a:satOff val="4187"/>
                <a:lumOff val="379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lvl="0" algn="ctr" defTabSz="1644650">
            <a:lnSpc>
              <a:spcPct val="100000"/>
            </a:lnSpc>
            <a:spcBef>
              <a:spcPct val="0"/>
            </a:spcBef>
            <a:spcAft>
              <a:spcPct val="35000"/>
            </a:spcAft>
          </a:pPr>
          <a:r>
            <a:rPr lang="en-US" sz="3700" b="1" kern="1200"/>
            <a:t>Concept Map</a:t>
          </a:r>
        </a:p>
      </dsp:txBody>
      <dsp:txXfrm>
        <a:off x="5410423" y="39256"/>
        <a:ext cx="3342605" cy="2005563"/>
      </dsp:txXfrm>
    </dsp:sp>
    <dsp:sp modelId="{FEF7B7C1-B729-4CC3-9403-C455A1A3B962}">
      <dsp:nvSpPr>
        <dsp:cNvPr id="0" name=""/>
        <dsp:cNvSpPr/>
      </dsp:nvSpPr>
      <dsp:spPr>
        <a:xfrm>
          <a:off x="1748064" y="2342799"/>
          <a:ext cx="3342605" cy="2005563"/>
        </a:xfrm>
        <a:prstGeom prst="rect">
          <a:avLst/>
        </a:prstGeom>
        <a:gradFill rotWithShape="0">
          <a:gsLst>
            <a:gs pos="0">
              <a:schemeClr val="accent5">
                <a:hueOff val="737499"/>
                <a:satOff val="8374"/>
                <a:lumOff val="7581"/>
                <a:alphaOff val="0"/>
                <a:lumMod val="110000"/>
                <a:satMod val="105000"/>
                <a:tint val="67000"/>
              </a:schemeClr>
            </a:gs>
            <a:gs pos="50000">
              <a:schemeClr val="accent5">
                <a:hueOff val="737499"/>
                <a:satOff val="8374"/>
                <a:lumOff val="7581"/>
                <a:alphaOff val="0"/>
                <a:lumMod val="105000"/>
                <a:satMod val="103000"/>
                <a:tint val="73000"/>
              </a:schemeClr>
            </a:gs>
            <a:gs pos="100000">
              <a:schemeClr val="accent5">
                <a:hueOff val="737499"/>
                <a:satOff val="8374"/>
                <a:lumOff val="758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lvl="0" algn="ctr" defTabSz="1644650">
            <a:lnSpc>
              <a:spcPct val="100000"/>
            </a:lnSpc>
            <a:spcBef>
              <a:spcPct val="0"/>
            </a:spcBef>
            <a:spcAft>
              <a:spcPct val="35000"/>
            </a:spcAft>
          </a:pPr>
          <a:r>
            <a:rPr lang="en-US" sz="3700" b="1" kern="1200"/>
            <a:t>Decision Making Activities</a:t>
          </a:r>
        </a:p>
      </dsp:txBody>
      <dsp:txXfrm>
        <a:off x="1748064" y="2342799"/>
        <a:ext cx="3342605" cy="2005563"/>
      </dsp:txXfrm>
    </dsp:sp>
    <dsp:sp modelId="{58ECC9A0-5A77-4DF8-820B-7CE411B853AD}">
      <dsp:nvSpPr>
        <dsp:cNvPr id="0" name=""/>
        <dsp:cNvSpPr/>
      </dsp:nvSpPr>
      <dsp:spPr>
        <a:xfrm>
          <a:off x="5424930" y="2342799"/>
          <a:ext cx="3342605" cy="2005563"/>
        </a:xfrm>
        <a:prstGeom prst="rect">
          <a:avLst/>
        </a:prstGeom>
        <a:gradFill rotWithShape="0">
          <a:gsLst>
            <a:gs pos="0">
              <a:schemeClr val="accent5">
                <a:hueOff val="1106248"/>
                <a:satOff val="12561"/>
                <a:lumOff val="11372"/>
                <a:alphaOff val="0"/>
                <a:lumMod val="110000"/>
                <a:satMod val="105000"/>
                <a:tint val="67000"/>
              </a:schemeClr>
            </a:gs>
            <a:gs pos="50000">
              <a:schemeClr val="accent5">
                <a:hueOff val="1106248"/>
                <a:satOff val="12561"/>
                <a:lumOff val="11372"/>
                <a:alphaOff val="0"/>
                <a:lumMod val="105000"/>
                <a:satMod val="103000"/>
                <a:tint val="73000"/>
              </a:schemeClr>
            </a:gs>
            <a:gs pos="100000">
              <a:schemeClr val="accent5">
                <a:hueOff val="1106248"/>
                <a:satOff val="12561"/>
                <a:lumOff val="1137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lvl="0" algn="ctr" defTabSz="1644650">
            <a:lnSpc>
              <a:spcPct val="100000"/>
            </a:lnSpc>
            <a:spcBef>
              <a:spcPct val="0"/>
            </a:spcBef>
            <a:spcAft>
              <a:spcPct val="35000"/>
            </a:spcAft>
          </a:pPr>
          <a:r>
            <a:rPr lang="en-US" sz="3700" b="1" kern="1200"/>
            <a:t>Case-based Learning</a:t>
          </a:r>
        </a:p>
      </dsp:txBody>
      <dsp:txXfrm>
        <a:off x="5424930"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xmlns="">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xmlns="">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xmlns="">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xmlns="">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xmlns="">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xmlns="">
        <a:lvl1pPr>
          <a:defRPr b="1"/>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3C2ED-3ADE-47C6-ABA2-82533C861933}"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21961-3A9E-436D-83AE-37D1815D56EE}" type="slidenum">
              <a:rPr lang="en-US" smtClean="0"/>
              <a:t>‹#›</a:t>
            </a:fld>
            <a:endParaRPr lang="en-US"/>
          </a:p>
        </p:txBody>
      </p:sp>
    </p:spTree>
    <p:extLst>
      <p:ext uri="{BB962C8B-B14F-4D97-AF65-F5344CB8AC3E}">
        <p14:creationId xmlns:p14="http://schemas.microsoft.com/office/powerpoint/2010/main" val="201453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ft.vanderbilt.edu/guides-sub-pages/blooms-taxonomy/"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tx1"/>
                </a:solidFill>
              </a:rPr>
              <a:t>Traditional lecture has been part of the educational scene since the invention of the classroom. Yet, study after study has shown that the conventional lecture is simply not effective. Today’s educators are learning to embrace an active lecture technique to enjoy the benefits of the lecture while also enjoying greater </a:t>
            </a:r>
            <a:r>
              <a:rPr lang="en-US" u="none">
                <a:solidFill>
                  <a:schemeClr val="tx1"/>
                </a:solidFill>
              </a:rPr>
              <a:t>student engagement.</a:t>
            </a:r>
            <a:endParaRPr lang="en-US">
              <a:solidFill>
                <a:schemeClr val="tx1"/>
              </a:solidFill>
            </a:endParaRPr>
          </a:p>
        </p:txBody>
      </p:sp>
      <p:sp>
        <p:nvSpPr>
          <p:cNvPr id="4" name="Slide Number Placeholder 3"/>
          <p:cNvSpPr>
            <a:spLocks noGrp="1"/>
          </p:cNvSpPr>
          <p:nvPr>
            <p:ph type="sldNum" sz="quarter" idx="10"/>
          </p:nvPr>
        </p:nvSpPr>
        <p:spPr/>
        <p:txBody>
          <a:bodyPr/>
          <a:lstStyle/>
          <a:p>
            <a:fld id="{55B21961-3A9E-436D-83AE-37D1815D56EE}" type="slidenum">
              <a:rPr lang="en-US" smtClean="0"/>
              <a:t>4</a:t>
            </a:fld>
            <a:endParaRPr lang="en-US"/>
          </a:p>
        </p:txBody>
      </p:sp>
    </p:spTree>
    <p:extLst>
      <p:ext uri="{BB962C8B-B14F-4D97-AF65-F5344CB8AC3E}">
        <p14:creationId xmlns:p14="http://schemas.microsoft.com/office/powerpoint/2010/main" val="695098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13</a:t>
            </a:fld>
            <a:endParaRPr lang="en-US"/>
          </a:p>
        </p:txBody>
      </p:sp>
    </p:spTree>
    <p:extLst>
      <p:ext uri="{BB962C8B-B14F-4D97-AF65-F5344CB8AC3E}">
        <p14:creationId xmlns:p14="http://schemas.microsoft.com/office/powerpoint/2010/main" val="184686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14</a:t>
            </a:fld>
            <a:endParaRPr lang="en-US"/>
          </a:p>
        </p:txBody>
      </p:sp>
    </p:spTree>
    <p:extLst>
      <p:ext uri="{BB962C8B-B14F-4D97-AF65-F5344CB8AC3E}">
        <p14:creationId xmlns:p14="http://schemas.microsoft.com/office/powerpoint/2010/main" val="354274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some easy supplements for lecture</a:t>
            </a:r>
          </a:p>
        </p:txBody>
      </p:sp>
      <p:sp>
        <p:nvSpPr>
          <p:cNvPr id="4" name="Slide Number Placeholder 3"/>
          <p:cNvSpPr>
            <a:spLocks noGrp="1"/>
          </p:cNvSpPr>
          <p:nvPr>
            <p:ph type="sldNum" sz="quarter" idx="5"/>
          </p:nvPr>
        </p:nvSpPr>
        <p:spPr/>
        <p:txBody>
          <a:bodyPr/>
          <a:lstStyle/>
          <a:p>
            <a:fld id="{55B21961-3A9E-436D-83AE-37D1815D56EE}" type="slidenum">
              <a:rPr lang="en-US" smtClean="0"/>
              <a:t>15</a:t>
            </a:fld>
            <a:endParaRPr lang="en-US"/>
          </a:p>
        </p:txBody>
      </p:sp>
    </p:spTree>
    <p:extLst>
      <p:ext uri="{BB962C8B-B14F-4D97-AF65-F5344CB8AC3E}">
        <p14:creationId xmlns:p14="http://schemas.microsoft.com/office/powerpoint/2010/main" val="151865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Probably the</a:t>
            </a:r>
            <a:r>
              <a:rPr lang="en-US" baseline="0"/>
              <a:t> simplest and most effective technique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Consists of taking a break from lecture after 20-30 minutes into the lesson, and getting the students to do something for a few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Write down the three key ideas we have covered in class so far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Compare Notes with partner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Pausing lecture</a:t>
            </a:r>
            <a:r>
              <a:rPr lang="en-US" baseline="0"/>
              <a:t> and students take notes</a:t>
            </a:r>
          </a:p>
          <a:p>
            <a:r>
              <a:rPr lang="en-US" baseline="0"/>
              <a:t>Pausing lecture and students discuss what was presented</a:t>
            </a:r>
          </a:p>
          <a:p>
            <a:r>
              <a:rPr lang="en-US" baseline="0"/>
              <a:t>Pausing lecture and polling students-discuss student answers; faculty led tutorial on correct answer</a:t>
            </a:r>
          </a:p>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16</a:t>
            </a:fld>
            <a:endParaRPr lang="en-US"/>
          </a:p>
        </p:txBody>
      </p:sp>
    </p:spTree>
    <p:extLst>
      <p:ext uri="{BB962C8B-B14F-4D97-AF65-F5344CB8AC3E}">
        <p14:creationId xmlns:p14="http://schemas.microsoft.com/office/powerpoint/2010/main" val="2277966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18</a:t>
            </a:fld>
            <a:endParaRPr lang="en-US"/>
          </a:p>
        </p:txBody>
      </p:sp>
    </p:spTree>
    <p:extLst>
      <p:ext uri="{BB962C8B-B14F-4D97-AF65-F5344CB8AC3E}">
        <p14:creationId xmlns:p14="http://schemas.microsoft.com/office/powerpoint/2010/main" val="2710740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a:p>
          <a:p>
            <a:pPr>
              <a:buFontTx/>
              <a:buChar char="•"/>
            </a:pPr>
            <a:r>
              <a:rPr lang="en-US"/>
              <a:t>The Think-Pair-Share strategy is designed to differentiate instruction by providing students time and structure for thinking on a given topic, enabling them to formulate individual ideas and share these ideas with a peer. </a:t>
            </a:r>
            <a:r>
              <a:rPr lang="en-US" altLang="en-US"/>
              <a:t>Question, all write strategy in “Think” section.   (Have students think and write before talking to partner.)</a:t>
            </a:r>
          </a:p>
          <a:p>
            <a:pPr>
              <a:buFontTx/>
              <a:buChar char="•"/>
            </a:pPr>
            <a:r>
              <a:rPr lang="en-US" altLang="en-US"/>
              <a:t>When used at the beginning of a lecture, a Think-Pair-Share strategy can help students organize prior knowledge and brainstorm questions. </a:t>
            </a:r>
          </a:p>
          <a:p>
            <a:pPr>
              <a:buFontTx/>
              <a:buChar char="•"/>
            </a:pPr>
            <a:r>
              <a:rPr lang="en-US" altLang="en-US"/>
              <a:t>When used later in the session, the strategy can help students summarize what they're learning, apply it to novel situations, and integrate new information with what they already know.</a:t>
            </a:r>
          </a:p>
          <a:p>
            <a:pPr>
              <a:buFontTx/>
              <a:buChar char="•"/>
            </a:pPr>
            <a:r>
              <a:rPr lang="en-US" altLang="en-US"/>
              <a:t> The strategy works well with groups of various sizes and can be completed in as little as two or three minutes, making it an ideal active learning strategy for classes in which lecture is the primary instructional method. </a:t>
            </a:r>
          </a:p>
          <a:p>
            <a:pPr marL="0" indent="0">
              <a:buNone/>
            </a:pPr>
            <a:r>
              <a:rPr lang="en-US"/>
              <a:t>promotes classroom participation by encouraging a high degree of pupil response, rather than using a basic recitation method in which a teacher poses a question and one student offers a response. </a:t>
            </a:r>
            <a:endParaRPr lang="en-US" baseline="0"/>
          </a:p>
          <a:p>
            <a:pPr marL="0" indent="0">
              <a:buNone/>
            </a:pPr>
            <a:endParaRPr lang="en-US" baseline="0"/>
          </a:p>
          <a:p>
            <a:pPr marL="0" indent="0">
              <a:buNone/>
            </a:pPr>
            <a:endParaRPr lang="en-US" baseline="0"/>
          </a:p>
          <a:p>
            <a:pPr marL="228600" indent="-228600">
              <a:buAutoNum type="arabicParenBoth"/>
            </a:pPr>
            <a:endParaRPr lang="en-US" baseline="0"/>
          </a:p>
        </p:txBody>
      </p:sp>
      <p:sp>
        <p:nvSpPr>
          <p:cNvPr id="4" name="Slide Number Placeholder 3"/>
          <p:cNvSpPr>
            <a:spLocks noGrp="1"/>
          </p:cNvSpPr>
          <p:nvPr>
            <p:ph type="sldNum" sz="quarter" idx="10"/>
          </p:nvPr>
        </p:nvSpPr>
        <p:spPr/>
        <p:txBody>
          <a:bodyPr/>
          <a:lstStyle/>
          <a:p>
            <a:fld id="{0A8D7BB1-2376-6A4A-9F2D-94A6D0BB81DB}" type="slidenum">
              <a:rPr lang="en-US" smtClean="0"/>
              <a:t>19</a:t>
            </a:fld>
            <a:endParaRPr lang="en-US"/>
          </a:p>
        </p:txBody>
      </p:sp>
    </p:spTree>
    <p:extLst>
      <p:ext uri="{BB962C8B-B14F-4D97-AF65-F5344CB8AC3E}">
        <p14:creationId xmlns:p14="http://schemas.microsoft.com/office/powerpoint/2010/main" val="2283014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After demonstration, ask them to discuss the observed result and how it may have differed from their prediction; follow up with instructor explanation. This approach asks students to test their understanding of a system by predicting an outcome. If their prediction is incorrect, it helps them see the misconception and thus prompts them to restructure their mental model.</a:t>
            </a:r>
          </a:p>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20</a:t>
            </a:fld>
            <a:endParaRPr lang="en-US"/>
          </a:p>
        </p:txBody>
      </p:sp>
    </p:spTree>
    <p:extLst>
      <p:ext uri="{BB962C8B-B14F-4D97-AF65-F5344CB8AC3E}">
        <p14:creationId xmlns:p14="http://schemas.microsoft.com/office/powerpoint/2010/main" val="2375554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modification of the think-pair-share involves personal response devices . Pose a conceptually based multiple-choice question. Ask students </a:t>
            </a:r>
            <a:r>
              <a:rPr lang="en-US" err="1"/>
              <a:t>tothink</a:t>
            </a:r>
            <a:r>
              <a:rPr lang="en-US"/>
              <a:t> about their answer and vote on a response before turning to a neighbor to discuss. Encourage students to change their answers after discussion, if appropriate, and share class results by revealing a graph of student responses. Use the graph as a stimulus for class discussion. This approach is particularly well-adapted for large classes and can be facilitated with a variety of tools (</a:t>
            </a:r>
          </a:p>
        </p:txBody>
      </p:sp>
      <p:sp>
        <p:nvSpPr>
          <p:cNvPr id="4" name="Slide Number Placeholder 3"/>
          <p:cNvSpPr>
            <a:spLocks noGrp="1"/>
          </p:cNvSpPr>
          <p:nvPr>
            <p:ph type="sldNum" sz="quarter" idx="10"/>
          </p:nvPr>
        </p:nvSpPr>
        <p:spPr/>
        <p:txBody>
          <a:bodyPr/>
          <a:lstStyle/>
          <a:p>
            <a:fld id="{55B21961-3A9E-436D-83AE-37D1815D56EE}" type="slidenum">
              <a:rPr lang="en-US" smtClean="0"/>
              <a:t>21</a:t>
            </a:fld>
            <a:endParaRPr lang="en-US"/>
          </a:p>
        </p:txBody>
      </p:sp>
    </p:spTree>
    <p:extLst>
      <p:ext uri="{BB962C8B-B14F-4D97-AF65-F5344CB8AC3E}">
        <p14:creationId xmlns:p14="http://schemas.microsoft.com/office/powerpoint/2010/main" val="211654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r>
            <a:br>
              <a:rPr lang="en-US"/>
            </a:br>
            <a:r>
              <a:rPr lang="en-US" sz="1200" b="0" i="0" u="none" strike="noStrike" kern="1200">
                <a:solidFill>
                  <a:schemeClr val="tx1"/>
                </a:solidFill>
                <a:effectLst/>
                <a:latin typeface="+mn-lt"/>
                <a:ea typeface="+mn-ea"/>
                <a:cs typeface="+mn-cs"/>
              </a:rPr>
              <a:t>Commonly administered at the end of class, the minute paper typically asks “What was the most important concept you learned in class today?” or, “What do</a:t>
            </a:r>
            <a:r>
              <a:rPr lang="en-US" sz="1200" b="0" i="0" u="none" strike="noStrike" kern="1200" baseline="0">
                <a:solidFill>
                  <a:schemeClr val="tx1"/>
                </a:solidFill>
                <a:effectLst/>
                <a:latin typeface="+mn-lt"/>
                <a:ea typeface="+mn-ea"/>
                <a:cs typeface="+mn-cs"/>
              </a:rPr>
              <a:t> you see as the </a:t>
            </a:r>
            <a:r>
              <a:rPr lang="en-US" sz="1200" b="0" i="0" u="none" strike="noStrike" kern="1200">
                <a:solidFill>
                  <a:schemeClr val="tx1"/>
                </a:solidFill>
                <a:effectLst/>
                <a:latin typeface="+mn-lt"/>
                <a:ea typeface="+mn-ea"/>
                <a:cs typeface="+mn-cs"/>
              </a:rPr>
              <a:t>main points of today’s activities/lecture/discussion?” to gain a sense of student comprehension related to the day’s specific focus. Prompts can also pose reflection-oriented questions.</a:t>
            </a:r>
            <a:r>
              <a:rPr lang="en-US" alt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t>Can serve as a classroom assessment technique to help instructors gauge how well students are learning the material, what they understand, and what the instructor needs to spend more time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r>
              <a:rPr lang="en-US"/>
              <a:t>Ask students a question that requires them to reflect on their learning or to engage in critical thinking. Have them write for one minute.</a:t>
            </a:r>
          </a:p>
          <a:p>
            <a:r>
              <a:rPr lang="en-US"/>
              <a:t>Ask students to share responses to stimulate discussion or collect all responses to inform future class sessions.</a:t>
            </a:r>
          </a:p>
          <a:p>
            <a:endParaRPr lang="en-US"/>
          </a:p>
          <a:p>
            <a:pPr rtl="0" fontAlgn="t"/>
            <a:r>
              <a:rPr lang="en-US"/>
              <a:t/>
            </a:r>
            <a:br>
              <a:rPr lang="en-US"/>
            </a:br>
            <a:r>
              <a:rPr lang="en-US" sz="1200" b="0" i="0" u="none" strike="noStrike" kern="1200">
                <a:solidFill>
                  <a:schemeClr val="tx1"/>
                </a:solidFill>
                <a:effectLst/>
                <a:latin typeface="+mn-lt"/>
                <a:ea typeface="+mn-ea"/>
                <a:cs typeface="+mn-cs"/>
              </a:rPr>
              <a:t>Review responses and note any useful comments.  During the next class period emphasize the issues illuminated by your students’ comments. This writing often provides the foundation for the “Think * Pair * Share” strategy: students write, then talk in pairs or trios about ideas, with some sharing with the entire class.</a:t>
            </a:r>
            <a:endParaRPr lang="en-US">
              <a:effectLst/>
            </a:endParaRPr>
          </a:p>
          <a:p>
            <a:endParaRPr lang="en-US"/>
          </a:p>
        </p:txBody>
      </p:sp>
      <p:sp>
        <p:nvSpPr>
          <p:cNvPr id="4" name="Slide Number Placeholder 3"/>
          <p:cNvSpPr>
            <a:spLocks noGrp="1"/>
          </p:cNvSpPr>
          <p:nvPr>
            <p:ph type="sldNum" sz="quarter" idx="10"/>
          </p:nvPr>
        </p:nvSpPr>
        <p:spPr/>
        <p:txBody>
          <a:bodyPr/>
          <a:lstStyle/>
          <a:p>
            <a:fld id="{0A8D7BB1-2376-6A4A-9F2D-94A6D0BB81DB}" type="slidenum">
              <a:rPr lang="en-US" smtClean="0"/>
              <a:t>22</a:t>
            </a:fld>
            <a:endParaRPr lang="en-US"/>
          </a:p>
        </p:txBody>
      </p:sp>
    </p:spTree>
    <p:extLst>
      <p:ext uri="{BB962C8B-B14F-4D97-AF65-F5344CB8AC3E}">
        <p14:creationId xmlns:p14="http://schemas.microsoft.com/office/powerpoint/2010/main" val="2827136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is a mix of learning models and literacy strategies that can be used to accomplish what we hope a lecture might–“give information” and “promote understanding.” Not every one is a perfect replacement for what a “good lecture” is, but most, in spirit and function, are close.</a:t>
            </a:r>
            <a:endParaRPr lang="en-US" dirty="0"/>
          </a:p>
        </p:txBody>
      </p:sp>
      <p:sp>
        <p:nvSpPr>
          <p:cNvPr id="4" name="Slide Number Placeholder 3"/>
          <p:cNvSpPr>
            <a:spLocks noGrp="1"/>
          </p:cNvSpPr>
          <p:nvPr>
            <p:ph type="sldNum" sz="quarter" idx="5"/>
          </p:nvPr>
        </p:nvSpPr>
        <p:spPr/>
        <p:txBody>
          <a:bodyPr/>
          <a:lstStyle/>
          <a:p>
            <a:fld id="{55B21961-3A9E-436D-83AE-37D1815D56EE}" type="slidenum">
              <a:rPr lang="en-US" smtClean="0"/>
              <a:t>23</a:t>
            </a:fld>
            <a:endParaRPr lang="en-US"/>
          </a:p>
        </p:txBody>
      </p:sp>
    </p:spTree>
    <p:extLst>
      <p:ext uri="{BB962C8B-B14F-4D97-AF65-F5344CB8AC3E}">
        <p14:creationId xmlns:p14="http://schemas.microsoft.com/office/powerpoint/2010/main" val="199572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instructor stands in front of a group of students and presents a </a:t>
            </a:r>
            <a:r>
              <a:rPr lang="en-US">
                <a:solidFill>
                  <a:schemeClr val="tx1"/>
                </a:solidFill>
              </a:rPr>
              <a:t>traditional lecture, </a:t>
            </a:r>
            <a:r>
              <a:rPr lang="en-US"/>
              <a:t>the students are largely passive players in the conversation. They are not asked to do anything, and thus are not engaged. Also, it does not address the needs of varied learning styles. Traditional lecture limits discussion and focuses on rote learning above other, perhaps more valuable, expressions of learning.</a:t>
            </a:r>
          </a:p>
          <a:p>
            <a:endParaRPr lang="en-US"/>
          </a:p>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5</a:t>
            </a:fld>
            <a:endParaRPr lang="en-US"/>
          </a:p>
        </p:txBody>
      </p:sp>
    </p:spTree>
    <p:extLst>
      <p:ext uri="{BB962C8B-B14F-4D97-AF65-F5344CB8AC3E}">
        <p14:creationId xmlns:p14="http://schemas.microsoft.com/office/powerpoint/2010/main" val="3361056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Give students the steps in a process on strips of paper that are jumbled; ask them to work together to reconstruct the proper sequence. This approach can strengthen students’ logical thinking processes and test their mental model of a process. (</a:t>
            </a:r>
          </a:p>
        </p:txBody>
      </p:sp>
      <p:sp>
        <p:nvSpPr>
          <p:cNvPr id="4" name="Slide Number Placeholder 3"/>
          <p:cNvSpPr>
            <a:spLocks noGrp="1"/>
          </p:cNvSpPr>
          <p:nvPr>
            <p:ph type="sldNum" sz="quarter" idx="10"/>
          </p:nvPr>
        </p:nvSpPr>
        <p:spPr/>
        <p:txBody>
          <a:bodyPr/>
          <a:lstStyle/>
          <a:p>
            <a:fld id="{55B21961-3A9E-436D-83AE-37D1815D56EE}" type="slidenum">
              <a:rPr lang="en-US" smtClean="0"/>
              <a:t>24</a:t>
            </a:fld>
            <a:endParaRPr lang="en-US"/>
          </a:p>
        </p:txBody>
      </p:sp>
    </p:spTree>
    <p:extLst>
      <p:ext uri="{BB962C8B-B14F-4D97-AF65-F5344CB8AC3E}">
        <p14:creationId xmlns:p14="http://schemas.microsoft.com/office/powerpoint/2010/main" val="419606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mapping to put things into perspective, to analyze relationships, and to prioritize.</a:t>
            </a:r>
          </a:p>
          <a:p>
            <a:r>
              <a:rPr lang="en-US"/>
              <a:t>Use mapping to organizing a subject or a case; patient data can be organized to think more clearly about cause and effect and new information needed to determine diagnosis or treatment.</a:t>
            </a:r>
          </a:p>
          <a:p>
            <a:r>
              <a:rPr lang="en-US"/>
              <a:t>Mapping is a way to integrate old and new knowledge.</a:t>
            </a:r>
          </a:p>
          <a:p>
            <a:r>
              <a:rPr lang="en-US"/>
              <a:t>Save your maps and review them for preparing for tests.  They can be verbalized back into a “story.”</a:t>
            </a:r>
          </a:p>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25</a:t>
            </a:fld>
            <a:endParaRPr lang="en-US"/>
          </a:p>
        </p:txBody>
      </p:sp>
    </p:spTree>
    <p:extLst>
      <p:ext uri="{BB962C8B-B14F-4D97-AF65-F5344CB8AC3E}">
        <p14:creationId xmlns:p14="http://schemas.microsoft.com/office/powerpoint/2010/main" val="2351052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Provide students with a copy of your learning goals for a particular unit and a figure summarizing </a:t>
            </a:r>
            <a:r>
              <a:rPr lang="en-US">
                <a:hlinkClick r:id="rId3"/>
              </a:rPr>
              <a:t>Bloom’s taxonomy</a:t>
            </a:r>
            <a:r>
              <a:rPr lang="en-US"/>
              <a:t> (with representative verbs associated with each category). Challenge groups of students to create test questions corresponding to your learning goals and different levels of the taxonomy. Consider having each group share their favorite test question with the whole class or consider distributing all student-generated questions to the class as a study guide. This approach helps students consider what they know as well as implications of the instructor’s stated learning goals</a:t>
            </a:r>
          </a:p>
        </p:txBody>
      </p:sp>
      <p:sp>
        <p:nvSpPr>
          <p:cNvPr id="4" name="Slide Number Placeholder 3"/>
          <p:cNvSpPr>
            <a:spLocks noGrp="1"/>
          </p:cNvSpPr>
          <p:nvPr>
            <p:ph type="sldNum" sz="quarter" idx="10"/>
          </p:nvPr>
        </p:nvSpPr>
        <p:spPr/>
        <p:txBody>
          <a:bodyPr/>
          <a:lstStyle/>
          <a:p>
            <a:fld id="{55B21961-3A9E-436D-83AE-37D1815D56EE}" type="slidenum">
              <a:rPr lang="en-US" smtClean="0"/>
              <a:t>26</a:t>
            </a:fld>
            <a:endParaRPr lang="en-US"/>
          </a:p>
        </p:txBody>
      </p:sp>
    </p:spTree>
    <p:extLst>
      <p:ext uri="{BB962C8B-B14F-4D97-AF65-F5344CB8AC3E}">
        <p14:creationId xmlns:p14="http://schemas.microsoft.com/office/powerpoint/2010/main" val="1389299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p:txBody>
      </p:sp>
      <p:sp>
        <p:nvSpPr>
          <p:cNvPr id="4" name="Slide Number Placeholder 3"/>
          <p:cNvSpPr>
            <a:spLocks noGrp="1"/>
          </p:cNvSpPr>
          <p:nvPr>
            <p:ph type="sldNum" sz="quarter" idx="10"/>
          </p:nvPr>
        </p:nvSpPr>
        <p:spPr/>
        <p:txBody>
          <a:bodyPr/>
          <a:lstStyle/>
          <a:p>
            <a:fld id="{0A8D7BB1-2376-6A4A-9F2D-94A6D0BB81DB}" type="slidenum">
              <a:rPr lang="en-US" smtClean="0"/>
              <a:t>29</a:t>
            </a:fld>
            <a:endParaRPr lang="en-US"/>
          </a:p>
        </p:txBody>
      </p:sp>
    </p:spTree>
    <p:extLst>
      <p:ext uri="{BB962C8B-B14F-4D97-AF65-F5344CB8AC3E}">
        <p14:creationId xmlns:p14="http://schemas.microsoft.com/office/powerpoint/2010/main" val="4231225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30</a:t>
            </a:fld>
            <a:endParaRPr lang="en-US"/>
          </a:p>
        </p:txBody>
      </p:sp>
    </p:spTree>
    <p:extLst>
      <p:ext uri="{BB962C8B-B14F-4D97-AF65-F5344CB8AC3E}">
        <p14:creationId xmlns:p14="http://schemas.microsoft.com/office/powerpoint/2010/main" val="1227302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Working at a medical school, we have the advantage of having highly motivated, capable, and well-prepared students with a high level of "self-regulation" who are all moving to the same final goal (being a doctor). </a:t>
            </a:r>
            <a:endParaRPr lang="en-US"/>
          </a:p>
        </p:txBody>
      </p:sp>
      <p:sp>
        <p:nvSpPr>
          <p:cNvPr id="4" name="Slide Number Placeholder 3"/>
          <p:cNvSpPr>
            <a:spLocks noGrp="1"/>
          </p:cNvSpPr>
          <p:nvPr>
            <p:ph type="sldNum" sz="quarter" idx="5"/>
          </p:nvPr>
        </p:nvSpPr>
        <p:spPr/>
        <p:txBody>
          <a:bodyPr/>
          <a:lstStyle/>
          <a:p>
            <a:fld id="{55B21961-3A9E-436D-83AE-37D1815D56EE}" type="slidenum">
              <a:rPr lang="en-US" smtClean="0"/>
              <a:t>31</a:t>
            </a:fld>
            <a:endParaRPr lang="en-US"/>
          </a:p>
        </p:txBody>
      </p:sp>
    </p:spTree>
    <p:extLst>
      <p:ext uri="{BB962C8B-B14F-4D97-AF65-F5344CB8AC3E}">
        <p14:creationId xmlns:p14="http://schemas.microsoft.com/office/powerpoint/2010/main" val="1744742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21961-3A9E-436D-83AE-37D1815D56EE}" type="slidenum">
              <a:rPr lang="en-US" smtClean="0"/>
              <a:t>32</a:t>
            </a:fld>
            <a:endParaRPr lang="en-US"/>
          </a:p>
        </p:txBody>
      </p:sp>
    </p:spTree>
    <p:extLst>
      <p:ext uri="{BB962C8B-B14F-4D97-AF65-F5344CB8AC3E}">
        <p14:creationId xmlns:p14="http://schemas.microsoft.com/office/powerpoint/2010/main" val="835040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identify</a:t>
            </a:r>
            <a:r>
              <a:rPr lang="en-US" baseline="0" dirty="0"/>
              <a:t> the topics you wish to apply active learning strategies. Additionally, identify the overarching questions about this topic.</a:t>
            </a:r>
            <a:endParaRPr lang="en-US" dirty="0"/>
          </a:p>
        </p:txBody>
      </p:sp>
      <p:sp>
        <p:nvSpPr>
          <p:cNvPr id="4" name="Slide Number Placeholder 3"/>
          <p:cNvSpPr>
            <a:spLocks noGrp="1"/>
          </p:cNvSpPr>
          <p:nvPr>
            <p:ph type="sldNum" sz="quarter" idx="10"/>
          </p:nvPr>
        </p:nvSpPr>
        <p:spPr/>
        <p:txBody>
          <a:bodyPr/>
          <a:lstStyle/>
          <a:p>
            <a:fld id="{55B21961-3A9E-436D-83AE-37D1815D56EE}" type="slidenum">
              <a:rPr lang="en-US" smtClean="0"/>
              <a:t>33</a:t>
            </a:fld>
            <a:endParaRPr lang="en-US"/>
          </a:p>
        </p:txBody>
      </p:sp>
    </p:spTree>
    <p:extLst>
      <p:ext uri="{BB962C8B-B14F-4D97-AF65-F5344CB8AC3E}">
        <p14:creationId xmlns:p14="http://schemas.microsoft.com/office/powerpoint/2010/main" val="311060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clearly identified</a:t>
            </a:r>
            <a:r>
              <a:rPr lang="en-US" baseline="0" dirty="0"/>
              <a:t> learning objective and outcomes, you can begin to plan and design the activity. </a:t>
            </a:r>
          </a:p>
          <a:p>
            <a:endParaRPr lang="en-US" baseline="0" dirty="0"/>
          </a:p>
          <a:p>
            <a:r>
              <a:rPr lang="en-US" dirty="0"/>
              <a:t>For example, you could lecture for 10-15 minutes, carry out an active learning activity, and, then, return to lecturing. Or, one week you could lecture, but assign an active learning activity for homework; then, the next week, you could flip your class and carry out active learning exercises with students already familiar with the lecture material during class time. There are many ways to sequence the learning events. Your job is to carefully think through the planning and delivery of these events to support your learners.</a:t>
            </a:r>
          </a:p>
          <a:p>
            <a:r>
              <a:rPr lang="en-US" dirty="0"/>
              <a:t>You should analyze the effectiveness of the active learning activity and assess whether or not it aided student understanding and met the associated learning objectives</a:t>
            </a:r>
          </a:p>
        </p:txBody>
      </p:sp>
      <p:sp>
        <p:nvSpPr>
          <p:cNvPr id="4" name="Slide Number Placeholder 3"/>
          <p:cNvSpPr>
            <a:spLocks noGrp="1"/>
          </p:cNvSpPr>
          <p:nvPr>
            <p:ph type="sldNum" sz="quarter" idx="10"/>
          </p:nvPr>
        </p:nvSpPr>
        <p:spPr/>
        <p:txBody>
          <a:bodyPr/>
          <a:lstStyle/>
          <a:p>
            <a:fld id="{55B21961-3A9E-436D-83AE-37D1815D56EE}" type="slidenum">
              <a:rPr lang="en-US" smtClean="0"/>
              <a:t>34</a:t>
            </a:fld>
            <a:endParaRPr lang="en-US"/>
          </a:p>
        </p:txBody>
      </p:sp>
    </p:spTree>
    <p:extLst>
      <p:ext uri="{BB962C8B-B14F-4D97-AF65-F5344CB8AC3E}">
        <p14:creationId xmlns:p14="http://schemas.microsoft.com/office/powerpoint/2010/main" val="3473427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35</a:t>
            </a:fld>
            <a:endParaRPr lang="en-US"/>
          </a:p>
        </p:txBody>
      </p:sp>
    </p:spTree>
    <p:extLst>
      <p:ext uri="{BB962C8B-B14F-4D97-AF65-F5344CB8AC3E}">
        <p14:creationId xmlns:p14="http://schemas.microsoft.com/office/powerpoint/2010/main" val="2242678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Instructors teaching actively will understand that the typical attention span of students is much shorter than the 50-90 minute class, and they will incorporate strategies to reset student attention through changes in the presentation. Finally, the lecture is not read, but rather follows an outline and builds on student questions and responses to keep students engaged.</a:t>
            </a:r>
          </a:p>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6</a:t>
            </a:fld>
            <a:endParaRPr lang="en-US"/>
          </a:p>
        </p:txBody>
      </p:sp>
    </p:spTree>
    <p:extLst>
      <p:ext uri="{BB962C8B-B14F-4D97-AF65-F5344CB8AC3E}">
        <p14:creationId xmlns:p14="http://schemas.microsoft.com/office/powerpoint/2010/main" val="320620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t>Our role today is to provide you with strategies you can use during a traditional lecture. However, these are applicable in any other teaching format you use.</a:t>
            </a:r>
          </a:p>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7</a:t>
            </a:fld>
            <a:endParaRPr lang="en-US"/>
          </a:p>
        </p:txBody>
      </p:sp>
    </p:spTree>
    <p:extLst>
      <p:ext uri="{BB962C8B-B14F-4D97-AF65-F5344CB8AC3E}">
        <p14:creationId xmlns:p14="http://schemas.microsoft.com/office/powerpoint/2010/main" val="149063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Talking and listening — Students actively process information when they ask or answer questions, comment, present, and explain. When students go beyond passive listening to relate, analyze, and use what they are hearing, they are engaged in active learning. </a:t>
            </a:r>
          </a:p>
          <a:p>
            <a:r>
              <a:rPr lang="en-US"/>
              <a:t>Writing – Students can actively process information by putting it in their own words; this can help students organize their thoughts and reflections and prepare them for discussion. </a:t>
            </a:r>
          </a:p>
          <a:p>
            <a:r>
              <a:rPr lang="en-US"/>
              <a:t>Reading –Instructors often expect students to learn through reading. It’s easy for students to read passively in order “to get it done.”  Providing questions, summary exercises, opportunities for posts or reflection, etc., can transform it into an active process.  Students can often benefit from instruction on active reading. </a:t>
            </a:r>
          </a:p>
          <a:p>
            <a:r>
              <a:rPr lang="en-US"/>
              <a:t>Reflecting – Class periods are often packed with information. Students sometimes need time to process the material and connect it to what they’ve already learned.  Reflecting on the applications and implications of new knowledge can help develop higher-order thinking skills and Metacognition.</a:t>
            </a:r>
          </a:p>
          <a:p>
            <a:endParaRPr lang="en-US"/>
          </a:p>
        </p:txBody>
      </p:sp>
      <p:sp>
        <p:nvSpPr>
          <p:cNvPr id="4" name="Slide Number Placeholder 3"/>
          <p:cNvSpPr>
            <a:spLocks noGrp="1"/>
          </p:cNvSpPr>
          <p:nvPr>
            <p:ph type="sldNum" sz="quarter" idx="10"/>
          </p:nvPr>
        </p:nvSpPr>
        <p:spPr/>
        <p:txBody>
          <a:bodyPr/>
          <a:lstStyle/>
          <a:p>
            <a:fld id="{55B21961-3A9E-436D-83AE-37D1815D56EE}" type="slidenum">
              <a:rPr lang="en-US" smtClean="0"/>
              <a:t>8</a:t>
            </a:fld>
            <a:endParaRPr lang="en-US"/>
          </a:p>
        </p:txBody>
      </p:sp>
    </p:spTree>
    <p:extLst>
      <p:ext uri="{BB962C8B-B14F-4D97-AF65-F5344CB8AC3E}">
        <p14:creationId xmlns:p14="http://schemas.microsoft.com/office/powerpoint/2010/main" val="1058267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0A8D7BB1-2376-6A4A-9F2D-94A6D0BB81DB}" type="slidenum">
              <a:rPr lang="en-US" smtClean="0"/>
              <a:t>9</a:t>
            </a:fld>
            <a:endParaRPr lang="en-US"/>
          </a:p>
        </p:txBody>
      </p:sp>
    </p:spTree>
    <p:extLst>
      <p:ext uri="{BB962C8B-B14F-4D97-AF65-F5344CB8AC3E}">
        <p14:creationId xmlns:p14="http://schemas.microsoft.com/office/powerpoint/2010/main" val="358278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Freeman et. </a:t>
            </a:r>
            <a:r>
              <a:rPr lang="en-US" err="1"/>
              <a:t>al's</a:t>
            </a:r>
            <a:r>
              <a:rPr lang="en-US"/>
              <a:t> (2014) meta-analysis of 225 studies comparing active learning approaches with traditional lecturing showed improved exam scores and decreased failure rates for active learning</a:t>
            </a:r>
            <a:endParaRPr lang="en-US" baseline="0"/>
          </a:p>
        </p:txBody>
      </p:sp>
      <p:sp>
        <p:nvSpPr>
          <p:cNvPr id="4" name="Slide Number Placeholder 3"/>
          <p:cNvSpPr>
            <a:spLocks noGrp="1"/>
          </p:cNvSpPr>
          <p:nvPr>
            <p:ph type="sldNum" sz="quarter" idx="10"/>
          </p:nvPr>
        </p:nvSpPr>
        <p:spPr/>
        <p:txBody>
          <a:bodyPr/>
          <a:lstStyle/>
          <a:p>
            <a:fld id="{0A8D7BB1-2376-6A4A-9F2D-94A6D0BB81DB}" type="slidenum">
              <a:rPr lang="en-US" smtClean="0"/>
              <a:t>10</a:t>
            </a:fld>
            <a:endParaRPr lang="en-US"/>
          </a:p>
        </p:txBody>
      </p:sp>
    </p:spTree>
    <p:extLst>
      <p:ext uri="{BB962C8B-B14F-4D97-AF65-F5344CB8AC3E}">
        <p14:creationId xmlns:p14="http://schemas.microsoft.com/office/powerpoint/2010/main" val="211807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Student attention often begins to decline after 10 to 15 minutes of lecture. Retention also drops considerably after the first 10 minutes</a:t>
            </a:r>
            <a:r>
              <a:rPr lang="sv-SE" altLang="en-US" sz="1200">
                <a:solidFill>
                  <a:srgbClr val="000000"/>
                </a:solidFill>
              </a:rPr>
              <a:t>That means that even if information and experiences are </a:t>
            </a:r>
            <a:r>
              <a:rPr lang="hr-HR" altLang="en-US" sz="1200">
                <a:solidFill>
                  <a:srgbClr val="000000"/>
                </a:solidFill>
              </a:rPr>
              <a:t>useful, </a:t>
            </a:r>
            <a:r>
              <a:rPr lang="sv-SE" altLang="en-US" sz="1200">
                <a:solidFill>
                  <a:srgbClr val="000000"/>
                </a:solidFill>
              </a:rPr>
              <a:t>it doesn’t automatically turn into knowledge if </a:t>
            </a:r>
            <a:r>
              <a:rPr lang="hr-HR" altLang="en-US" sz="1200">
                <a:solidFill>
                  <a:srgbClr val="000000"/>
                </a:solidFill>
              </a:rPr>
              <a:t>it is </a:t>
            </a:r>
            <a:r>
              <a:rPr lang="sv-SE" altLang="en-US" sz="1200">
                <a:solidFill>
                  <a:srgbClr val="000000"/>
                </a:solidFill>
              </a:rPr>
              <a:t>not reflected or processed.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a:solidFill>
                <a:srgbClr val="000000"/>
              </a:solidFill>
            </a:endParaRPr>
          </a:p>
          <a:p>
            <a:r>
              <a:rPr lang="en-US"/>
              <a:t>How long is a typical attention span? Depends on time-of-day, motivation, enjoyment, emotion, prior knowledge  Bunce et al., 2011. Study: Students in three General Chemistry courses reported attention lapses (frequency and duration). Key Findings: • Attention lapses were frequent but brief. • Fewer attention lapses during active-learning activities and in the lecture segments immediately after. 4/17/2</a:t>
            </a:r>
            <a:endParaRPr lang="en-US" baseline="0"/>
          </a:p>
        </p:txBody>
      </p:sp>
      <p:sp>
        <p:nvSpPr>
          <p:cNvPr id="4" name="Slide Number Placeholder 3"/>
          <p:cNvSpPr>
            <a:spLocks noGrp="1"/>
          </p:cNvSpPr>
          <p:nvPr>
            <p:ph type="sldNum" sz="quarter" idx="10"/>
          </p:nvPr>
        </p:nvSpPr>
        <p:spPr/>
        <p:txBody>
          <a:bodyPr/>
          <a:lstStyle/>
          <a:p>
            <a:fld id="{0A8D7BB1-2376-6A4A-9F2D-94A6D0BB81DB}" type="slidenum">
              <a:rPr lang="en-US" smtClean="0"/>
              <a:t>11</a:t>
            </a:fld>
            <a:endParaRPr lang="en-US"/>
          </a:p>
        </p:txBody>
      </p:sp>
    </p:spTree>
    <p:extLst>
      <p:ext uri="{BB962C8B-B14F-4D97-AF65-F5344CB8AC3E}">
        <p14:creationId xmlns:p14="http://schemas.microsoft.com/office/powerpoint/2010/main" val="163344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According to Dale’s research, the least effective method at the top, involves learning from information presented through verbal symbols, i.e., listening to spoken words.  The most effective methods at the bottom, involves direct, purposeful learning experiences, such as hands-on or field experience.  Direct purposeful experiences represents reality or the closet things to real, everyday life.   </a:t>
            </a:r>
          </a:p>
          <a:p>
            <a:r>
              <a:rPr lang="en-US"/>
              <a:t> </a:t>
            </a:r>
          </a:p>
          <a:p>
            <a:r>
              <a:rPr lang="en-US"/>
              <a:t>The cone charts the average retention rate for various methods of teaching.  The further you progress down the cone, the greater the learning and the more information is likely to be retained.  It also suggests that when choosing an instructional method it is important to remember that involving students in the process strengthens knowledge retention.   </a:t>
            </a:r>
          </a:p>
          <a:p>
            <a:r>
              <a:rPr lang="en-US"/>
              <a:t> </a:t>
            </a:r>
          </a:p>
          <a:p>
            <a:r>
              <a:rPr lang="en-US"/>
              <a:t>It reveals that “action-learning” techniques result in up to 90% retention.  People learn best when they use perceptual learning styles. Perceptual learning styles are sensory based.  The more sensory channels possible in interacting with a resource, the better chance that many students can learn from it.  According to Dale, instructors should design instructional activities that build upon more real-life experiences.    Dales’ cone of experience is a tool to help instructors make decisions about resources and activities.  The instructor can ask the following: • Where will the student’s experience with this instructional resource fit on the cone?  How far is it removed from real-life? • What kind of learning experience do you want to provide in the classroom? • How does this instructional resource augment the information supplied by the textbook? • What and how many senses can students use to learn this instructional material? • Does the instructional material enhance learning? </a:t>
            </a:r>
          </a:p>
          <a:p>
            <a:r>
              <a:rPr lang="en-US"/>
              <a:t> </a:t>
            </a:r>
          </a:p>
        </p:txBody>
      </p:sp>
      <p:sp>
        <p:nvSpPr>
          <p:cNvPr id="4" name="Slide Number Placeholder 3"/>
          <p:cNvSpPr>
            <a:spLocks noGrp="1"/>
          </p:cNvSpPr>
          <p:nvPr>
            <p:ph type="sldNum" sz="quarter" idx="10"/>
          </p:nvPr>
        </p:nvSpPr>
        <p:spPr/>
        <p:txBody>
          <a:bodyPr/>
          <a:lstStyle/>
          <a:p>
            <a:fld id="{55B21961-3A9E-436D-83AE-37D1815D56EE}" type="slidenum">
              <a:rPr lang="en-US" smtClean="0"/>
              <a:t>12</a:t>
            </a:fld>
            <a:endParaRPr lang="en-US"/>
          </a:p>
        </p:txBody>
      </p:sp>
    </p:spTree>
    <p:extLst>
      <p:ext uri="{BB962C8B-B14F-4D97-AF65-F5344CB8AC3E}">
        <p14:creationId xmlns:p14="http://schemas.microsoft.com/office/powerpoint/2010/main" val="916658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D987EB-FAA1-45CA-B56F-3E44CBC1AE2A}"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A63BB-C5D5-4875-B56F-70D771A77DD3}" type="slidenum">
              <a:rPr lang="en-US" smtClean="0"/>
              <a:t>‹#›</a:t>
            </a:fld>
            <a:endParaRPr lang="en-US"/>
          </a:p>
        </p:txBody>
      </p:sp>
    </p:spTree>
    <p:extLst>
      <p:ext uri="{BB962C8B-B14F-4D97-AF65-F5344CB8AC3E}">
        <p14:creationId xmlns:p14="http://schemas.microsoft.com/office/powerpoint/2010/main" val="52063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D987EB-FAA1-45CA-B56F-3E44CBC1AE2A}"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A63BB-C5D5-4875-B56F-70D771A77DD3}" type="slidenum">
              <a:rPr lang="en-US" smtClean="0"/>
              <a:t>‹#›</a:t>
            </a:fld>
            <a:endParaRPr lang="en-US"/>
          </a:p>
        </p:txBody>
      </p:sp>
    </p:spTree>
    <p:extLst>
      <p:ext uri="{BB962C8B-B14F-4D97-AF65-F5344CB8AC3E}">
        <p14:creationId xmlns:p14="http://schemas.microsoft.com/office/powerpoint/2010/main" val="76490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D987EB-FAA1-45CA-B56F-3E44CBC1AE2A}"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A63BB-C5D5-4875-B56F-70D771A77DD3}" type="slidenum">
              <a:rPr lang="en-US" smtClean="0"/>
              <a:t>‹#›</a:t>
            </a:fld>
            <a:endParaRPr lang="en-US"/>
          </a:p>
        </p:txBody>
      </p:sp>
    </p:spTree>
    <p:extLst>
      <p:ext uri="{BB962C8B-B14F-4D97-AF65-F5344CB8AC3E}">
        <p14:creationId xmlns:p14="http://schemas.microsoft.com/office/powerpoint/2010/main" val="370898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D987EB-FAA1-45CA-B56F-3E44CBC1AE2A}"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A63BB-C5D5-4875-B56F-70D771A77DD3}" type="slidenum">
              <a:rPr lang="en-US" smtClean="0"/>
              <a:t>‹#›</a:t>
            </a:fld>
            <a:endParaRPr lang="en-US"/>
          </a:p>
        </p:txBody>
      </p:sp>
    </p:spTree>
    <p:extLst>
      <p:ext uri="{BB962C8B-B14F-4D97-AF65-F5344CB8AC3E}">
        <p14:creationId xmlns:p14="http://schemas.microsoft.com/office/powerpoint/2010/main" val="179285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D987EB-FAA1-45CA-B56F-3E44CBC1AE2A}"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A63BB-C5D5-4875-B56F-70D771A77DD3}" type="slidenum">
              <a:rPr lang="en-US" smtClean="0"/>
              <a:t>‹#›</a:t>
            </a:fld>
            <a:endParaRPr lang="en-US"/>
          </a:p>
        </p:txBody>
      </p:sp>
    </p:spTree>
    <p:extLst>
      <p:ext uri="{BB962C8B-B14F-4D97-AF65-F5344CB8AC3E}">
        <p14:creationId xmlns:p14="http://schemas.microsoft.com/office/powerpoint/2010/main" val="335937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D987EB-FAA1-45CA-B56F-3E44CBC1AE2A}"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A63BB-C5D5-4875-B56F-70D771A77DD3}" type="slidenum">
              <a:rPr lang="en-US" smtClean="0"/>
              <a:t>‹#›</a:t>
            </a:fld>
            <a:endParaRPr lang="en-US"/>
          </a:p>
        </p:txBody>
      </p:sp>
    </p:spTree>
    <p:extLst>
      <p:ext uri="{BB962C8B-B14F-4D97-AF65-F5344CB8AC3E}">
        <p14:creationId xmlns:p14="http://schemas.microsoft.com/office/powerpoint/2010/main" val="363752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D987EB-FAA1-45CA-B56F-3E44CBC1AE2A}"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A63BB-C5D5-4875-B56F-70D771A77DD3}" type="slidenum">
              <a:rPr lang="en-US" smtClean="0"/>
              <a:t>‹#›</a:t>
            </a:fld>
            <a:endParaRPr lang="en-US"/>
          </a:p>
        </p:txBody>
      </p:sp>
    </p:spTree>
    <p:extLst>
      <p:ext uri="{BB962C8B-B14F-4D97-AF65-F5344CB8AC3E}">
        <p14:creationId xmlns:p14="http://schemas.microsoft.com/office/powerpoint/2010/main" val="56827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D987EB-FAA1-45CA-B56F-3E44CBC1AE2A}"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A63BB-C5D5-4875-B56F-70D771A77DD3}" type="slidenum">
              <a:rPr lang="en-US" smtClean="0"/>
              <a:t>‹#›</a:t>
            </a:fld>
            <a:endParaRPr lang="en-US"/>
          </a:p>
        </p:txBody>
      </p:sp>
    </p:spTree>
    <p:extLst>
      <p:ext uri="{BB962C8B-B14F-4D97-AF65-F5344CB8AC3E}">
        <p14:creationId xmlns:p14="http://schemas.microsoft.com/office/powerpoint/2010/main" val="358234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987EB-FAA1-45CA-B56F-3E44CBC1AE2A}"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A63BB-C5D5-4875-B56F-70D771A77DD3}" type="slidenum">
              <a:rPr lang="en-US" smtClean="0"/>
              <a:t>‹#›</a:t>
            </a:fld>
            <a:endParaRPr lang="en-US"/>
          </a:p>
        </p:txBody>
      </p:sp>
    </p:spTree>
    <p:extLst>
      <p:ext uri="{BB962C8B-B14F-4D97-AF65-F5344CB8AC3E}">
        <p14:creationId xmlns:p14="http://schemas.microsoft.com/office/powerpoint/2010/main" val="1737493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D987EB-FAA1-45CA-B56F-3E44CBC1AE2A}"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A63BB-C5D5-4875-B56F-70D771A77DD3}" type="slidenum">
              <a:rPr lang="en-US" smtClean="0"/>
              <a:t>‹#›</a:t>
            </a:fld>
            <a:endParaRPr lang="en-US"/>
          </a:p>
        </p:txBody>
      </p:sp>
    </p:spTree>
    <p:extLst>
      <p:ext uri="{BB962C8B-B14F-4D97-AF65-F5344CB8AC3E}">
        <p14:creationId xmlns:p14="http://schemas.microsoft.com/office/powerpoint/2010/main" val="217506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D987EB-FAA1-45CA-B56F-3E44CBC1AE2A}"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A63BB-C5D5-4875-B56F-70D771A77DD3}" type="slidenum">
              <a:rPr lang="en-US" smtClean="0"/>
              <a:t>‹#›</a:t>
            </a:fld>
            <a:endParaRPr lang="en-US"/>
          </a:p>
        </p:txBody>
      </p:sp>
    </p:spTree>
    <p:extLst>
      <p:ext uri="{BB962C8B-B14F-4D97-AF65-F5344CB8AC3E}">
        <p14:creationId xmlns:p14="http://schemas.microsoft.com/office/powerpoint/2010/main" val="300781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1">
                <a:alpha val="70000"/>
                <a:lumMod val="9000"/>
                <a:lumOff val="91000"/>
              </a:schemeClr>
            </a:gs>
            <a:gs pos="90000">
              <a:srgbClr val="F7A54B"/>
            </a:gs>
            <a:gs pos="48000">
              <a:srgbClr val="F7A54B"/>
            </a:gs>
            <a:gs pos="81000">
              <a:srgbClr val="F7A54B"/>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987EB-FAA1-45CA-B56F-3E44CBC1AE2A}" type="datetimeFigureOut">
              <a:rPr lang="en-US" smtClean="0"/>
              <a:t>10/31/2018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A63BB-C5D5-4875-B56F-70D771A77DD3}" type="slidenum">
              <a:rPr lang="en-US" smtClean="0"/>
              <a:t>‹#›</a:t>
            </a:fld>
            <a:endParaRPr lang="en-US"/>
          </a:p>
        </p:txBody>
      </p:sp>
    </p:spTree>
    <p:extLst>
      <p:ext uri="{BB962C8B-B14F-4D97-AF65-F5344CB8AC3E}">
        <p14:creationId xmlns:p14="http://schemas.microsoft.com/office/powerpoint/2010/main" val="805738226"/>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png"/><Relationship Id="rId7" Type="http://schemas.openxmlformats.org/officeDocument/2006/relationships/diagramColors" Target="../diagrams/colors1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png"/><Relationship Id="rId7" Type="http://schemas.openxmlformats.org/officeDocument/2006/relationships/diagramColors" Target="../diagrams/colors1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4.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png"/><Relationship Id="rId7" Type="http://schemas.openxmlformats.org/officeDocument/2006/relationships/diagramColors" Target="../diagrams/colors14.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gradFill>
            <a:gsLst>
              <a:gs pos="8000">
                <a:schemeClr val="accent1">
                  <a:alpha val="70000"/>
                  <a:lumMod val="9000"/>
                  <a:lumOff val="91000"/>
                </a:schemeClr>
              </a:gs>
              <a:gs pos="90000">
                <a:srgbClr val="F7A54B"/>
              </a:gs>
              <a:gs pos="48000">
                <a:srgbClr val="F7A54B"/>
              </a:gs>
              <a:gs pos="81000">
                <a:srgbClr val="F7A54B"/>
              </a:gs>
            </a:gsLst>
            <a:lin ang="5400000" scaled="1"/>
          </a:gradFill>
        </p:spPr>
        <p:txBody>
          <a:bodyPr/>
          <a:lstStyle/>
          <a:p>
            <a:r>
              <a:rPr lang="en-US" dirty="0"/>
              <a:t>Keeping Your Audience Active</a:t>
            </a:r>
          </a:p>
        </p:txBody>
      </p:sp>
      <p:sp>
        <p:nvSpPr>
          <p:cNvPr id="3" name="Subtitle 2"/>
          <p:cNvSpPr>
            <a:spLocks noGrp="1"/>
          </p:cNvSpPr>
          <p:nvPr>
            <p:ph type="subTitle" idx="1"/>
          </p:nvPr>
        </p:nvSpPr>
        <p:spPr>
          <a:xfrm>
            <a:off x="1524000" y="3602038"/>
            <a:ext cx="9144000" cy="2513012"/>
          </a:xfrm>
        </p:spPr>
        <p:txBody>
          <a:bodyPr>
            <a:normAutofit fontScale="77500" lnSpcReduction="20000"/>
          </a:bodyPr>
          <a:lstStyle/>
          <a:p>
            <a:r>
              <a:rPr lang="en-US" sz="6700" b="1" dirty="0"/>
              <a:t>Active Learning Strategies</a:t>
            </a:r>
          </a:p>
          <a:p>
            <a:endParaRPr lang="en-US" b="1" dirty="0"/>
          </a:p>
          <a:p>
            <a:r>
              <a:rPr lang="en-US" sz="2900" b="1" dirty="0"/>
              <a:t>If you can’t hear music, please follow these steps:</a:t>
            </a:r>
          </a:p>
          <a:p>
            <a:r>
              <a:rPr lang="en-US" sz="2900" b="1" dirty="0"/>
              <a:t>Click Communicate</a:t>
            </a:r>
          </a:p>
          <a:p>
            <a:r>
              <a:rPr lang="en-US" sz="2900" b="1" dirty="0"/>
              <a:t>Click Integrated Voice Conference</a:t>
            </a:r>
          </a:p>
          <a:p>
            <a:r>
              <a:rPr lang="en-US" sz="2900" b="1" dirty="0"/>
              <a:t>Click Join Conference</a:t>
            </a:r>
          </a:p>
          <a:p>
            <a:endParaRPr lang="en-US" b="1" dirty="0"/>
          </a:p>
          <a:p>
            <a:endParaRPr lang="en-US" b="1" dirty="0"/>
          </a:p>
        </p:txBody>
      </p:sp>
      <p:pic>
        <p:nvPicPr>
          <p:cNvPr id="4" name="Picture 3">
            <a:extLst>
              <a:ext uri="{FF2B5EF4-FFF2-40B4-BE49-F238E27FC236}">
                <a16:creationId xmlns:a16="http://schemas.microsoft.com/office/drawing/2014/main" id="{BE60B25E-6645-4B6B-8A4D-E956B8A53C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2160" y="5403631"/>
            <a:ext cx="994240" cy="1011683"/>
          </a:xfrm>
          <a:prstGeom prst="rect">
            <a:avLst/>
          </a:prstGeom>
        </p:spPr>
      </p:pic>
    </p:spTree>
    <p:extLst>
      <p:ext uri="{BB962C8B-B14F-4D97-AF65-F5344CB8AC3E}">
        <p14:creationId xmlns:p14="http://schemas.microsoft.com/office/powerpoint/2010/main" val="2211141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mn-lt"/>
                <a:cs typeface="Chalkboard"/>
              </a:rPr>
              <a:t>WHY ACTIVE LEARNING?</a:t>
            </a:r>
          </a:p>
        </p:txBody>
      </p:sp>
      <p:sp>
        <p:nvSpPr>
          <p:cNvPr id="5" name="TextBox 4"/>
          <p:cNvSpPr txBox="1"/>
          <p:nvPr/>
        </p:nvSpPr>
        <p:spPr>
          <a:xfrm>
            <a:off x="1559169" y="1452194"/>
            <a:ext cx="5004612" cy="646331"/>
          </a:xfrm>
          <a:prstGeom prst="rect">
            <a:avLst/>
          </a:prstGeom>
          <a:noFill/>
        </p:spPr>
        <p:txBody>
          <a:bodyPr wrap="square" rtlCol="0">
            <a:spAutoFit/>
          </a:bodyPr>
          <a:lstStyle/>
          <a:p>
            <a:pPr algn="ctr"/>
            <a:r>
              <a:rPr lang="en-US" sz="3600">
                <a:latin typeface="Chalkduster"/>
                <a:cs typeface="Chalkduster"/>
              </a:rPr>
              <a:t>No Active Learning</a:t>
            </a:r>
          </a:p>
        </p:txBody>
      </p:sp>
      <p:sp>
        <p:nvSpPr>
          <p:cNvPr id="8" name="TextBox 7"/>
          <p:cNvSpPr txBox="1"/>
          <p:nvPr/>
        </p:nvSpPr>
        <p:spPr>
          <a:xfrm>
            <a:off x="6877192" y="1417639"/>
            <a:ext cx="2614350" cy="1200329"/>
          </a:xfrm>
          <a:prstGeom prst="rect">
            <a:avLst/>
          </a:prstGeom>
          <a:noFill/>
        </p:spPr>
        <p:txBody>
          <a:bodyPr wrap="square" rtlCol="0">
            <a:spAutoFit/>
          </a:bodyPr>
          <a:lstStyle/>
          <a:p>
            <a:pPr algn="ctr"/>
            <a:r>
              <a:rPr lang="en-US" sz="3600">
                <a:latin typeface="Chalkduster"/>
                <a:cs typeface="Chalkduster"/>
              </a:rPr>
              <a:t>Active Learning</a:t>
            </a:r>
          </a:p>
        </p:txBody>
      </p:sp>
      <p:sp>
        <p:nvSpPr>
          <p:cNvPr id="9" name="Oval 8"/>
          <p:cNvSpPr/>
          <p:nvPr/>
        </p:nvSpPr>
        <p:spPr>
          <a:xfrm>
            <a:off x="2519942" y="2764371"/>
            <a:ext cx="3171144" cy="2988505"/>
          </a:xfrm>
          <a:prstGeom prst="ellipse">
            <a:avLst/>
          </a:prstGeom>
          <a:solidFill>
            <a:schemeClr val="accent2">
              <a:lumMod val="75000"/>
              <a:alpha val="9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a:t>34% Failure Rate</a:t>
            </a:r>
          </a:p>
        </p:txBody>
      </p:sp>
      <p:sp>
        <p:nvSpPr>
          <p:cNvPr id="10" name="Oval 9"/>
          <p:cNvSpPr/>
          <p:nvPr/>
        </p:nvSpPr>
        <p:spPr>
          <a:xfrm>
            <a:off x="7126178" y="3287357"/>
            <a:ext cx="2066581" cy="2091954"/>
          </a:xfrm>
          <a:prstGeom prst="ellipse">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22% Failure Rate</a:t>
            </a:r>
          </a:p>
        </p:txBody>
      </p:sp>
      <p:sp>
        <p:nvSpPr>
          <p:cNvPr id="11" name="TextBox 10"/>
          <p:cNvSpPr txBox="1"/>
          <p:nvPr/>
        </p:nvSpPr>
        <p:spPr>
          <a:xfrm>
            <a:off x="6106407" y="5862270"/>
            <a:ext cx="4692323" cy="400110"/>
          </a:xfrm>
          <a:prstGeom prst="rect">
            <a:avLst/>
          </a:prstGeom>
          <a:noFill/>
        </p:spPr>
        <p:txBody>
          <a:bodyPr wrap="square" rtlCol="0">
            <a:spAutoFit/>
          </a:bodyPr>
          <a:lstStyle/>
          <a:p>
            <a:r>
              <a:rPr lang="en-US" sz="2000">
                <a:solidFill>
                  <a:schemeClr val="accent1">
                    <a:lumMod val="75000"/>
                  </a:schemeClr>
                </a:solidFill>
                <a:latin typeface="Chalkduster"/>
                <a:cs typeface="Chalkduster"/>
              </a:rPr>
              <a:t>+6% better on examinations</a:t>
            </a:r>
          </a:p>
        </p:txBody>
      </p:sp>
      <p:sp>
        <p:nvSpPr>
          <p:cNvPr id="13" name="TextBox 12"/>
          <p:cNvSpPr txBox="1"/>
          <p:nvPr/>
        </p:nvSpPr>
        <p:spPr>
          <a:xfrm>
            <a:off x="1629621" y="6262381"/>
            <a:ext cx="5496557" cy="461665"/>
          </a:xfrm>
          <a:prstGeom prst="rect">
            <a:avLst/>
          </a:prstGeom>
          <a:noFill/>
        </p:spPr>
        <p:txBody>
          <a:bodyPr wrap="square" rtlCol="0">
            <a:spAutoFit/>
          </a:bodyPr>
          <a:lstStyle/>
          <a:p>
            <a:r>
              <a:rPr lang="en-US" sz="1200"/>
              <a:t>Source: Freeman et al. (2014) Active learning increases student performance in science, engineering, and mathematics. </a:t>
            </a:r>
            <a:r>
              <a:rPr lang="en-US" sz="1200" i="1"/>
              <a:t>PNAS</a:t>
            </a:r>
            <a:r>
              <a:rPr lang="en-US" sz="1200"/>
              <a:t>, June 10, 2014, vol. 111, no. 23</a:t>
            </a:r>
          </a:p>
        </p:txBody>
      </p:sp>
      <p:pic>
        <p:nvPicPr>
          <p:cNvPr id="12" name="Picture 11">
            <a:extLst>
              <a:ext uri="{FF2B5EF4-FFF2-40B4-BE49-F238E27FC236}">
                <a16:creationId xmlns:a16="http://schemas.microsoft.com/office/drawing/2014/main" id="{09EE2F28-61E7-4835-A869-9E7392124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8732" y="5701174"/>
            <a:ext cx="944706" cy="961280"/>
          </a:xfrm>
          <a:prstGeom prst="rect">
            <a:avLst/>
          </a:prstGeom>
        </p:spPr>
      </p:pic>
    </p:spTree>
    <p:extLst>
      <p:ext uri="{BB962C8B-B14F-4D97-AF65-F5344CB8AC3E}">
        <p14:creationId xmlns:p14="http://schemas.microsoft.com/office/powerpoint/2010/main" val="42790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mn-lt"/>
                <a:cs typeface="Chalkboard"/>
              </a:rPr>
              <a:t>WHY ACTIVE LEARNING</a:t>
            </a:r>
          </a:p>
        </p:txBody>
      </p:sp>
      <p:pic>
        <p:nvPicPr>
          <p:cNvPr id="3" name="Picture 2" descr="Simple-Brain-Woof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5369" y="2614863"/>
            <a:ext cx="3920862" cy="2935747"/>
          </a:xfrm>
          <a:prstGeom prst="rect">
            <a:avLst/>
          </a:prstGeom>
        </p:spPr>
      </p:pic>
      <p:sp>
        <p:nvSpPr>
          <p:cNvPr id="4" name="TextBox 3"/>
          <p:cNvSpPr txBox="1"/>
          <p:nvPr/>
        </p:nvSpPr>
        <p:spPr>
          <a:xfrm>
            <a:off x="5227849" y="5602819"/>
            <a:ext cx="4677929" cy="1077218"/>
          </a:xfrm>
          <a:prstGeom prst="rect">
            <a:avLst/>
          </a:prstGeom>
          <a:noFill/>
        </p:spPr>
        <p:txBody>
          <a:bodyPr wrap="square" rtlCol="0">
            <a:spAutoFit/>
          </a:bodyPr>
          <a:lstStyle/>
          <a:p>
            <a:pPr algn="ctr"/>
            <a:r>
              <a:rPr lang="en-US" sz="3200">
                <a:latin typeface="Chalkduster"/>
                <a:cs typeface="Chalkduster"/>
              </a:rPr>
              <a:t>Attention Span = 10-20 Minutes  </a:t>
            </a:r>
          </a:p>
        </p:txBody>
      </p:sp>
      <p:sp>
        <p:nvSpPr>
          <p:cNvPr id="5" name="Right Arrow 4"/>
          <p:cNvSpPr/>
          <p:nvPr/>
        </p:nvSpPr>
        <p:spPr>
          <a:xfrm>
            <a:off x="1774410" y="3265880"/>
            <a:ext cx="978408" cy="484632"/>
          </a:xfrm>
          <a:prstGeom prst="rightArrow">
            <a:avLst/>
          </a:prstGeom>
          <a:solidFill>
            <a:schemeClr val="accent1">
              <a:lumMod val="75000"/>
              <a:alpha val="7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774411" y="3734981"/>
            <a:ext cx="2532519" cy="369332"/>
          </a:xfrm>
          <a:prstGeom prst="rect">
            <a:avLst/>
          </a:prstGeom>
          <a:noFill/>
        </p:spPr>
        <p:txBody>
          <a:bodyPr wrap="square" rtlCol="0">
            <a:spAutoFit/>
          </a:bodyPr>
          <a:lstStyle/>
          <a:p>
            <a:pPr algn="ctr"/>
            <a:r>
              <a:rPr lang="en-US">
                <a:latin typeface="Chalkduster"/>
                <a:cs typeface="Chalkduster"/>
              </a:rPr>
              <a:t>INFORMATION</a:t>
            </a:r>
          </a:p>
        </p:txBody>
      </p:sp>
      <p:sp>
        <p:nvSpPr>
          <p:cNvPr id="11" name="Right Arrow 10"/>
          <p:cNvSpPr/>
          <p:nvPr/>
        </p:nvSpPr>
        <p:spPr>
          <a:xfrm>
            <a:off x="2873221" y="3265880"/>
            <a:ext cx="978408" cy="484632"/>
          </a:xfrm>
          <a:prstGeom prst="rightArrow">
            <a:avLst/>
          </a:prstGeom>
          <a:solidFill>
            <a:schemeClr val="accent1">
              <a:lumMod val="75000"/>
              <a:alpha val="7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3922184" y="3265880"/>
            <a:ext cx="978408" cy="484632"/>
          </a:xfrm>
          <a:prstGeom prst="rightArrow">
            <a:avLst/>
          </a:prstGeom>
          <a:solidFill>
            <a:schemeClr val="accent1">
              <a:lumMod val="75000"/>
              <a:alpha val="7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rot="19737484">
            <a:off x="5179241" y="2387195"/>
            <a:ext cx="978408" cy="484632"/>
          </a:xfrm>
          <a:prstGeom prst="rightArrow">
            <a:avLst/>
          </a:prstGeom>
          <a:solidFill>
            <a:srgbClr val="80000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560669" y="5233487"/>
            <a:ext cx="3492521" cy="369332"/>
          </a:xfrm>
          <a:prstGeom prst="rect">
            <a:avLst/>
          </a:prstGeom>
          <a:noFill/>
        </p:spPr>
        <p:txBody>
          <a:bodyPr wrap="square" rtlCol="0">
            <a:spAutoFit/>
          </a:bodyPr>
          <a:lstStyle/>
          <a:p>
            <a:pPr algn="ctr"/>
            <a:r>
              <a:rPr lang="en-US"/>
              <a:t>10-20 Minutes</a:t>
            </a:r>
          </a:p>
        </p:txBody>
      </p:sp>
      <p:sp>
        <p:nvSpPr>
          <p:cNvPr id="18" name="Right Arrow 17"/>
          <p:cNvSpPr/>
          <p:nvPr/>
        </p:nvSpPr>
        <p:spPr>
          <a:xfrm>
            <a:off x="6310230" y="2078023"/>
            <a:ext cx="978408" cy="484632"/>
          </a:xfrm>
          <a:prstGeom prst="rightArrow">
            <a:avLst/>
          </a:prstGeom>
          <a:solidFill>
            <a:srgbClr val="80000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rot="1076362">
            <a:off x="7486346" y="2273012"/>
            <a:ext cx="978408" cy="484632"/>
          </a:xfrm>
          <a:prstGeom prst="rightArrow">
            <a:avLst/>
          </a:prstGeom>
          <a:solidFill>
            <a:srgbClr val="80000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rot="2904697">
            <a:off x="8406766" y="2847074"/>
            <a:ext cx="978408" cy="484632"/>
          </a:xfrm>
          <a:prstGeom prst="rightArrow">
            <a:avLst/>
          </a:prstGeom>
          <a:solidFill>
            <a:srgbClr val="80000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a:off x="9125038" y="3621030"/>
            <a:ext cx="978408" cy="484632"/>
          </a:xfrm>
          <a:prstGeom prst="rightArrow">
            <a:avLst/>
          </a:prstGeom>
          <a:solidFill>
            <a:srgbClr val="80000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294408" y="4844326"/>
            <a:ext cx="2263704" cy="369332"/>
          </a:xfrm>
          <a:prstGeom prst="rect">
            <a:avLst/>
          </a:prstGeom>
          <a:noFill/>
        </p:spPr>
        <p:txBody>
          <a:bodyPr wrap="square" rtlCol="0">
            <a:spAutoFit/>
          </a:bodyPr>
          <a:lstStyle/>
          <a:p>
            <a:r>
              <a:rPr lang="en-US">
                <a:latin typeface="Chalkduster"/>
                <a:cs typeface="Chalkduster"/>
              </a:rPr>
              <a:t>ENGAGEMENT</a:t>
            </a:r>
          </a:p>
        </p:txBody>
      </p:sp>
      <p:sp>
        <p:nvSpPr>
          <p:cNvPr id="24" name="Right Arrow 23"/>
          <p:cNvSpPr/>
          <p:nvPr/>
        </p:nvSpPr>
        <p:spPr>
          <a:xfrm rot="13662248">
            <a:off x="4018866" y="4077087"/>
            <a:ext cx="978408" cy="484632"/>
          </a:xfrm>
          <a:prstGeom prst="rightArrow">
            <a:avLst/>
          </a:prstGeom>
          <a:solidFill>
            <a:schemeClr val="accent1">
              <a:lumMod val="75000"/>
              <a:alpha val="7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D8C952C-7855-4FF3-A1EB-AC9358B1DC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9531" y="5718757"/>
            <a:ext cx="944706" cy="961280"/>
          </a:xfrm>
          <a:prstGeom prst="rect">
            <a:avLst/>
          </a:prstGeom>
        </p:spPr>
      </p:pic>
    </p:spTree>
    <p:extLst>
      <p:ext uri="{BB962C8B-B14F-4D97-AF65-F5344CB8AC3E}">
        <p14:creationId xmlns:p14="http://schemas.microsoft.com/office/powerpoint/2010/main" val="303687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animBg="1"/>
      <p:bldP spid="12" grpId="0" animBg="1"/>
      <p:bldP spid="16" grpId="0" animBg="1"/>
      <p:bldP spid="17" grpId="0"/>
      <p:bldP spid="18" grpId="0" animBg="1"/>
      <p:bldP spid="19" grpId="0" animBg="1"/>
      <p:bldP spid="20" grpId="0" animBg="1"/>
      <p:bldP spid="22" grpId="0" animBg="1"/>
      <p:bldP spid="7" grpId="0"/>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Edgar Dale’s Cone of Experience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3822" y="1312006"/>
            <a:ext cx="6553545" cy="4241930"/>
          </a:xfrm>
          <a:prstGeom prst="rect">
            <a:avLst/>
          </a:prstGeom>
        </p:spPr>
      </p:pic>
      <p:pic>
        <p:nvPicPr>
          <p:cNvPr id="6" name="Picture 5">
            <a:extLst>
              <a:ext uri="{FF2B5EF4-FFF2-40B4-BE49-F238E27FC236}">
                <a16:creationId xmlns:a16="http://schemas.microsoft.com/office/drawing/2014/main" id="{D8F065F3-D649-43A8-B20B-1A16084CC5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38560" y="5722946"/>
            <a:ext cx="944706" cy="961280"/>
          </a:xfrm>
          <a:prstGeom prst="rect">
            <a:avLst/>
          </a:prstGeom>
        </p:spPr>
      </p:pic>
    </p:spTree>
    <p:extLst>
      <p:ext uri="{BB962C8B-B14F-4D97-AF65-F5344CB8AC3E}">
        <p14:creationId xmlns:p14="http://schemas.microsoft.com/office/powerpoint/2010/main" val="276920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762000"/>
            <a:ext cx="3759200" cy="3340100"/>
          </a:xfrm>
        </p:spPr>
        <p:txBody>
          <a:bodyPr>
            <a:normAutofit/>
          </a:bodyPr>
          <a:lstStyle/>
          <a:p>
            <a:r>
              <a:rPr lang="en-US" b="1">
                <a:solidFill>
                  <a:srgbClr val="FFFFFF"/>
                </a:solidFill>
              </a:rPr>
              <a:t>Benefits of Active Learning</a:t>
            </a:r>
          </a:p>
        </p:txBody>
      </p:sp>
      <p:sp>
        <p:nvSpPr>
          <p:cNvPr id="145" name="Content Placeholder 2"/>
          <p:cNvSpPr>
            <a:spLocks noGrp="1"/>
          </p:cNvSpPr>
          <p:nvPr>
            <p:ph idx="1"/>
          </p:nvPr>
        </p:nvSpPr>
        <p:spPr>
          <a:xfrm>
            <a:off x="7658103" y="795548"/>
            <a:ext cx="3759198" cy="5275603"/>
          </a:xfrm>
        </p:spPr>
        <p:txBody>
          <a:bodyPr anchor="ctr">
            <a:normAutofit/>
          </a:bodyPr>
          <a:lstStyle/>
          <a:p>
            <a:pPr marL="0" indent="0">
              <a:buNone/>
            </a:pPr>
            <a:r>
              <a:rPr lang="en-US" sz="1700"/>
              <a:t>Several research studies demonstrate the positive impact active learning can have upon students' learning outcomes:</a:t>
            </a:r>
          </a:p>
          <a:p>
            <a:r>
              <a:rPr lang="en-US" sz="1700"/>
              <a:t>Increased content knowledge, critical thinking and problem-solving abilities, and positive attitudes towards learning in comparison to traditional lecture-based delivery </a:t>
            </a:r>
          </a:p>
          <a:p>
            <a:r>
              <a:rPr lang="en-US" sz="1700"/>
              <a:t>Increased enthusiasm for learning in both students and instructors </a:t>
            </a:r>
          </a:p>
          <a:p>
            <a:r>
              <a:rPr lang="en-US" sz="1700"/>
              <a:t>Development of graduate capabilities such as critical and creative thinking, problem-solving, adaptability, communication and interpersonal skills </a:t>
            </a:r>
          </a:p>
          <a:p>
            <a:r>
              <a:rPr lang="en-US" sz="1700"/>
              <a:t>Improved student perceptions and attitudes towards information literacy</a:t>
            </a:r>
          </a:p>
          <a:p>
            <a:endParaRPr lang="en-US" sz="1700"/>
          </a:p>
          <a:p>
            <a:endParaRPr lang="en-US" sz="1700"/>
          </a:p>
        </p:txBody>
      </p:sp>
      <p:pic>
        <p:nvPicPr>
          <p:cNvPr id="142" name="Graphic 115" descr="Books">
            <a:extLst>
              <a:ext uri="{FF2B5EF4-FFF2-40B4-BE49-F238E27FC236}">
                <a16:creationId xmlns:a16="http://schemas.microsoft.com/office/drawing/2014/main" id="{05297FCD-804C-4352-A149-874805209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243078" y="2576514"/>
            <a:ext cx="1705848" cy="1705848"/>
          </a:xfrm>
          <a:prstGeom prst="rect">
            <a:avLst/>
          </a:prstGeom>
        </p:spPr>
      </p:pic>
      <p:pic>
        <p:nvPicPr>
          <p:cNvPr id="9" name="Picture 8">
            <a:extLst>
              <a:ext uri="{FF2B5EF4-FFF2-40B4-BE49-F238E27FC236}">
                <a16:creationId xmlns:a16="http://schemas.microsoft.com/office/drawing/2014/main" id="{F932C5CD-1CE8-463C-A3CA-4CE0DE179A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38560" y="5783126"/>
            <a:ext cx="944706" cy="961280"/>
          </a:xfrm>
          <a:prstGeom prst="rect">
            <a:avLst/>
          </a:prstGeom>
        </p:spPr>
      </p:pic>
    </p:spTree>
    <p:extLst>
      <p:ext uri="{BB962C8B-B14F-4D97-AF65-F5344CB8AC3E}">
        <p14:creationId xmlns:p14="http://schemas.microsoft.com/office/powerpoint/2010/main" val="397768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6-01-03 at 3.12.43 PM.png"/>
          <p:cNvPicPr>
            <a:picLocks noChangeAspect="1"/>
          </p:cNvPicPr>
          <p:nvPr/>
        </p:nvPicPr>
        <p:blipFill>
          <a:blip r:embed="rId3">
            <a:extLst>
              <a:ext uri="{28A0092B-C50C-407E-A947-70E740481C1C}">
                <a14:useLocalDpi xmlns:a14="http://schemas.microsoft.com/office/drawing/2010/main" val="0"/>
              </a:ext>
            </a:extLst>
          </a:blip>
          <a:srcRect l="-9113" r="-9113"/>
          <a:stretch>
            <a:fillRect/>
          </a:stretch>
        </p:blipFill>
        <p:spPr>
          <a:xfrm>
            <a:off x="773481" y="798048"/>
            <a:ext cx="9618785" cy="5289961"/>
          </a:xfrm>
          <a:prstGeom prst="rect">
            <a:avLst/>
          </a:prstGeom>
        </p:spPr>
      </p:pic>
      <p:cxnSp>
        <p:nvCxnSpPr>
          <p:cNvPr id="5" name="Straight Arrow Connector 4"/>
          <p:cNvCxnSpPr/>
          <p:nvPr/>
        </p:nvCxnSpPr>
        <p:spPr>
          <a:xfrm flipV="1">
            <a:off x="5407497" y="2976063"/>
            <a:ext cx="3305907" cy="2180492"/>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447732" y="2621130"/>
            <a:ext cx="1434822" cy="369332"/>
          </a:xfrm>
          <a:prstGeom prst="rect">
            <a:avLst/>
          </a:prstGeom>
          <a:noFill/>
        </p:spPr>
        <p:txBody>
          <a:bodyPr wrap="square" rtlCol="0">
            <a:spAutoFit/>
          </a:bodyPr>
          <a:lstStyle/>
          <a:p>
            <a:r>
              <a:rPr lang="en-US">
                <a:solidFill>
                  <a:srgbClr val="FF0000"/>
                </a:solidFill>
              </a:rPr>
              <a:t>More Time</a:t>
            </a:r>
          </a:p>
        </p:txBody>
      </p:sp>
      <p:sp>
        <p:nvSpPr>
          <p:cNvPr id="9" name="TextBox 8"/>
          <p:cNvSpPr txBox="1"/>
          <p:nvPr/>
        </p:nvSpPr>
        <p:spPr>
          <a:xfrm>
            <a:off x="4642339" y="5156555"/>
            <a:ext cx="1213339" cy="369332"/>
          </a:xfrm>
          <a:prstGeom prst="rect">
            <a:avLst/>
          </a:prstGeom>
          <a:noFill/>
        </p:spPr>
        <p:txBody>
          <a:bodyPr wrap="square" rtlCol="0">
            <a:spAutoFit/>
          </a:bodyPr>
          <a:lstStyle/>
          <a:p>
            <a:r>
              <a:rPr lang="en-US">
                <a:solidFill>
                  <a:srgbClr val="FF0000"/>
                </a:solidFill>
              </a:rPr>
              <a:t>Less Time</a:t>
            </a:r>
          </a:p>
        </p:txBody>
      </p:sp>
      <p:pic>
        <p:nvPicPr>
          <p:cNvPr id="6" name="Picture 5">
            <a:extLst>
              <a:ext uri="{FF2B5EF4-FFF2-40B4-BE49-F238E27FC236}">
                <a16:creationId xmlns:a16="http://schemas.microsoft.com/office/drawing/2014/main" id="{FDA7254F-CA0B-4BEC-8013-D2E96B129B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46166" y="5737461"/>
            <a:ext cx="944706" cy="961280"/>
          </a:xfrm>
          <a:prstGeom prst="rect">
            <a:avLst/>
          </a:prstGeom>
        </p:spPr>
      </p:pic>
    </p:spTree>
    <p:extLst>
      <p:ext uri="{BB962C8B-B14F-4D97-AF65-F5344CB8AC3E}">
        <p14:creationId xmlns:p14="http://schemas.microsoft.com/office/powerpoint/2010/main" val="34196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028" y="1012004"/>
            <a:ext cx="4331271" cy="4795408"/>
          </a:xfrm>
        </p:spPr>
        <p:txBody>
          <a:bodyPr>
            <a:normAutofit/>
          </a:bodyPr>
          <a:lstStyle/>
          <a:p>
            <a:r>
              <a:rPr lang="en-US" sz="4100" b="1"/>
              <a:t>What are some techniques to use?</a:t>
            </a:r>
            <a:br>
              <a:rPr lang="en-US" sz="4100" b="1"/>
            </a:br>
            <a:r>
              <a:rPr lang="en-US" sz="4100"/>
              <a:t/>
            </a:r>
            <a:br>
              <a:rPr lang="en-US" sz="4100"/>
            </a:br>
            <a:endParaRPr lang="en-US" sz="4100"/>
          </a:p>
        </p:txBody>
      </p:sp>
      <p:graphicFrame>
        <p:nvGraphicFramePr>
          <p:cNvPr id="17" name="Content Placeholder 2">
            <a:extLst>
              <a:ext uri="{FF2B5EF4-FFF2-40B4-BE49-F238E27FC236}">
                <a16:creationId xmlns:a16="http://schemas.microsoft.com/office/drawing/2014/main" id="{1C75732F-052F-44B7-AB8D-E53949042849}"/>
              </a:ext>
            </a:extLst>
          </p:cNvPr>
          <p:cNvGraphicFramePr>
            <a:graphicFrameLocks noGrp="1"/>
          </p:cNvGraphicFramePr>
          <p:nvPr>
            <p:ph idx="1"/>
            <p:extLst>
              <p:ext uri="{D42A27DB-BD31-4B8C-83A1-F6EECF244321}">
                <p14:modId xmlns:p14="http://schemas.microsoft.com/office/powerpoint/2010/main" val="687337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53CEAD00-7DB4-4DC4-9504-FE48F2DBE97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31303" y="5722946"/>
            <a:ext cx="944706" cy="961280"/>
          </a:xfrm>
          <a:prstGeom prst="rect">
            <a:avLst/>
          </a:prstGeom>
        </p:spPr>
      </p:pic>
    </p:spTree>
    <p:extLst>
      <p:ext uri="{BB962C8B-B14F-4D97-AF65-F5344CB8AC3E}">
        <p14:creationId xmlns:p14="http://schemas.microsoft.com/office/powerpoint/2010/main" val="415886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mn-lt"/>
              </a:rPr>
              <a:t>Pause Procedure</a:t>
            </a:r>
          </a:p>
        </p:txBody>
      </p:sp>
      <p:graphicFrame>
        <p:nvGraphicFramePr>
          <p:cNvPr id="33" name="Content Placeholder 2">
            <a:extLst>
              <a:ext uri="{FF2B5EF4-FFF2-40B4-BE49-F238E27FC236}">
                <a16:creationId xmlns:a16="http://schemas.microsoft.com/office/drawing/2014/main" id="{168DB6E5-28DA-4168-8A7A-5224A1F4D785}"/>
              </a:ext>
            </a:extLst>
          </p:cNvPr>
          <p:cNvGraphicFramePr>
            <a:graphicFrameLocks noGrp="1"/>
          </p:cNvGraphicFramePr>
          <p:nvPr>
            <p:ph idx="1"/>
            <p:extLst>
              <p:ext uri="{D42A27DB-BD31-4B8C-83A1-F6EECF244321}">
                <p14:modId xmlns:p14="http://schemas.microsoft.com/office/powerpoint/2010/main" val="24368070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F834B9A4-699E-40B9-8037-8956A3F4448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44217" y="5531595"/>
            <a:ext cx="944706" cy="961280"/>
          </a:xfrm>
          <a:prstGeom prst="rect">
            <a:avLst/>
          </a:prstGeom>
        </p:spPr>
      </p:pic>
    </p:spTree>
    <p:extLst>
      <p:ext uri="{BB962C8B-B14F-4D97-AF65-F5344CB8AC3E}">
        <p14:creationId xmlns:p14="http://schemas.microsoft.com/office/powerpoint/2010/main" val="106545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Tips for making it work</a:t>
            </a:r>
            <a:r>
              <a:rPr lang="en-US"/>
              <a:t>		</a:t>
            </a:r>
          </a:p>
        </p:txBody>
      </p:sp>
      <p:graphicFrame>
        <p:nvGraphicFramePr>
          <p:cNvPr id="39" name="Content Placeholder 2">
            <a:extLst>
              <a:ext uri="{FF2B5EF4-FFF2-40B4-BE49-F238E27FC236}">
                <a16:creationId xmlns:a16="http://schemas.microsoft.com/office/drawing/2014/main" id="{3D6E3BB4-CB9C-4DD5-BD13-DA5F2C603B06}"/>
              </a:ext>
            </a:extLst>
          </p:cNvPr>
          <p:cNvGraphicFramePr>
            <a:graphicFrameLocks noGrp="1"/>
          </p:cNvGraphicFramePr>
          <p:nvPr>
            <p:ph idx="1"/>
            <p:extLst>
              <p:ext uri="{D42A27DB-BD31-4B8C-83A1-F6EECF244321}">
                <p14:modId xmlns:p14="http://schemas.microsoft.com/office/powerpoint/2010/main" val="13023494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75EC18E-2F3B-4892-A0C3-84819D5EC3C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02274" y="5696323"/>
            <a:ext cx="944706" cy="961280"/>
          </a:xfrm>
          <a:prstGeom prst="rect">
            <a:avLst/>
          </a:prstGeom>
        </p:spPr>
      </p:pic>
    </p:spTree>
    <p:extLst>
      <p:ext uri="{BB962C8B-B14F-4D97-AF65-F5344CB8AC3E}">
        <p14:creationId xmlns:p14="http://schemas.microsoft.com/office/powerpoint/2010/main" val="786886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Suggested Outline for Lecture Change-Ups</a:t>
            </a:r>
          </a:p>
        </p:txBody>
      </p:sp>
      <p:graphicFrame>
        <p:nvGraphicFramePr>
          <p:cNvPr id="49" name="Content Placeholder 2">
            <a:extLst>
              <a:ext uri="{FF2B5EF4-FFF2-40B4-BE49-F238E27FC236}">
                <a16:creationId xmlns:a16="http://schemas.microsoft.com/office/drawing/2014/main" id="{BF604FCB-B3D5-4122-8F50-96933AD4E5D5}"/>
              </a:ext>
            </a:extLst>
          </p:cNvPr>
          <p:cNvGraphicFramePr/>
          <p:nvPr>
            <p:extLst>
              <p:ext uri="{D42A27DB-BD31-4B8C-83A1-F6EECF244321}">
                <p14:modId xmlns:p14="http://schemas.microsoft.com/office/powerpoint/2010/main" val="21999891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30D148B9-F370-445A-A659-D633B5FBC2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31303" y="5569015"/>
            <a:ext cx="944706" cy="961280"/>
          </a:xfrm>
          <a:prstGeom prst="rect">
            <a:avLst/>
          </a:prstGeom>
        </p:spPr>
      </p:pic>
    </p:spTree>
    <p:extLst>
      <p:ext uri="{BB962C8B-B14F-4D97-AF65-F5344CB8AC3E}">
        <p14:creationId xmlns:p14="http://schemas.microsoft.com/office/powerpoint/2010/main" val="2596564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a:latin typeface="+mn-lt"/>
                <a:cs typeface="Chalkboard"/>
              </a:rPr>
              <a:t>Think, Pair, Share</a:t>
            </a:r>
          </a:p>
        </p:txBody>
      </p:sp>
      <p:sp>
        <p:nvSpPr>
          <p:cNvPr id="4" name="Content Placeholder 3"/>
          <p:cNvSpPr>
            <a:spLocks noGrp="1"/>
          </p:cNvSpPr>
          <p:nvPr>
            <p:ph sz="half" idx="1"/>
          </p:nvPr>
        </p:nvSpPr>
        <p:spPr/>
        <p:txBody>
          <a:bodyPr>
            <a:normAutofit/>
          </a:bodyPr>
          <a:lstStyle/>
          <a:p>
            <a:pPr marL="0" indent="0">
              <a:buNone/>
            </a:pPr>
            <a:r>
              <a:rPr lang="en-US" b="1"/>
              <a:t>THINK:</a:t>
            </a:r>
            <a:r>
              <a:rPr lang="en-US" sz="2600" b="1"/>
              <a:t> </a:t>
            </a:r>
            <a:r>
              <a:rPr lang="en-US" sz="2600"/>
              <a:t>Take 2 minutes to think about what active learning means to you</a:t>
            </a:r>
          </a:p>
          <a:p>
            <a:pPr marL="0" indent="0">
              <a:buNone/>
            </a:pPr>
            <a:endParaRPr lang="en-US"/>
          </a:p>
          <a:p>
            <a:pPr marL="0" indent="0">
              <a:buNone/>
            </a:pPr>
            <a:r>
              <a:rPr lang="en-US" b="1"/>
              <a:t>PAIR UP: </a:t>
            </a:r>
            <a:r>
              <a:rPr lang="en-US" sz="2600"/>
              <a:t>Turn to the person next to you and discuss your ideas</a:t>
            </a:r>
          </a:p>
          <a:p>
            <a:pPr marL="0" indent="0">
              <a:buNone/>
            </a:pPr>
            <a:endParaRPr lang="en-US"/>
          </a:p>
          <a:p>
            <a:pPr marL="0" indent="0">
              <a:buNone/>
            </a:pPr>
            <a:r>
              <a:rPr lang="en-US" b="1"/>
              <a:t>SHARE: </a:t>
            </a:r>
            <a:r>
              <a:rPr lang="en-US" sz="2600"/>
              <a:t>Have one person share your thoughts with the larger group</a:t>
            </a:r>
          </a:p>
        </p:txBody>
      </p:sp>
      <p:pic>
        <p:nvPicPr>
          <p:cNvPr id="6" name="Content Placeholder 5" descr="450px-Auguste_Rodin-The_Thinker-Legion_of_Honor-Lincoln_Park-San_Francisco.jpg"/>
          <p:cNvPicPr>
            <a:picLocks noGrp="1" noChangeAspect="1"/>
          </p:cNvPicPr>
          <p:nvPr>
            <p:ph sz="half" idx="2"/>
          </p:nvPr>
        </p:nvPicPr>
        <p:blipFill>
          <a:blip r:embed="rId3">
            <a:extLst>
              <a:ext uri="{BEBA8EAE-BF5A-486C-A8C5-ECC9F3942E4B}">
                <a14:imgProps xmlns:a14="http://schemas.microsoft.com/office/drawing/2010/main">
                  <a14:imgLayer r:embed="rId4">
                    <a14:imgEffect>
                      <a14:backgroundRemoval t="4000" b="99000" l="10000" r="100000"/>
                    </a14:imgEffect>
                  </a14:imgLayer>
                </a14:imgProps>
              </a:ext>
              <a:ext uri="{28A0092B-C50C-407E-A947-70E740481C1C}">
                <a14:useLocalDpi xmlns:a14="http://schemas.microsoft.com/office/drawing/2010/main" val="0"/>
              </a:ext>
            </a:extLst>
          </a:blip>
          <a:srcRect l="-9488" r="-9488"/>
          <a:stretch>
            <a:fillRect/>
          </a:stretch>
        </p:blipFill>
        <p:spPr>
          <a:xfrm>
            <a:off x="6345336" y="1539864"/>
            <a:ext cx="4038600" cy="4525963"/>
          </a:xfrm>
        </p:spPr>
      </p:pic>
      <p:sp>
        <p:nvSpPr>
          <p:cNvPr id="3" name="TextBox 2"/>
          <p:cNvSpPr txBox="1"/>
          <p:nvPr/>
        </p:nvSpPr>
        <p:spPr>
          <a:xfrm>
            <a:off x="3477977" y="3433514"/>
            <a:ext cx="4640694" cy="369332"/>
          </a:xfrm>
          <a:prstGeom prst="rect">
            <a:avLst/>
          </a:prstGeom>
          <a:noFill/>
        </p:spPr>
        <p:txBody>
          <a:bodyPr wrap="square" rtlCol="0">
            <a:spAutoFit/>
          </a:bodyPr>
          <a:lstStyle/>
          <a:p>
            <a:endParaRPr lang="en-US"/>
          </a:p>
        </p:txBody>
      </p:sp>
      <p:sp>
        <p:nvSpPr>
          <p:cNvPr id="7" name="TextBox 6"/>
          <p:cNvSpPr txBox="1"/>
          <p:nvPr/>
        </p:nvSpPr>
        <p:spPr>
          <a:xfrm>
            <a:off x="6650264" y="6315343"/>
            <a:ext cx="3789137" cy="369332"/>
          </a:xfrm>
          <a:prstGeom prst="rect">
            <a:avLst/>
          </a:prstGeom>
          <a:noFill/>
        </p:spPr>
        <p:txBody>
          <a:bodyPr wrap="square" rtlCol="0">
            <a:spAutoFit/>
          </a:bodyPr>
          <a:lstStyle/>
          <a:p>
            <a:r>
              <a:rPr lang="en-US"/>
              <a:t>Image Source: Wikipedia Commons</a:t>
            </a:r>
          </a:p>
        </p:txBody>
      </p:sp>
      <p:sp>
        <p:nvSpPr>
          <p:cNvPr id="5" name="Rectangle 4"/>
          <p:cNvSpPr/>
          <p:nvPr/>
        </p:nvSpPr>
        <p:spPr>
          <a:xfrm>
            <a:off x="6003667" y="3244334"/>
            <a:ext cx="237566" cy="369332"/>
          </a:xfrm>
          <a:prstGeom prst="rect">
            <a:avLst/>
          </a:prstGeom>
        </p:spPr>
        <p:txBody>
          <a:bodyPr wrap="none">
            <a:spAutoFit/>
          </a:bodyPr>
          <a:lstStyle/>
          <a:p>
            <a:r>
              <a:rPr lang="en-US"/>
              <a:t> </a:t>
            </a:r>
          </a:p>
        </p:txBody>
      </p:sp>
      <p:sp>
        <p:nvSpPr>
          <p:cNvPr id="9" name="Rectangle 8"/>
          <p:cNvSpPr/>
          <p:nvPr/>
        </p:nvSpPr>
        <p:spPr>
          <a:xfrm>
            <a:off x="6003667" y="3244334"/>
            <a:ext cx="237566" cy="369332"/>
          </a:xfrm>
          <a:prstGeom prst="rect">
            <a:avLst/>
          </a:prstGeom>
        </p:spPr>
        <p:txBody>
          <a:bodyPr wrap="none">
            <a:spAutoFit/>
          </a:bodyPr>
          <a:lstStyle/>
          <a:p>
            <a:r>
              <a:rPr lang="en-US"/>
              <a:t> </a:t>
            </a:r>
          </a:p>
        </p:txBody>
      </p:sp>
      <p:pic>
        <p:nvPicPr>
          <p:cNvPr id="10" name="Picture 9">
            <a:extLst>
              <a:ext uri="{FF2B5EF4-FFF2-40B4-BE49-F238E27FC236}">
                <a16:creationId xmlns:a16="http://schemas.microsoft.com/office/drawing/2014/main" id="{6B7950A4-8C30-41B3-9B57-4AC3B51EAA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65989" y="5696323"/>
            <a:ext cx="944706" cy="961280"/>
          </a:xfrm>
          <a:prstGeom prst="rect">
            <a:avLst/>
          </a:prstGeom>
        </p:spPr>
      </p:pic>
    </p:spTree>
    <p:extLst>
      <p:ext uri="{BB962C8B-B14F-4D97-AF65-F5344CB8AC3E}">
        <p14:creationId xmlns:p14="http://schemas.microsoft.com/office/powerpoint/2010/main" val="106732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000">
              <a:schemeClr val="accent1">
                <a:alpha val="70000"/>
                <a:lumMod val="9000"/>
                <a:lumOff val="91000"/>
              </a:schemeClr>
            </a:gs>
            <a:gs pos="90000">
              <a:srgbClr val="F7A54B"/>
            </a:gs>
            <a:gs pos="48000">
              <a:srgbClr val="F7A54B"/>
            </a:gs>
            <a:gs pos="81000">
              <a:srgbClr val="F7A54B"/>
            </a:gs>
          </a:gsLst>
          <a:lin ang="5400000" scaled="1"/>
        </a:gradFill>
        <a:effectLst/>
      </p:bgPr>
    </p:bg>
    <p:spTree>
      <p:nvGrpSpPr>
        <p:cNvPr id="1" name=""/>
        <p:cNvGrpSpPr/>
        <p:nvPr/>
      </p:nvGrpSpPr>
      <p:grpSpPr>
        <a:xfrm>
          <a:off x="0" y="0"/>
          <a:ext cx="0" cy="0"/>
          <a:chOff x="0" y="0"/>
          <a:chExt cx="0" cy="0"/>
        </a:xfrm>
      </p:grpSpPr>
      <p:sp>
        <p:nvSpPr>
          <p:cNvPr id="20" name="Rectangle 12">
            <a:extLst>
              <a:ext uri="{FF2B5EF4-FFF2-40B4-BE49-F238E27FC236}">
                <a16:creationId xmlns:a16="http://schemas.microsoft.com/office/drawing/2014/main" id="{6166C6D1-23AC-49C4-BA07-238E4E9F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Rectangle 14">
            <a:extLst>
              <a:ext uri="{FF2B5EF4-FFF2-40B4-BE49-F238E27FC236}">
                <a16:creationId xmlns:a16="http://schemas.microsoft.com/office/drawing/2014/main" id="{E186B68C-84BC-4A6E-99D1-EE87483C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C8994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7622" y="2409283"/>
            <a:ext cx="2176309" cy="1466682"/>
          </a:xfrm>
          <a:prstGeom prst="rect">
            <a:avLst/>
          </a:prstGeom>
        </p:spPr>
      </p:pic>
      <p:sp>
        <p:nvSpPr>
          <p:cNvPr id="22"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rgbClr val="4155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a:extLst>
              <a:ext uri="{FF2B5EF4-FFF2-40B4-BE49-F238E27FC236}">
                <a16:creationId xmlns:a16="http://schemas.microsoft.com/office/drawing/2014/main" id="{1C091803-41C2-48E0-9228-5148460C74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8" name="Content Placeholder 7">
            <a:extLst>
              <a:ext uri="{FF2B5EF4-FFF2-40B4-BE49-F238E27FC236}">
                <a16:creationId xmlns:a16="http://schemas.microsoft.com/office/drawing/2014/main" id="{1DE4278D-15CE-44CE-8E85-88430142202E}"/>
              </a:ext>
            </a:extLst>
          </p:cNvPr>
          <p:cNvSpPr>
            <a:spLocks noGrp="1"/>
          </p:cNvSpPr>
          <p:nvPr>
            <p:ph idx="1"/>
          </p:nvPr>
        </p:nvSpPr>
        <p:spPr>
          <a:xfrm>
            <a:off x="7658103" y="795548"/>
            <a:ext cx="3759198" cy="5275603"/>
          </a:xfrm>
          <a:solidFill>
            <a:schemeClr val="bg1"/>
          </a:solidFill>
        </p:spPr>
        <p:txBody>
          <a:bodyPr anchor="ctr">
            <a:normAutofit/>
          </a:bodyPr>
          <a:lstStyle/>
          <a:p>
            <a:pPr marL="0" indent="0">
              <a:buNone/>
            </a:pPr>
            <a:r>
              <a:rPr lang="en-US" sz="2000"/>
              <a:t>Presented by:</a:t>
            </a:r>
          </a:p>
          <a:p>
            <a:pPr marL="0" indent="0">
              <a:buNone/>
            </a:pPr>
            <a:r>
              <a:rPr lang="en-US" sz="2000" b="1"/>
              <a:t>Dawn Ballard M.S.</a:t>
            </a:r>
            <a:r>
              <a:rPr lang="en-US" sz="2000"/>
              <a:t/>
            </a:r>
            <a:br>
              <a:rPr lang="en-US" sz="2000"/>
            </a:br>
            <a:r>
              <a:rPr lang="en-US" sz="2000" i="1"/>
              <a:t>Coordinator of Instructional Design</a:t>
            </a:r>
            <a:r>
              <a:rPr lang="en-US" sz="2000"/>
              <a:t/>
            </a:r>
            <a:br>
              <a:rPr lang="en-US" sz="2000"/>
            </a:br>
            <a:r>
              <a:rPr lang="en-US" sz="2000"/>
              <a:t>Oklahoma State University </a:t>
            </a:r>
            <a:br>
              <a:rPr lang="en-US" sz="2000"/>
            </a:br>
            <a:r>
              <a:rPr lang="en-US" sz="2000"/>
              <a:t>Center for Health Sciences</a:t>
            </a:r>
            <a:br>
              <a:rPr lang="en-US" sz="2000"/>
            </a:br>
            <a:r>
              <a:rPr lang="en-US" sz="2000"/>
              <a:t/>
            </a:r>
            <a:br>
              <a:rPr lang="en-US" sz="2000"/>
            </a:br>
            <a:r>
              <a:rPr lang="en-US" sz="2000"/>
              <a:t>       @DawnBallardOK</a:t>
            </a:r>
          </a:p>
        </p:txBody>
      </p:sp>
      <p:pic>
        <p:nvPicPr>
          <p:cNvPr id="4" name="Picture 3">
            <a:extLst>
              <a:ext uri="{FF2B5EF4-FFF2-40B4-BE49-F238E27FC236}">
                <a16:creationId xmlns:a16="http://schemas.microsoft.com/office/drawing/2014/main" id="{45C2143E-5AC4-4B7C-BE7F-7E9936156E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0503" y="5531595"/>
            <a:ext cx="944706" cy="961280"/>
          </a:xfrm>
          <a:prstGeom prst="rect">
            <a:avLst/>
          </a:prstGeom>
        </p:spPr>
      </p:pic>
      <p:pic>
        <p:nvPicPr>
          <p:cNvPr id="3" name="Picture 2">
            <a:extLst>
              <a:ext uri="{FF2B5EF4-FFF2-40B4-BE49-F238E27FC236}">
                <a16:creationId xmlns:a16="http://schemas.microsoft.com/office/drawing/2014/main" id="{FE0210D5-F49F-4C1E-8C23-C059CD60E121}"/>
              </a:ext>
            </a:extLst>
          </p:cNvPr>
          <p:cNvPicPr>
            <a:picLocks noChangeAspect="1"/>
          </p:cNvPicPr>
          <p:nvPr/>
        </p:nvPicPr>
        <p:blipFill>
          <a:blip r:embed="rId4"/>
          <a:stretch>
            <a:fillRect/>
          </a:stretch>
        </p:blipFill>
        <p:spPr>
          <a:xfrm>
            <a:off x="7755625" y="4306523"/>
            <a:ext cx="360438" cy="307040"/>
          </a:xfrm>
          <a:prstGeom prst="rect">
            <a:avLst/>
          </a:prstGeom>
          <a:gradFill>
            <a:gsLst>
              <a:gs pos="8000">
                <a:schemeClr val="accent1">
                  <a:alpha val="70000"/>
                  <a:lumMod val="9000"/>
                  <a:lumOff val="91000"/>
                </a:schemeClr>
              </a:gs>
              <a:gs pos="90000">
                <a:srgbClr val="F7A54B"/>
              </a:gs>
              <a:gs pos="48000">
                <a:srgbClr val="F7A54B"/>
              </a:gs>
              <a:gs pos="81000">
                <a:srgbClr val="F7A54B"/>
              </a:gs>
            </a:gsLst>
            <a:lin ang="5400000" scaled="1"/>
          </a:gradFill>
        </p:spPr>
      </p:pic>
    </p:spTree>
    <p:extLst>
      <p:ext uri="{BB962C8B-B14F-4D97-AF65-F5344CB8AC3E}">
        <p14:creationId xmlns:p14="http://schemas.microsoft.com/office/powerpoint/2010/main" val="1620522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6628" y="1783959"/>
            <a:ext cx="4645250" cy="2889114"/>
          </a:xfrm>
        </p:spPr>
        <p:txBody>
          <a:bodyPr vert="horz" lIns="91440" tIns="45720" rIns="91440" bIns="45720" rtlCol="0" anchor="b">
            <a:normAutofit/>
          </a:bodyPr>
          <a:lstStyle/>
          <a:p>
            <a:r>
              <a:rPr lang="en-US" sz="5600"/>
              <a:t>Demonstration</a:t>
            </a:r>
          </a:p>
        </p:txBody>
      </p:sp>
      <p:pic>
        <p:nvPicPr>
          <p:cNvPr id="7" name="Content Placeholder 6"/>
          <p:cNvPicPr>
            <a:picLocks noGrp="1" noChangeAspect="1"/>
          </p:cNvPicPr>
          <p:nvPr>
            <p:ph sz="half" idx="1"/>
          </p:nvPr>
        </p:nvPicPr>
        <p:blipFill rotWithShape="1">
          <a:blip r:embed="rId3"/>
          <a:srcRect r="1" b="949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4" name="Content Placeholder 3"/>
          <p:cNvSpPr>
            <a:spLocks noGrp="1"/>
          </p:cNvSpPr>
          <p:nvPr>
            <p:ph sz="half" idx="2"/>
          </p:nvPr>
        </p:nvSpPr>
        <p:spPr>
          <a:xfrm>
            <a:off x="6746627" y="4750893"/>
            <a:ext cx="4645250" cy="1147863"/>
          </a:xfrm>
        </p:spPr>
        <p:txBody>
          <a:bodyPr vert="horz" lIns="91440" tIns="45720" rIns="91440" bIns="45720" rtlCol="0" anchor="t">
            <a:normAutofit/>
          </a:bodyPr>
          <a:lstStyle/>
          <a:p>
            <a:pPr marL="0" indent="0">
              <a:buNone/>
            </a:pPr>
            <a:r>
              <a:rPr lang="en-US" sz="2000"/>
              <a:t>Ask students to predict the result of a demonstration, briefly discussing with a neighbor.</a:t>
            </a:r>
          </a:p>
        </p:txBody>
      </p:sp>
      <p:pic>
        <p:nvPicPr>
          <p:cNvPr id="6" name="Picture 5">
            <a:extLst>
              <a:ext uri="{FF2B5EF4-FFF2-40B4-BE49-F238E27FC236}">
                <a16:creationId xmlns:a16="http://schemas.microsoft.com/office/drawing/2014/main" id="{24905B89-CB60-4C73-83F3-9AC2B6FF54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33693" y="5628603"/>
            <a:ext cx="944706" cy="961280"/>
          </a:xfrm>
          <a:prstGeom prst="rect">
            <a:avLst/>
          </a:prstGeom>
        </p:spPr>
      </p:pic>
    </p:spTree>
    <p:extLst>
      <p:ext uri="{BB962C8B-B14F-4D97-AF65-F5344CB8AC3E}">
        <p14:creationId xmlns:p14="http://schemas.microsoft.com/office/powerpoint/2010/main" val="97659333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altLang="en-US" kern="1200">
                <a:solidFill>
                  <a:srgbClr val="FFFFFF"/>
                </a:solidFill>
                <a:latin typeface="+mj-lt"/>
                <a:ea typeface="+mj-ea"/>
                <a:cs typeface="+mj-cs"/>
              </a:rPr>
              <a:t>Peer Discussion</a:t>
            </a:r>
          </a:p>
        </p:txBody>
      </p:sp>
      <p:pic>
        <p:nvPicPr>
          <p:cNvPr id="30723"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9869" b="-1"/>
          <a:stretch/>
        </p:blipFill>
        <p:spPr bwMode="auto">
          <a:xfrm>
            <a:off x="5153822" y="1233431"/>
            <a:ext cx="6553545" cy="439908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BE60B25E-6645-4B6B-8A4D-E956B8A53C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0379" y="5733569"/>
            <a:ext cx="994240" cy="1011683"/>
          </a:xfrm>
          <a:prstGeom prst="rect">
            <a:avLst/>
          </a:prstGeom>
        </p:spPr>
      </p:pic>
    </p:spTree>
    <p:custDataLst>
      <p:tags r:id="rId1"/>
    </p:custDataLst>
    <p:extLst>
      <p:ext uri="{BB962C8B-B14F-4D97-AF65-F5344CB8AC3E}">
        <p14:creationId xmlns:p14="http://schemas.microsoft.com/office/powerpoint/2010/main" val="833719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ellipse">
            <a:avLst/>
          </a:prstGeom>
        </p:spPr>
        <p:txBody>
          <a:bodyPr vert="horz" lIns="91440" tIns="45720" rIns="91440" bIns="45720" rtlCol="0" anchor="ctr">
            <a:normAutofit/>
          </a:bodyPr>
          <a:lstStyle/>
          <a:p>
            <a:pPr algn="ctr"/>
            <a:r>
              <a:rPr lang="en-US" b="1" kern="1200">
                <a:solidFill>
                  <a:schemeClr val="tx1"/>
                </a:solidFill>
                <a:latin typeface="+mn-lt"/>
                <a:ea typeface="+mj-ea"/>
                <a:cs typeface="+mj-cs"/>
              </a:rPr>
              <a:t>ONE-MINUTE PAPER</a:t>
            </a:r>
          </a:p>
        </p:txBody>
      </p:sp>
      <p:graphicFrame>
        <p:nvGraphicFramePr>
          <p:cNvPr id="14" name="Content Placeholder 3">
            <a:extLst>
              <a:ext uri="{FF2B5EF4-FFF2-40B4-BE49-F238E27FC236}">
                <a16:creationId xmlns:a16="http://schemas.microsoft.com/office/drawing/2014/main" id="{0A1BAE24-53E5-490E-8873-40DE7282833C}"/>
              </a:ext>
            </a:extLst>
          </p:cNvPr>
          <p:cNvGraphicFramePr>
            <a:graphicFrameLocks noGrp="1"/>
          </p:cNvGraphicFramePr>
          <p:nvPr>
            <p:ph sz="half" idx="1"/>
            <p:extLst>
              <p:ext uri="{D42A27DB-BD31-4B8C-83A1-F6EECF244321}">
                <p14:modId xmlns:p14="http://schemas.microsoft.com/office/powerpoint/2010/main" val="7680143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1B0B2BFD-BA23-4C00-9903-1ED5139BD52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80503" y="5696323"/>
            <a:ext cx="944706" cy="961280"/>
          </a:xfrm>
          <a:prstGeom prst="rect">
            <a:avLst/>
          </a:prstGeom>
        </p:spPr>
      </p:pic>
    </p:spTree>
    <p:extLst>
      <p:ext uri="{BB962C8B-B14F-4D97-AF65-F5344CB8AC3E}">
        <p14:creationId xmlns:p14="http://schemas.microsoft.com/office/powerpoint/2010/main" val="413608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a:latin typeface="+mn-lt"/>
              </a:rPr>
              <a:t>Items to replace some lectures</a:t>
            </a:r>
          </a:p>
        </p:txBody>
      </p:sp>
      <p:graphicFrame>
        <p:nvGraphicFramePr>
          <p:cNvPr id="42" name="Content Placeholder 7">
            <a:extLst>
              <a:ext uri="{FF2B5EF4-FFF2-40B4-BE49-F238E27FC236}">
                <a16:creationId xmlns:a16="http://schemas.microsoft.com/office/drawing/2014/main" id="{C7ECA686-CE8E-4303-BAF2-4011888D9274}"/>
              </a:ext>
            </a:extLst>
          </p:cNvPr>
          <p:cNvGraphicFramePr>
            <a:graphicFrameLocks noGrp="1"/>
          </p:cNvGraphicFramePr>
          <p:nvPr>
            <p:ph idx="1"/>
            <p:extLst>
              <p:ext uri="{D42A27DB-BD31-4B8C-83A1-F6EECF244321}">
                <p14:modId xmlns:p14="http://schemas.microsoft.com/office/powerpoint/2010/main" val="29468356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8006993B-E9CD-4778-8B3C-27563EDF74D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31303" y="5696323"/>
            <a:ext cx="944706" cy="961280"/>
          </a:xfrm>
          <a:prstGeom prst="rect">
            <a:avLst/>
          </a:prstGeom>
        </p:spPr>
      </p:pic>
    </p:spTree>
    <p:extLst>
      <p:ext uri="{BB962C8B-B14F-4D97-AF65-F5344CB8AC3E}">
        <p14:creationId xmlns:p14="http://schemas.microsoft.com/office/powerpoint/2010/main" val="307802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kern="1200">
                <a:latin typeface="+mn-lt"/>
                <a:ea typeface="+mj-ea"/>
                <a:cs typeface="+mj-cs"/>
              </a:rPr>
              <a:t>Strip Sequence</a:t>
            </a:r>
          </a:p>
        </p:txBody>
      </p:sp>
      <p:pic>
        <p:nvPicPr>
          <p:cNvPr id="53" name="Content Placeholder 3"/>
          <p:cNvPicPr>
            <a:picLocks noGrp="1" noChangeAspect="1"/>
          </p:cNvPicPr>
          <p:nvPr>
            <p:ph idx="1"/>
          </p:nvPr>
        </p:nvPicPr>
        <p:blipFill>
          <a:blip r:embed="rId3"/>
          <a:stretch>
            <a:fillRect/>
          </a:stretch>
        </p:blipFill>
        <p:spPr>
          <a:xfrm>
            <a:off x="1626631" y="2509911"/>
            <a:ext cx="8883639" cy="3997637"/>
          </a:xfrm>
          <a:prstGeom prst="rect">
            <a:avLst/>
          </a:prstGeom>
        </p:spPr>
      </p:pic>
      <p:pic>
        <p:nvPicPr>
          <p:cNvPr id="6" name="Picture 5">
            <a:extLst>
              <a:ext uri="{FF2B5EF4-FFF2-40B4-BE49-F238E27FC236}">
                <a16:creationId xmlns:a16="http://schemas.microsoft.com/office/drawing/2014/main" id="{20907C0E-DBC7-4827-9E0E-D39B91FA14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3875" y="5751974"/>
            <a:ext cx="944706" cy="961280"/>
          </a:xfrm>
          <a:prstGeom prst="rect">
            <a:avLst/>
          </a:prstGeom>
        </p:spPr>
      </p:pic>
    </p:spTree>
    <p:extLst>
      <p:ext uri="{BB962C8B-B14F-4D97-AF65-F5344CB8AC3E}">
        <p14:creationId xmlns:p14="http://schemas.microsoft.com/office/powerpoint/2010/main" val="260909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mn-lt"/>
              </a:rPr>
              <a:t>Concept Mapping</a:t>
            </a:r>
          </a:p>
        </p:txBody>
      </p:sp>
      <p:pic>
        <p:nvPicPr>
          <p:cNvPr id="4" name="Content Placeholder 3"/>
          <p:cNvPicPr>
            <a:picLocks noGrp="1" noChangeAspect="1"/>
          </p:cNvPicPr>
          <p:nvPr>
            <p:ph idx="1"/>
          </p:nvPr>
        </p:nvPicPr>
        <p:blipFill>
          <a:blip r:embed="rId3"/>
          <a:stretch>
            <a:fillRect/>
          </a:stretch>
        </p:blipFill>
        <p:spPr>
          <a:xfrm>
            <a:off x="478045" y="1690688"/>
            <a:ext cx="5204388" cy="4351338"/>
          </a:xfrm>
          <a:prstGeom prst="rect">
            <a:avLst/>
          </a:prstGeom>
        </p:spPr>
      </p:pic>
      <p:sp>
        <p:nvSpPr>
          <p:cNvPr id="6" name="Rectangle 5"/>
          <p:cNvSpPr/>
          <p:nvPr/>
        </p:nvSpPr>
        <p:spPr>
          <a:xfrm>
            <a:off x="5896708" y="1947263"/>
            <a:ext cx="6096000" cy="3139321"/>
          </a:xfrm>
          <a:prstGeom prst="rect">
            <a:avLst/>
          </a:prstGeom>
        </p:spPr>
        <p:txBody>
          <a:bodyPr>
            <a:spAutoFit/>
          </a:bodyPr>
          <a:lstStyle/>
          <a:p>
            <a:pPr marL="342900" indent="-342900">
              <a:buFont typeface="+mj-lt"/>
              <a:buAutoNum type="arabicPeriod"/>
            </a:pPr>
            <a:r>
              <a:rPr lang="en-US"/>
              <a:t>Decisions must be made to construct the map.</a:t>
            </a:r>
          </a:p>
          <a:p>
            <a:pPr marL="342900" indent="-342900">
              <a:buAutoNum type="arabicPeriod" startAt="2"/>
            </a:pPr>
            <a:r>
              <a:rPr lang="en-US"/>
              <a:t>Organizes information by grouping facts and concepts; learning is at a higher level than just memorization of facts.</a:t>
            </a:r>
          </a:p>
          <a:p>
            <a:pPr marL="342900" indent="-342900">
              <a:buAutoNum type="arabicPeriod" startAt="3"/>
            </a:pPr>
            <a:r>
              <a:rPr lang="en-US"/>
              <a:t>Illustrates relationships between facts and concepts through cross-links.</a:t>
            </a:r>
          </a:p>
          <a:p>
            <a:pPr marL="342900" indent="-342900">
              <a:buAutoNum type="arabicPeriod" startAt="4"/>
            </a:pPr>
            <a:r>
              <a:rPr lang="en-US"/>
              <a:t>Easy visualization fosters long-term memory; exam reviews are faster and more effective. </a:t>
            </a:r>
          </a:p>
          <a:p>
            <a:pPr marL="342900" indent="-342900">
              <a:buAutoNum type="arabicPeriod" startAt="4"/>
            </a:pPr>
            <a:r>
              <a:rPr lang="en-US"/>
              <a:t>Guides reading to prevent linear focus; the need to look for groupings and comparisons promotes reading to answer a question.</a:t>
            </a:r>
          </a:p>
          <a:p>
            <a:r>
              <a:rPr lang="en-US"/>
              <a:t>6.   Fosters self-directed lifelong learning.</a:t>
            </a:r>
          </a:p>
        </p:txBody>
      </p:sp>
      <p:pic>
        <p:nvPicPr>
          <p:cNvPr id="5" name="Picture 4">
            <a:extLst>
              <a:ext uri="{FF2B5EF4-FFF2-40B4-BE49-F238E27FC236}">
                <a16:creationId xmlns:a16="http://schemas.microsoft.com/office/drawing/2014/main" id="{123F8B90-DEC5-48F0-A46A-2766277E72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48002" y="5635860"/>
            <a:ext cx="944706" cy="961280"/>
          </a:xfrm>
          <a:prstGeom prst="rect">
            <a:avLst/>
          </a:prstGeom>
        </p:spPr>
      </p:pic>
    </p:spTree>
    <p:extLst>
      <p:ext uri="{BB962C8B-B14F-4D97-AF65-F5344CB8AC3E}">
        <p14:creationId xmlns:p14="http://schemas.microsoft.com/office/powerpoint/2010/main" val="3329596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mn-lt"/>
              </a:rPr>
              <a:t>Student Generated  Questions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2880" y="1825625"/>
            <a:ext cx="8266239" cy="4351338"/>
          </a:xfrm>
        </p:spPr>
      </p:pic>
      <p:pic>
        <p:nvPicPr>
          <p:cNvPr id="5" name="Picture 4">
            <a:extLst>
              <a:ext uri="{FF2B5EF4-FFF2-40B4-BE49-F238E27FC236}">
                <a16:creationId xmlns:a16="http://schemas.microsoft.com/office/drawing/2014/main" id="{C68DA4A6-727E-4DBE-8557-FE20FD983D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26503" y="5531595"/>
            <a:ext cx="944706" cy="961280"/>
          </a:xfrm>
          <a:prstGeom prst="rect">
            <a:avLst/>
          </a:prstGeom>
        </p:spPr>
      </p:pic>
    </p:spTree>
    <p:extLst>
      <p:ext uri="{BB962C8B-B14F-4D97-AF65-F5344CB8AC3E}">
        <p14:creationId xmlns:p14="http://schemas.microsoft.com/office/powerpoint/2010/main" val="1032084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mn-lt"/>
              </a:rPr>
              <a:t>Case Based Learning</a:t>
            </a:r>
          </a:p>
        </p:txBody>
      </p:sp>
      <p:graphicFrame>
        <p:nvGraphicFramePr>
          <p:cNvPr id="45" name="Content Placeholder 2">
            <a:extLst>
              <a:ext uri="{FF2B5EF4-FFF2-40B4-BE49-F238E27FC236}">
                <a16:creationId xmlns:a16="http://schemas.microsoft.com/office/drawing/2014/main" id="{5CCB32D1-28B5-4EAA-BE13-603F9E386772}"/>
              </a:ext>
            </a:extLst>
          </p:cNvPr>
          <p:cNvGraphicFramePr>
            <a:graphicFrameLocks noGrp="1"/>
          </p:cNvGraphicFramePr>
          <p:nvPr>
            <p:ph idx="1"/>
            <p:extLst>
              <p:ext uri="{D42A27DB-BD31-4B8C-83A1-F6EECF244321}">
                <p14:modId xmlns:p14="http://schemas.microsoft.com/office/powerpoint/2010/main" val="25089258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66A267B-CEF3-4883-A703-04DBC41641B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81447" y="5531595"/>
            <a:ext cx="944706" cy="961280"/>
          </a:xfrm>
          <a:prstGeom prst="rect">
            <a:avLst/>
          </a:prstGeom>
        </p:spPr>
      </p:pic>
    </p:spTree>
    <p:extLst>
      <p:ext uri="{BB962C8B-B14F-4D97-AF65-F5344CB8AC3E}">
        <p14:creationId xmlns:p14="http://schemas.microsoft.com/office/powerpoint/2010/main" val="2138377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434101"/>
            <a:ext cx="10279971" cy="1362042"/>
          </a:xfrm>
        </p:spPr>
        <p:txBody>
          <a:bodyPr anchor="t" anchorCtr="1">
            <a:normAutofit/>
          </a:bodyPr>
          <a:lstStyle/>
          <a:p>
            <a:r>
              <a:rPr lang="en-US" sz="4800" b="1">
                <a:latin typeface="+mn-lt"/>
              </a:rPr>
              <a:t>Jigsaw Group Projects</a:t>
            </a:r>
          </a:p>
        </p:txBody>
      </p:sp>
      <p:graphicFrame>
        <p:nvGraphicFramePr>
          <p:cNvPr id="5" name="Content Placeholder 2">
            <a:extLst>
              <a:ext uri="{FF2B5EF4-FFF2-40B4-BE49-F238E27FC236}">
                <a16:creationId xmlns:a16="http://schemas.microsoft.com/office/drawing/2014/main" id="{037BDBE5-5891-407C-A037-ED824ADACF80}"/>
              </a:ext>
            </a:extLst>
          </p:cNvPr>
          <p:cNvGraphicFramePr>
            <a:graphicFrameLocks noGrp="1"/>
          </p:cNvGraphicFramePr>
          <p:nvPr>
            <p:ph idx="1"/>
            <p:extLst>
              <p:ext uri="{D42A27DB-BD31-4B8C-83A1-F6EECF244321}">
                <p14:modId xmlns:p14="http://schemas.microsoft.com/office/powerpoint/2010/main" val="2612987101"/>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2CBEF8CD-0C5E-4C89-952A-E182D5FA17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96617" y="5831804"/>
            <a:ext cx="944706" cy="961280"/>
          </a:xfrm>
          <a:prstGeom prst="rect">
            <a:avLst/>
          </a:prstGeom>
        </p:spPr>
      </p:pic>
    </p:spTree>
    <p:extLst>
      <p:ext uri="{BB962C8B-B14F-4D97-AF65-F5344CB8AC3E}">
        <p14:creationId xmlns:p14="http://schemas.microsoft.com/office/powerpoint/2010/main" val="3446976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1981200" y="409665"/>
            <a:ext cx="4040188" cy="639762"/>
          </a:xfrm>
        </p:spPr>
        <p:txBody>
          <a:bodyPr>
            <a:normAutofit/>
          </a:bodyPr>
          <a:lstStyle/>
          <a:p>
            <a:pPr algn="ctr"/>
            <a:r>
              <a:rPr lang="en-US" sz="2800" u="sng">
                <a:solidFill>
                  <a:schemeClr val="tx2">
                    <a:lumMod val="75000"/>
                  </a:schemeClr>
                </a:solidFill>
                <a:latin typeface="Chalkduster"/>
                <a:cs typeface="Chalkduster"/>
              </a:rPr>
              <a:t>STRATEGY</a:t>
            </a:r>
          </a:p>
        </p:txBody>
      </p:sp>
      <p:sp>
        <p:nvSpPr>
          <p:cNvPr id="15" name="Text Placeholder 14"/>
          <p:cNvSpPr>
            <a:spLocks noGrp="1"/>
          </p:cNvSpPr>
          <p:nvPr>
            <p:ph type="body" sz="quarter" idx="3"/>
          </p:nvPr>
        </p:nvSpPr>
        <p:spPr>
          <a:xfrm>
            <a:off x="6511598" y="424374"/>
            <a:ext cx="4041775" cy="639762"/>
          </a:xfrm>
        </p:spPr>
        <p:txBody>
          <a:bodyPr>
            <a:normAutofit/>
          </a:bodyPr>
          <a:lstStyle/>
          <a:p>
            <a:pPr algn="ctr"/>
            <a:r>
              <a:rPr lang="en-US" sz="2800" u="sng">
                <a:solidFill>
                  <a:schemeClr val="accent1">
                    <a:lumMod val="50000"/>
                  </a:schemeClr>
                </a:solidFill>
                <a:latin typeface="Chalkduster"/>
                <a:cs typeface="Chalkduster"/>
              </a:rPr>
              <a:t>OUTCOME</a:t>
            </a:r>
          </a:p>
        </p:txBody>
      </p:sp>
      <p:sp>
        <p:nvSpPr>
          <p:cNvPr id="20" name="TextBox 19"/>
          <p:cNvSpPr txBox="1"/>
          <p:nvPr/>
        </p:nvSpPr>
        <p:spPr>
          <a:xfrm>
            <a:off x="1808446" y="1433832"/>
            <a:ext cx="4212942" cy="830997"/>
          </a:xfrm>
          <a:prstGeom prst="rect">
            <a:avLst/>
          </a:prstGeom>
          <a:noFill/>
        </p:spPr>
        <p:txBody>
          <a:bodyPr wrap="square" rtlCol="0">
            <a:spAutoFit/>
          </a:bodyPr>
          <a:lstStyle/>
          <a:p>
            <a:pPr algn="ctr"/>
            <a:r>
              <a:rPr lang="en-US" sz="2400">
                <a:solidFill>
                  <a:schemeClr val="tx2">
                    <a:lumMod val="75000"/>
                  </a:schemeClr>
                </a:solidFill>
                <a:latin typeface="Chalkduster"/>
                <a:cs typeface="Chalkduster"/>
              </a:rPr>
              <a:t>Student Generated Questions</a:t>
            </a:r>
          </a:p>
        </p:txBody>
      </p:sp>
      <p:sp>
        <p:nvSpPr>
          <p:cNvPr id="21" name="TextBox 20"/>
          <p:cNvSpPr txBox="1"/>
          <p:nvPr/>
        </p:nvSpPr>
        <p:spPr>
          <a:xfrm>
            <a:off x="1524000" y="2640407"/>
            <a:ext cx="4212942" cy="461665"/>
          </a:xfrm>
          <a:prstGeom prst="rect">
            <a:avLst/>
          </a:prstGeom>
          <a:noFill/>
        </p:spPr>
        <p:txBody>
          <a:bodyPr wrap="square" rtlCol="0">
            <a:spAutoFit/>
          </a:bodyPr>
          <a:lstStyle/>
          <a:p>
            <a:pPr algn="ctr"/>
            <a:r>
              <a:rPr lang="en-US" sz="2400">
                <a:solidFill>
                  <a:srgbClr val="17375E"/>
                </a:solidFill>
                <a:latin typeface="Chalkduster"/>
                <a:cs typeface="Chalkduster"/>
              </a:rPr>
              <a:t>Think-Pair-Share</a:t>
            </a:r>
          </a:p>
        </p:txBody>
      </p:sp>
      <p:sp>
        <p:nvSpPr>
          <p:cNvPr id="22" name="TextBox 21"/>
          <p:cNvSpPr txBox="1"/>
          <p:nvPr/>
        </p:nvSpPr>
        <p:spPr>
          <a:xfrm>
            <a:off x="6615488" y="1339236"/>
            <a:ext cx="3681177" cy="1107996"/>
          </a:xfrm>
          <a:prstGeom prst="rect">
            <a:avLst/>
          </a:prstGeom>
          <a:noFill/>
        </p:spPr>
        <p:txBody>
          <a:bodyPr wrap="square" rtlCol="0">
            <a:spAutoFit/>
          </a:bodyPr>
          <a:lstStyle/>
          <a:p>
            <a:pPr algn="ctr"/>
            <a:r>
              <a:rPr lang="en-US" sz="2200">
                <a:solidFill>
                  <a:schemeClr val="accent3">
                    <a:lumMod val="50000"/>
                  </a:schemeClr>
                </a:solidFill>
                <a:latin typeface="Chalkduster"/>
                <a:cs typeface="Chalkduster"/>
              </a:rPr>
              <a:t>Activation of prior knowledge and grasp of leaning goals</a:t>
            </a:r>
          </a:p>
        </p:txBody>
      </p:sp>
      <p:sp>
        <p:nvSpPr>
          <p:cNvPr id="23" name="TextBox 22"/>
          <p:cNvSpPr txBox="1"/>
          <p:nvPr/>
        </p:nvSpPr>
        <p:spPr>
          <a:xfrm>
            <a:off x="6511598" y="2522445"/>
            <a:ext cx="3888959" cy="769441"/>
          </a:xfrm>
          <a:prstGeom prst="rect">
            <a:avLst/>
          </a:prstGeom>
          <a:noFill/>
        </p:spPr>
        <p:txBody>
          <a:bodyPr wrap="square" rtlCol="0">
            <a:spAutoFit/>
          </a:bodyPr>
          <a:lstStyle/>
          <a:p>
            <a:pPr algn="ctr"/>
            <a:r>
              <a:rPr lang="en-US" sz="2200">
                <a:solidFill>
                  <a:srgbClr val="953735"/>
                </a:solidFill>
                <a:latin typeface="Chalkduster"/>
                <a:cs typeface="Chalkduster"/>
              </a:rPr>
              <a:t>Explaining, Discussion, and Collaboration </a:t>
            </a:r>
          </a:p>
        </p:txBody>
      </p:sp>
      <p:sp>
        <p:nvSpPr>
          <p:cNvPr id="24" name="TextBox 23"/>
          <p:cNvSpPr txBox="1"/>
          <p:nvPr/>
        </p:nvSpPr>
        <p:spPr>
          <a:xfrm>
            <a:off x="1981200" y="3655497"/>
            <a:ext cx="3570138" cy="523220"/>
          </a:xfrm>
          <a:prstGeom prst="rect">
            <a:avLst/>
          </a:prstGeom>
          <a:noFill/>
        </p:spPr>
        <p:txBody>
          <a:bodyPr wrap="square" rtlCol="0">
            <a:spAutoFit/>
          </a:bodyPr>
          <a:lstStyle/>
          <a:p>
            <a:pPr algn="ctr"/>
            <a:r>
              <a:rPr lang="en-US" sz="2800">
                <a:solidFill>
                  <a:schemeClr val="tx2">
                    <a:lumMod val="75000"/>
                  </a:schemeClr>
                </a:solidFill>
                <a:latin typeface="Chalkduster"/>
                <a:cs typeface="Chalkduster"/>
              </a:rPr>
              <a:t>Jigsaw</a:t>
            </a:r>
          </a:p>
        </p:txBody>
      </p:sp>
      <p:sp>
        <p:nvSpPr>
          <p:cNvPr id="25" name="TextBox 24"/>
          <p:cNvSpPr txBox="1"/>
          <p:nvPr/>
        </p:nvSpPr>
        <p:spPr>
          <a:xfrm>
            <a:off x="5992784" y="3442312"/>
            <a:ext cx="4675217" cy="769441"/>
          </a:xfrm>
          <a:prstGeom prst="rect">
            <a:avLst/>
          </a:prstGeom>
          <a:noFill/>
        </p:spPr>
        <p:txBody>
          <a:bodyPr wrap="square" rtlCol="0">
            <a:spAutoFit/>
          </a:bodyPr>
          <a:lstStyle/>
          <a:p>
            <a:pPr algn="ctr"/>
            <a:r>
              <a:rPr lang="en-US" sz="2200">
                <a:solidFill>
                  <a:schemeClr val="accent4">
                    <a:lumMod val="50000"/>
                  </a:schemeClr>
                </a:solidFill>
                <a:latin typeface="Chalkduster"/>
                <a:cs typeface="Chalkduster"/>
              </a:rPr>
              <a:t>Peer Instruction, Evaluating, and Synthesizing</a:t>
            </a:r>
          </a:p>
        </p:txBody>
      </p:sp>
      <p:sp>
        <p:nvSpPr>
          <p:cNvPr id="26" name="TextBox 25"/>
          <p:cNvSpPr txBox="1"/>
          <p:nvPr/>
        </p:nvSpPr>
        <p:spPr>
          <a:xfrm>
            <a:off x="2169044" y="4691538"/>
            <a:ext cx="3303610" cy="1200329"/>
          </a:xfrm>
          <a:prstGeom prst="rect">
            <a:avLst/>
          </a:prstGeom>
          <a:noFill/>
        </p:spPr>
        <p:txBody>
          <a:bodyPr wrap="square" rtlCol="0">
            <a:spAutoFit/>
          </a:bodyPr>
          <a:lstStyle/>
          <a:p>
            <a:pPr algn="ctr"/>
            <a:r>
              <a:rPr lang="en-US" sz="2400">
                <a:solidFill>
                  <a:schemeClr val="tx2">
                    <a:lumMod val="75000"/>
                  </a:schemeClr>
                </a:solidFill>
                <a:latin typeface="Chalkduster"/>
                <a:cs typeface="Chalkduster"/>
              </a:rPr>
              <a:t>Case Studies/Problem-Solving</a:t>
            </a:r>
          </a:p>
        </p:txBody>
      </p:sp>
      <p:sp>
        <p:nvSpPr>
          <p:cNvPr id="27" name="TextBox 26"/>
          <p:cNvSpPr txBox="1"/>
          <p:nvPr/>
        </p:nvSpPr>
        <p:spPr>
          <a:xfrm>
            <a:off x="6021389" y="4766395"/>
            <a:ext cx="4789845" cy="769441"/>
          </a:xfrm>
          <a:prstGeom prst="rect">
            <a:avLst/>
          </a:prstGeom>
          <a:noFill/>
        </p:spPr>
        <p:txBody>
          <a:bodyPr wrap="square" rtlCol="0">
            <a:spAutoFit/>
          </a:bodyPr>
          <a:lstStyle/>
          <a:p>
            <a:pPr algn="ctr"/>
            <a:r>
              <a:rPr lang="en-US" sz="2200">
                <a:solidFill>
                  <a:schemeClr val="accent2">
                    <a:lumMod val="50000"/>
                  </a:schemeClr>
                </a:solidFill>
                <a:latin typeface="Chalkduster"/>
                <a:cs typeface="Chalkduster"/>
              </a:rPr>
              <a:t>Real-World Relevancy, Analyzing, and Application  </a:t>
            </a:r>
          </a:p>
        </p:txBody>
      </p:sp>
      <p:sp>
        <p:nvSpPr>
          <p:cNvPr id="29" name="TextBox 28"/>
          <p:cNvSpPr txBox="1"/>
          <p:nvPr/>
        </p:nvSpPr>
        <p:spPr>
          <a:xfrm>
            <a:off x="2169044" y="6046731"/>
            <a:ext cx="3348404" cy="461665"/>
          </a:xfrm>
          <a:prstGeom prst="rect">
            <a:avLst/>
          </a:prstGeom>
          <a:noFill/>
        </p:spPr>
        <p:txBody>
          <a:bodyPr wrap="square" rtlCol="0">
            <a:spAutoFit/>
          </a:bodyPr>
          <a:lstStyle/>
          <a:p>
            <a:r>
              <a:rPr lang="en-US" sz="2400">
                <a:solidFill>
                  <a:schemeClr val="tx2">
                    <a:lumMod val="75000"/>
                  </a:schemeClr>
                </a:solidFill>
                <a:latin typeface="Chalkduster"/>
                <a:cs typeface="Chalkduster"/>
              </a:rPr>
              <a:t>One-Minute Paper</a:t>
            </a:r>
          </a:p>
        </p:txBody>
      </p:sp>
      <p:sp>
        <p:nvSpPr>
          <p:cNvPr id="30" name="TextBox 29"/>
          <p:cNvSpPr txBox="1"/>
          <p:nvPr/>
        </p:nvSpPr>
        <p:spPr>
          <a:xfrm>
            <a:off x="6209179" y="6046731"/>
            <a:ext cx="4646612" cy="430887"/>
          </a:xfrm>
          <a:prstGeom prst="rect">
            <a:avLst/>
          </a:prstGeom>
          <a:noFill/>
        </p:spPr>
        <p:txBody>
          <a:bodyPr wrap="square" rtlCol="0">
            <a:spAutoFit/>
          </a:bodyPr>
          <a:lstStyle/>
          <a:p>
            <a:pPr algn="ctr"/>
            <a:r>
              <a:rPr lang="en-US" sz="2200">
                <a:latin typeface="Chalkduster"/>
                <a:cs typeface="Chalkduster"/>
              </a:rPr>
              <a:t>Reflection on the learning process</a:t>
            </a:r>
          </a:p>
        </p:txBody>
      </p:sp>
      <p:sp>
        <p:nvSpPr>
          <p:cNvPr id="4" name="Right Arrow 3"/>
          <p:cNvSpPr/>
          <p:nvPr/>
        </p:nvSpPr>
        <p:spPr>
          <a:xfrm>
            <a:off x="5957968" y="1607015"/>
            <a:ext cx="695223" cy="484632"/>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a:off x="5551339" y="2679918"/>
            <a:ext cx="695223" cy="484632"/>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a:off x="5203727" y="3702645"/>
            <a:ext cx="695223" cy="484632"/>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p:nvPr/>
        </p:nvSpPr>
        <p:spPr>
          <a:xfrm>
            <a:off x="5472655" y="4916999"/>
            <a:ext cx="695223" cy="484632"/>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ight Arrow 30"/>
          <p:cNvSpPr/>
          <p:nvPr/>
        </p:nvSpPr>
        <p:spPr>
          <a:xfrm>
            <a:off x="5421808" y="5958404"/>
            <a:ext cx="695223" cy="484632"/>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44C17CA9-2B75-4394-A14B-B753EC0EFE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4045" y="5796923"/>
            <a:ext cx="944706" cy="961280"/>
          </a:xfrm>
          <a:prstGeom prst="rect">
            <a:avLst/>
          </a:prstGeom>
        </p:spPr>
      </p:pic>
    </p:spTree>
    <p:extLst>
      <p:ext uri="{BB962C8B-B14F-4D97-AF65-F5344CB8AC3E}">
        <p14:creationId xmlns:p14="http://schemas.microsoft.com/office/powerpoint/2010/main" val="14932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7" grpId="0"/>
      <p:bldP spid="30" grpId="0"/>
      <p:bldP spid="4" grpId="0" animBg="1"/>
      <p:bldP spid="18" grpId="0" animBg="1"/>
      <p:bldP spid="19" grpId="0" animBg="1"/>
      <p:bldP spid="28"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0204" y="606564"/>
            <a:ext cx="10451592" cy="1325563"/>
          </a:xfrm>
        </p:spPr>
        <p:txBody>
          <a:bodyPr anchor="ctr">
            <a:normAutofit/>
          </a:bodyPr>
          <a:lstStyle/>
          <a:p>
            <a:r>
              <a:rPr lang="en-US" b="1"/>
              <a:t>Learning Outcomes</a:t>
            </a:r>
          </a:p>
        </p:txBody>
      </p:sp>
      <p:sp>
        <p:nvSpPr>
          <p:cNvPr id="17" name="Rectangle 10">
            <a:extLst>
              <a:ext uri="{FF2B5EF4-FFF2-40B4-BE49-F238E27FC236}">
                <a16:creationId xmlns:a16="http://schemas.microsoft.com/office/drawing/2014/main" id="{A5711A0E-A428-4ED1-96CB-33D69FD842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5E3756C-6DBE-4235-8E14-3C2899CB74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7484" y="5770796"/>
            <a:ext cx="944706" cy="961280"/>
          </a:xfrm>
          <a:prstGeom prst="rect">
            <a:avLst/>
          </a:prstGeom>
        </p:spPr>
      </p:pic>
      <p:graphicFrame>
        <p:nvGraphicFramePr>
          <p:cNvPr id="18" name="Content Placeholder 2">
            <a:extLst>
              <a:ext uri="{FF2B5EF4-FFF2-40B4-BE49-F238E27FC236}">
                <a16:creationId xmlns:a16="http://schemas.microsoft.com/office/drawing/2014/main" id="{8C02B7C4-70F1-4357-BEFE-E35491168491}"/>
              </a:ext>
            </a:extLst>
          </p:cNvPr>
          <p:cNvGraphicFramePr>
            <a:graphicFrameLocks noGrp="1"/>
          </p:cNvGraphicFramePr>
          <p:nvPr>
            <p:ph idx="1"/>
            <p:extLst>
              <p:ext uri="{D42A27DB-BD31-4B8C-83A1-F6EECF244321}">
                <p14:modId xmlns:p14="http://schemas.microsoft.com/office/powerpoint/2010/main" val="1331021729"/>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2496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a:solidFill>
                  <a:schemeClr val="bg2"/>
                </a:solidFill>
                <a:latin typeface="+mn-lt"/>
                <a:ea typeface="+mj-ea"/>
                <a:cs typeface="+mj-cs"/>
              </a:rPr>
              <a:t>What are the possible challenges?</a:t>
            </a:r>
          </a:p>
        </p:txBody>
      </p:sp>
      <p:sp>
        <p:nvSpPr>
          <p:cNvPr id="4" name="Rectangle 3"/>
          <p:cNvSpPr/>
          <p:nvPr/>
        </p:nvSpPr>
        <p:spPr>
          <a:xfrm>
            <a:off x="1096651" y="1690688"/>
            <a:ext cx="10515600" cy="369332"/>
          </a:xfrm>
          <a:prstGeom prst="rect">
            <a:avLst/>
          </a:prstGeom>
        </p:spPr>
        <p:txBody>
          <a:bodyPr wrap="square">
            <a:spAutoFit/>
          </a:bodyPr>
          <a:lstStyle/>
          <a:p>
            <a:endParaRPr lang="en-US"/>
          </a:p>
        </p:txBody>
      </p:sp>
      <p:pic>
        <p:nvPicPr>
          <p:cNvPr id="9" name="Picture 8">
            <a:extLst>
              <a:ext uri="{FF2B5EF4-FFF2-40B4-BE49-F238E27FC236}">
                <a16:creationId xmlns:a16="http://schemas.microsoft.com/office/drawing/2014/main" id="{8D9D21AA-4934-4825-AB40-92969A5723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2719" y="5643117"/>
            <a:ext cx="944706" cy="961280"/>
          </a:xfrm>
          <a:prstGeom prst="rect">
            <a:avLst/>
          </a:prstGeom>
        </p:spPr>
      </p:pic>
    </p:spTree>
    <p:extLst>
      <p:ext uri="{BB962C8B-B14F-4D97-AF65-F5344CB8AC3E}">
        <p14:creationId xmlns:p14="http://schemas.microsoft.com/office/powerpoint/2010/main" val="287134780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8000">
              <a:schemeClr val="accent1">
                <a:alpha val="70000"/>
                <a:lumMod val="9000"/>
                <a:lumOff val="91000"/>
              </a:schemeClr>
            </a:gs>
            <a:gs pos="90000">
              <a:srgbClr val="F7A54B"/>
            </a:gs>
            <a:gs pos="48000">
              <a:srgbClr val="F7A54B"/>
            </a:gs>
            <a:gs pos="81000">
              <a:srgbClr val="F7A54B"/>
            </a:gs>
          </a:gsLst>
          <a:lin ang="5400000" scaled="1"/>
        </a:gradFill>
        <a:effectLst/>
      </p:bgPr>
    </p:bg>
    <p:spTree>
      <p:nvGrpSpPr>
        <p:cNvPr id="1" name=""/>
        <p:cNvGrpSpPr/>
        <p:nvPr/>
      </p:nvGrpSpPr>
      <p:grpSpPr>
        <a:xfrm>
          <a:off x="0" y="0"/>
          <a:ext cx="0" cy="0"/>
          <a:chOff x="0" y="0"/>
          <a:chExt cx="0" cy="0"/>
        </a:xfrm>
      </p:grpSpPr>
      <p:sp>
        <p:nvSpPr>
          <p:cNvPr id="24" name="Freeform: Shape 26">
            <a:extLst>
              <a:ext uri="{FF2B5EF4-FFF2-40B4-BE49-F238E27FC236}">
                <a16:creationId xmlns:a16="http://schemas.microsoft.com/office/drawing/2014/main"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0A92B9-BEC9-42FC-8C81-78B1F6197360}"/>
              </a:ext>
            </a:extLst>
          </p:cNvPr>
          <p:cNvSpPr>
            <a:spLocks noGrp="1"/>
          </p:cNvSpPr>
          <p:nvPr>
            <p:ph type="title"/>
          </p:nvPr>
        </p:nvSpPr>
        <p:spPr>
          <a:xfrm>
            <a:off x="863029" y="1012004"/>
            <a:ext cx="3416158" cy="4795408"/>
          </a:xfrm>
        </p:spPr>
        <p:txBody>
          <a:bodyPr>
            <a:normAutofit/>
          </a:bodyPr>
          <a:lstStyle/>
          <a:p>
            <a:r>
              <a:rPr lang="en-US" b="1">
                <a:solidFill>
                  <a:srgbClr val="FFFFFF"/>
                </a:solidFill>
                <a:latin typeface="+mn-lt"/>
              </a:rPr>
              <a:t>Challenges</a:t>
            </a:r>
          </a:p>
        </p:txBody>
      </p:sp>
      <p:pic>
        <p:nvPicPr>
          <p:cNvPr id="4" name="Picture 3">
            <a:extLst>
              <a:ext uri="{FF2B5EF4-FFF2-40B4-BE49-F238E27FC236}">
                <a16:creationId xmlns:a16="http://schemas.microsoft.com/office/drawing/2014/main" id="{43138107-F511-4E47-86AE-83A47FE890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7233" y="5875710"/>
            <a:ext cx="944706" cy="961280"/>
          </a:xfrm>
          <a:prstGeom prst="rect">
            <a:avLst/>
          </a:prstGeom>
          <a:gradFill>
            <a:gsLst>
              <a:gs pos="8000">
                <a:schemeClr val="accent1">
                  <a:alpha val="70000"/>
                  <a:lumMod val="9000"/>
                  <a:lumOff val="91000"/>
                </a:schemeClr>
              </a:gs>
              <a:gs pos="90000">
                <a:srgbClr val="F7A54B"/>
              </a:gs>
              <a:gs pos="48000">
                <a:srgbClr val="F7A54B"/>
              </a:gs>
              <a:gs pos="81000">
                <a:srgbClr val="F7A54B"/>
              </a:gs>
            </a:gsLst>
            <a:lin ang="5400000" scaled="1"/>
          </a:gradFill>
        </p:spPr>
      </p:pic>
      <p:graphicFrame>
        <p:nvGraphicFramePr>
          <p:cNvPr id="22" name="Content Placeholder 2">
            <a:extLst>
              <a:ext uri="{FF2B5EF4-FFF2-40B4-BE49-F238E27FC236}">
                <a16:creationId xmlns:a16="http://schemas.microsoft.com/office/drawing/2014/main" id="{13D6D44C-EFFC-470C-B99C-7BB98B0ACF7D}"/>
              </a:ext>
            </a:extLst>
          </p:cNvPr>
          <p:cNvGraphicFramePr>
            <a:graphicFrameLocks noGrp="1"/>
          </p:cNvGraphicFramePr>
          <p:nvPr>
            <p:ph idx="1"/>
            <p:extLst>
              <p:ext uri="{D42A27DB-BD31-4B8C-83A1-F6EECF244321}">
                <p14:modId xmlns:p14="http://schemas.microsoft.com/office/powerpoint/2010/main" val="269260006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3806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8000">
              <a:schemeClr val="accent1">
                <a:alpha val="70000"/>
                <a:lumMod val="9000"/>
                <a:lumOff val="91000"/>
              </a:schemeClr>
            </a:gs>
            <a:gs pos="90000">
              <a:srgbClr val="F7A54B"/>
            </a:gs>
            <a:gs pos="48000">
              <a:srgbClr val="F7A54B"/>
            </a:gs>
            <a:gs pos="81000">
              <a:srgbClr val="F7A54B"/>
            </a:gs>
          </a:gsLst>
          <a:lin ang="54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36845"/>
            <a:ext cx="10515600" cy="1325563"/>
          </a:xfrm>
        </p:spPr>
        <p:txBody>
          <a:bodyPr/>
          <a:lstStyle/>
          <a:p>
            <a:r>
              <a:rPr lang="en-US" b="1"/>
              <a:t>How do I begin?</a:t>
            </a:r>
          </a:p>
        </p:txBody>
      </p:sp>
      <p:sp>
        <p:nvSpPr>
          <p:cNvPr id="3" name="Content Placeholder 2"/>
          <p:cNvSpPr>
            <a:spLocks noGrp="1"/>
          </p:cNvSpPr>
          <p:nvPr>
            <p:ph idx="1"/>
          </p:nvPr>
        </p:nvSpPr>
        <p:spPr/>
        <p:txBody>
          <a:bodyPr>
            <a:normAutofit fontScale="92500" lnSpcReduction="20000"/>
          </a:bodyPr>
          <a:lstStyle/>
          <a:p>
            <a:pPr marL="0" indent="0">
              <a:buNone/>
            </a:pPr>
            <a:r>
              <a:rPr lang="en-US"/>
              <a:t>Step 1</a:t>
            </a:r>
          </a:p>
          <a:p>
            <a:pPr marL="0" indent="0">
              <a:buNone/>
            </a:pPr>
            <a:r>
              <a:rPr lang="en-US" b="1"/>
              <a:t>Analyze needs for implementing, ask these questions</a:t>
            </a:r>
          </a:p>
          <a:p>
            <a:pPr marL="0" indent="0">
              <a:buNone/>
            </a:pPr>
            <a:endParaRPr lang="en-US" b="1"/>
          </a:p>
          <a:p>
            <a:pPr marL="0" indent="0">
              <a:buNone/>
            </a:pPr>
            <a:r>
              <a:rPr lang="en-US"/>
              <a:t>How will this strategy help students to meet the learning objective?</a:t>
            </a:r>
          </a:p>
          <a:p>
            <a:pPr marL="0" indent="0">
              <a:buNone/>
            </a:pPr>
            <a:endParaRPr lang="en-US"/>
          </a:p>
          <a:p>
            <a:pPr marL="0" indent="0">
              <a:buNone/>
            </a:pPr>
            <a:r>
              <a:rPr lang="en-US" altLang="en-US">
                <a:latin typeface="Arial" panose="020B0604020202020204" pitchFamily="34" charset="0"/>
              </a:rPr>
              <a:t>What concepts or topics do students struggle with the most based on observation, in-class student responses, quiz/test scores and/or other assignments?</a:t>
            </a:r>
            <a:br>
              <a:rPr lang="en-US" altLang="en-US">
                <a:latin typeface="Arial" panose="020B0604020202020204" pitchFamily="34" charset="0"/>
              </a:rPr>
            </a:br>
            <a:endParaRPr lang="en-US" altLang="en-US">
              <a:latin typeface="Arial" panose="020B0604020202020204" pitchFamily="34" charset="0"/>
            </a:endParaRPr>
          </a:p>
          <a:p>
            <a:pPr marL="0" indent="0">
              <a:buNone/>
            </a:pPr>
            <a:r>
              <a:rPr lang="en-US" altLang="en-US">
                <a:latin typeface="Arial" panose="020B0604020202020204" pitchFamily="34" charset="0"/>
              </a:rPr>
              <a:t>Do students need more personalized attention applying certain skills and knowledge in-class where your expertise could guide or coach their development? </a:t>
            </a:r>
          </a:p>
          <a:p>
            <a:endParaRPr lang="en-US"/>
          </a:p>
          <a:p>
            <a:endParaRPr lang="en-US"/>
          </a:p>
          <a:p>
            <a:endParaRPr lang="en-US"/>
          </a:p>
        </p:txBody>
      </p:sp>
      <p:sp>
        <p:nvSpPr>
          <p:cNvPr id="4" name="Content Placeholder 3"/>
          <p:cNvSpPr>
            <a:spLocks noGrp="1"/>
          </p:cNvSpPr>
          <p:nvPr>
            <p:ph sz="half" idx="4294967295"/>
          </p:nvPr>
        </p:nvSpPr>
        <p:spPr>
          <a:xfrm>
            <a:off x="10548594" y="3428999"/>
            <a:ext cx="1643406" cy="2747963"/>
          </a:xfrm>
        </p:spPr>
        <p:txBody>
          <a:bodyPr/>
          <a:lstStyle/>
          <a:p>
            <a:endParaRPr lang="en-US"/>
          </a:p>
          <a:p>
            <a:endParaRPr lang="en-US"/>
          </a:p>
        </p:txBody>
      </p:sp>
      <p:pic>
        <p:nvPicPr>
          <p:cNvPr id="9" name="Picture 8">
            <a:extLst>
              <a:ext uri="{FF2B5EF4-FFF2-40B4-BE49-F238E27FC236}">
                <a16:creationId xmlns:a16="http://schemas.microsoft.com/office/drawing/2014/main" id="{523B00E7-EE1E-4C83-AB7A-65AA9EEEA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7589" y="5650375"/>
            <a:ext cx="944706" cy="961280"/>
          </a:xfrm>
          <a:prstGeom prst="rect">
            <a:avLst/>
          </a:prstGeom>
        </p:spPr>
      </p:pic>
    </p:spTree>
    <p:extLst>
      <p:ext uri="{BB962C8B-B14F-4D97-AF65-F5344CB8AC3E}">
        <p14:creationId xmlns:p14="http://schemas.microsoft.com/office/powerpoint/2010/main" val="3822443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8000">
              <a:schemeClr val="accent1">
                <a:alpha val="70000"/>
                <a:lumMod val="9000"/>
                <a:lumOff val="91000"/>
              </a:schemeClr>
            </a:gs>
            <a:gs pos="90000">
              <a:srgbClr val="F7A54B"/>
            </a:gs>
            <a:gs pos="48000">
              <a:srgbClr val="F7A54B"/>
            </a:gs>
            <a:gs pos="81000">
              <a:srgbClr val="F7A54B"/>
            </a:gs>
          </a:gsLst>
          <a:lin ang="5400000" scaled="1"/>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535020" y="685800"/>
            <a:ext cx="2780271" cy="5105400"/>
          </a:xfrm>
        </p:spPr>
        <p:txBody>
          <a:bodyPr>
            <a:normAutofit/>
          </a:bodyPr>
          <a:lstStyle/>
          <a:p>
            <a:r>
              <a:rPr lang="en-US" sz="4000">
                <a:solidFill>
                  <a:srgbClr val="FFFFFF"/>
                </a:solidFill>
              </a:rPr>
              <a:t>How do I begin?</a:t>
            </a:r>
          </a:p>
        </p:txBody>
      </p:sp>
      <p:pic>
        <p:nvPicPr>
          <p:cNvPr id="4" name="Picture 3">
            <a:extLst>
              <a:ext uri="{FF2B5EF4-FFF2-40B4-BE49-F238E27FC236}">
                <a16:creationId xmlns:a16="http://schemas.microsoft.com/office/drawing/2014/main" id="{523B00E7-EE1E-4C83-AB7A-65AA9EEEA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7589" y="5650375"/>
            <a:ext cx="944706" cy="961280"/>
          </a:xfrm>
          <a:prstGeom prst="rect">
            <a:avLst/>
          </a:prstGeom>
        </p:spPr>
      </p:pic>
      <p:graphicFrame>
        <p:nvGraphicFramePr>
          <p:cNvPr id="6" name="Content Placeholder 2">
            <a:extLst>
              <a:ext uri="{FF2B5EF4-FFF2-40B4-BE49-F238E27FC236}">
                <a16:creationId xmlns:a16="http://schemas.microsoft.com/office/drawing/2014/main" id="{62CCA127-8B70-4F2E-8F5E-D26C7E7C2C4A}"/>
              </a:ext>
            </a:extLst>
          </p:cNvPr>
          <p:cNvGraphicFramePr>
            <a:graphicFrameLocks noGrp="1"/>
          </p:cNvGraphicFramePr>
          <p:nvPr>
            <p:ph idx="1"/>
            <p:extLst>
              <p:ext uri="{D42A27DB-BD31-4B8C-83A1-F6EECF244321}">
                <p14:modId xmlns:p14="http://schemas.microsoft.com/office/powerpoint/2010/main" val="373119036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859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8000">
              <a:schemeClr val="accent1">
                <a:alpha val="70000"/>
                <a:lumMod val="9000"/>
                <a:lumOff val="91000"/>
              </a:schemeClr>
            </a:gs>
            <a:gs pos="90000">
              <a:srgbClr val="F7A54B"/>
            </a:gs>
            <a:gs pos="48000">
              <a:srgbClr val="F7A54B"/>
            </a:gs>
            <a:gs pos="81000">
              <a:srgbClr val="F7A54B"/>
            </a:gs>
          </a:gsLst>
          <a:lin ang="5400000" scaled="1"/>
        </a:gra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How do I begin?</a:t>
            </a:r>
          </a:p>
        </p:txBody>
      </p:sp>
      <p:pic>
        <p:nvPicPr>
          <p:cNvPr id="14" name="Picture 13" descr="A close up of a logo&#10;&#10;Description generated with very high confidence">
            <a:extLst>
              <a:ext uri="{FF2B5EF4-FFF2-40B4-BE49-F238E27FC236}">
                <a16:creationId xmlns:a16="http://schemas.microsoft.com/office/drawing/2014/main" id="{CA31D100-AB9B-4022-858A-6188770D83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7294" y="5804526"/>
            <a:ext cx="944706" cy="961280"/>
          </a:xfrm>
          <a:prstGeom prst="rect">
            <a:avLst/>
          </a:prstGeom>
        </p:spPr>
      </p:pic>
      <p:graphicFrame>
        <p:nvGraphicFramePr>
          <p:cNvPr id="20" name="Content Placeholder 2">
            <a:extLst>
              <a:ext uri="{FF2B5EF4-FFF2-40B4-BE49-F238E27FC236}">
                <a16:creationId xmlns:a16="http://schemas.microsoft.com/office/drawing/2014/main" id="{06E8AB99-6AF8-4D53-ABC6-D7C50F02F71F}"/>
              </a:ext>
            </a:extLst>
          </p:cNvPr>
          <p:cNvGraphicFramePr>
            <a:graphicFrameLocks noGrp="1"/>
          </p:cNvGraphicFramePr>
          <p:nvPr>
            <p:ph idx="1"/>
            <p:extLst>
              <p:ext uri="{D42A27DB-BD31-4B8C-83A1-F6EECF244321}">
                <p14:modId xmlns:p14="http://schemas.microsoft.com/office/powerpoint/2010/main" val="325096829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62069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6" name="Rectangle 72">
            <a:extLst>
              <a:ext uri="{FF2B5EF4-FFF2-40B4-BE49-F238E27FC236}">
                <a16:creationId xmlns:a16="http://schemas.microsoft.com/office/drawing/2014/main" id="{4C608BEB-860E-4094-8511-78603564A7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54" name="Rectangle 1026"/>
          <p:cNvSpPr>
            <a:spLocks noGrp="1" noChangeArrowheads="1"/>
          </p:cNvSpPr>
          <p:nvPr>
            <p:ph type="title"/>
          </p:nvPr>
        </p:nvSpPr>
        <p:spPr>
          <a:xfrm>
            <a:off x="838200" y="1412488"/>
            <a:ext cx="2899189" cy="4363844"/>
          </a:xfrm>
        </p:spPr>
        <p:txBody>
          <a:bodyPr anchor="t">
            <a:normAutofit/>
          </a:bodyPr>
          <a:lstStyle/>
          <a:p>
            <a:pPr eaLnBrk="1" hangingPunct="1"/>
            <a:r>
              <a:rPr lang="en-US" altLang="en-US" sz="4000" b="1">
                <a:solidFill>
                  <a:srgbClr val="FFFFFF"/>
                </a:solidFill>
              </a:rPr>
              <a:t>Active vs Passive</a:t>
            </a:r>
          </a:p>
        </p:txBody>
      </p:sp>
      <p:sp>
        <p:nvSpPr>
          <p:cNvPr id="23555" name="Rectangle 1027"/>
          <p:cNvSpPr>
            <a:spLocks noGrp="1" noChangeArrowheads="1"/>
          </p:cNvSpPr>
          <p:nvPr>
            <p:ph sz="half" idx="1"/>
          </p:nvPr>
        </p:nvSpPr>
        <p:spPr>
          <a:xfrm>
            <a:off x="4380855" y="1412489"/>
            <a:ext cx="3427283" cy="4363844"/>
          </a:xfrm>
        </p:spPr>
        <p:txBody>
          <a:bodyPr>
            <a:normAutofit/>
          </a:bodyPr>
          <a:lstStyle/>
          <a:p>
            <a:pPr eaLnBrk="1" hangingPunct="1">
              <a:buFontTx/>
              <a:buNone/>
            </a:pPr>
            <a:r>
              <a:rPr lang="en-US" altLang="en-US" sz="2000" u="sng"/>
              <a:t>Active learning:</a:t>
            </a:r>
            <a:endParaRPr lang="en-US" altLang="en-US" sz="2000"/>
          </a:p>
          <a:p>
            <a:pPr eaLnBrk="1" hangingPunct="1">
              <a:buFontTx/>
              <a:buNone/>
            </a:pPr>
            <a:endParaRPr lang="en-US" altLang="en-US" sz="2000"/>
          </a:p>
          <a:p>
            <a:pPr marL="0" indent="0" eaLnBrk="1" hangingPunct="1">
              <a:buNone/>
            </a:pPr>
            <a:r>
              <a:rPr lang="en-US" altLang="en-US" sz="2000"/>
              <a:t>Student-centered</a:t>
            </a:r>
          </a:p>
          <a:p>
            <a:pPr eaLnBrk="1" hangingPunct="1">
              <a:buFontTx/>
              <a:buNone/>
            </a:pPr>
            <a:endParaRPr lang="en-US" altLang="en-US" sz="2000"/>
          </a:p>
          <a:p>
            <a:pPr marL="0" indent="0" eaLnBrk="1" hangingPunct="1">
              <a:buNone/>
            </a:pPr>
            <a:r>
              <a:rPr lang="en-US" altLang="en-US" sz="2000"/>
              <a:t>Students are talking</a:t>
            </a:r>
          </a:p>
          <a:p>
            <a:pPr eaLnBrk="1" hangingPunct="1">
              <a:buFontTx/>
              <a:buNone/>
            </a:pPr>
            <a:endParaRPr lang="en-US" altLang="en-US" sz="2000"/>
          </a:p>
          <a:p>
            <a:pPr marL="0" indent="0" eaLnBrk="1" hangingPunct="1">
              <a:buNone/>
            </a:pPr>
            <a:r>
              <a:rPr lang="en-US" altLang="en-US" sz="2000"/>
              <a:t>Students construct knowledge</a:t>
            </a:r>
          </a:p>
        </p:txBody>
      </p:sp>
      <p:cxnSp>
        <p:nvCxnSpPr>
          <p:cNvPr id="23577" name="Straight Connector 74">
            <a:extLst>
              <a:ext uri="{FF2B5EF4-FFF2-40B4-BE49-F238E27FC236}">
                <a16:creationId xmlns:a16="http://schemas.microsoft.com/office/drawing/2014/main" id="{1F16A8D4-FE87-4604-88B2-394B5D1EB4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556" name="Rectangle 1028"/>
          <p:cNvSpPr>
            <a:spLocks noGrp="1" noChangeArrowheads="1"/>
          </p:cNvSpPr>
          <p:nvPr>
            <p:ph sz="half" idx="2"/>
          </p:nvPr>
        </p:nvSpPr>
        <p:spPr>
          <a:xfrm>
            <a:off x="8451604" y="1412489"/>
            <a:ext cx="3197701" cy="4363844"/>
          </a:xfrm>
        </p:spPr>
        <p:txBody>
          <a:bodyPr>
            <a:normAutofit/>
          </a:bodyPr>
          <a:lstStyle/>
          <a:p>
            <a:pPr eaLnBrk="1" hangingPunct="1">
              <a:buFontTx/>
              <a:buNone/>
            </a:pPr>
            <a:r>
              <a:rPr lang="en-US" altLang="en-US" sz="2000" u="sng"/>
              <a:t>Passive learning:</a:t>
            </a:r>
          </a:p>
          <a:p>
            <a:pPr eaLnBrk="1" hangingPunct="1">
              <a:buFontTx/>
              <a:buNone/>
            </a:pPr>
            <a:endParaRPr lang="en-US" altLang="en-US" sz="2000"/>
          </a:p>
          <a:p>
            <a:pPr marL="0" indent="0" eaLnBrk="1" hangingPunct="1">
              <a:buNone/>
            </a:pPr>
            <a:r>
              <a:rPr lang="en-US" altLang="en-US" sz="2000"/>
              <a:t>Teacher-centered</a:t>
            </a:r>
          </a:p>
          <a:p>
            <a:pPr eaLnBrk="1" hangingPunct="1">
              <a:buFontTx/>
              <a:buNone/>
            </a:pPr>
            <a:endParaRPr lang="en-US" altLang="en-US" sz="2000"/>
          </a:p>
          <a:p>
            <a:pPr marL="0" indent="0" eaLnBrk="1" hangingPunct="1">
              <a:buNone/>
            </a:pPr>
            <a:r>
              <a:rPr lang="en-US" altLang="en-US" sz="2000"/>
              <a:t>Teacher is talking</a:t>
            </a:r>
          </a:p>
          <a:p>
            <a:pPr eaLnBrk="1" hangingPunct="1">
              <a:buFontTx/>
              <a:buNone/>
            </a:pPr>
            <a:endParaRPr lang="en-US" altLang="en-US" sz="2000"/>
          </a:p>
          <a:p>
            <a:pPr marL="0" indent="0" eaLnBrk="1" hangingPunct="1">
              <a:buNone/>
            </a:pPr>
            <a:r>
              <a:rPr lang="en-US" altLang="en-US" sz="2000"/>
              <a:t>Students receive knowledge</a:t>
            </a:r>
          </a:p>
        </p:txBody>
      </p:sp>
      <p:pic>
        <p:nvPicPr>
          <p:cNvPr id="7" name="Picture 6">
            <a:extLst>
              <a:ext uri="{FF2B5EF4-FFF2-40B4-BE49-F238E27FC236}">
                <a16:creationId xmlns:a16="http://schemas.microsoft.com/office/drawing/2014/main" id="{523B00E7-EE1E-4C83-AB7A-65AA9EEEAD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7589" y="5650375"/>
            <a:ext cx="944706" cy="961280"/>
          </a:xfrm>
          <a:prstGeom prst="rect">
            <a:avLst/>
          </a:prstGeom>
        </p:spPr>
      </p:pic>
    </p:spTree>
    <p:custDataLst>
      <p:tags r:id="rId1"/>
    </p:custDataLst>
    <p:extLst>
      <p:ext uri="{BB962C8B-B14F-4D97-AF65-F5344CB8AC3E}">
        <p14:creationId xmlns:p14="http://schemas.microsoft.com/office/powerpoint/2010/main" val="3559805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8575C10-8187-4AC4-AD72-C754EAFD28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472602-ADB5-4A27-877D-A359B060F92B}"/>
              </a:ext>
            </a:extLst>
          </p:cNvPr>
          <p:cNvSpPr>
            <a:spLocks noGrp="1"/>
          </p:cNvSpPr>
          <p:nvPr>
            <p:ph type="title"/>
          </p:nvPr>
        </p:nvSpPr>
        <p:spPr>
          <a:xfrm>
            <a:off x="762000" y="559678"/>
            <a:ext cx="3567915" cy="4952492"/>
          </a:xfrm>
          <a:prstGeom prst="ellipse">
            <a:avLst/>
          </a:prstGeom>
        </p:spPr>
        <p:txBody>
          <a:bodyPr>
            <a:normAutofit/>
          </a:bodyPr>
          <a:lstStyle/>
          <a:p>
            <a:r>
              <a:rPr lang="en-US">
                <a:solidFill>
                  <a:schemeClr val="bg1"/>
                </a:solidFill>
              </a:rPr>
              <a:t>Goal</a:t>
            </a:r>
          </a:p>
        </p:txBody>
      </p:sp>
      <p:cxnSp>
        <p:nvCxnSpPr>
          <p:cNvPr id="36" name="Straight Connector 35">
            <a:extLst>
              <a:ext uri="{FF2B5EF4-FFF2-40B4-BE49-F238E27FC236}">
                <a16:creationId xmlns:a16="http://schemas.microsoft.com/office/drawing/2014/main" id="{74E776C9-ED67-41B7-B3A3-4DF76EF3ACE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4">
            <a:extLst>
              <a:ext uri="{FF2B5EF4-FFF2-40B4-BE49-F238E27FC236}">
                <a16:creationId xmlns:a16="http://schemas.microsoft.com/office/drawing/2014/main" id="{8B423848-0F8A-423A-A802-94A1B3D13BDC}"/>
              </a:ext>
            </a:extLst>
          </p:cNvPr>
          <p:cNvGraphicFramePr>
            <a:graphicFrameLocks noGrp="1"/>
          </p:cNvGraphicFramePr>
          <p:nvPr>
            <p:ph idx="1"/>
            <p:extLst>
              <p:ext uri="{D42A27DB-BD31-4B8C-83A1-F6EECF244321}">
                <p14:modId xmlns:p14="http://schemas.microsoft.com/office/powerpoint/2010/main" val="4266119231"/>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651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mn-lt"/>
              </a:rPr>
              <a:t>References</a:t>
            </a:r>
          </a:p>
        </p:txBody>
      </p:sp>
      <p:graphicFrame>
        <p:nvGraphicFramePr>
          <p:cNvPr id="39" name="Content Placeholder 2">
            <a:extLst>
              <a:ext uri="{FF2B5EF4-FFF2-40B4-BE49-F238E27FC236}">
                <a16:creationId xmlns:a16="http://schemas.microsoft.com/office/drawing/2014/main" id="{1E46D377-827A-415A-A87D-593C1458F44F}"/>
              </a:ext>
            </a:extLst>
          </p:cNvPr>
          <p:cNvGraphicFramePr>
            <a:graphicFrameLocks noGrp="1"/>
          </p:cNvGraphicFramePr>
          <p:nvPr>
            <p:ph idx="1"/>
            <p:extLst>
              <p:ext uri="{D42A27DB-BD31-4B8C-83A1-F6EECF244321}">
                <p14:modId xmlns:p14="http://schemas.microsoft.com/office/powerpoint/2010/main" val="29101080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1EA25A0-8B9E-4FA0-A442-7E8B225B1B5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09531" y="5696323"/>
            <a:ext cx="944706" cy="961280"/>
          </a:xfrm>
          <a:prstGeom prst="rect">
            <a:avLst/>
          </a:prstGeom>
        </p:spPr>
      </p:pic>
    </p:spTree>
    <p:extLst>
      <p:ext uri="{BB962C8B-B14F-4D97-AF65-F5344CB8AC3E}">
        <p14:creationId xmlns:p14="http://schemas.microsoft.com/office/powerpoint/2010/main" val="10279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mn-lt"/>
              </a:rPr>
              <a:t>Lectures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4389" y="2168525"/>
            <a:ext cx="4989457" cy="3616813"/>
          </a:xfrm>
        </p:spPr>
      </p:pic>
      <p:sp>
        <p:nvSpPr>
          <p:cNvPr id="5" name="Rectangle 4"/>
          <p:cNvSpPr/>
          <p:nvPr/>
        </p:nvSpPr>
        <p:spPr>
          <a:xfrm>
            <a:off x="6008424" y="1712317"/>
            <a:ext cx="6096000" cy="3539430"/>
          </a:xfrm>
          <a:prstGeom prst="rect">
            <a:avLst/>
          </a:prstGeom>
        </p:spPr>
        <p:txBody>
          <a:bodyPr>
            <a:spAutoFit/>
          </a:bodyPr>
          <a:lstStyle/>
          <a:p>
            <a:r>
              <a:rPr lang="en-US" sz="2000" dirty="0"/>
              <a:t>“</a:t>
            </a:r>
            <a:r>
              <a:rPr lang="en-US" sz="2800" dirty="0"/>
              <a:t>Lectures and other didactic sessions are the predominant form of teaching in the pre-clerkship curriculum and are used for a broad spectrum of formal content. . . Typically, lecture is the least authentic with respect to the context in which learning occurs and how learners engage with material and information.”</a:t>
            </a:r>
          </a:p>
        </p:txBody>
      </p:sp>
      <p:sp>
        <p:nvSpPr>
          <p:cNvPr id="6" name="Rectangle 5"/>
          <p:cNvSpPr/>
          <p:nvPr/>
        </p:nvSpPr>
        <p:spPr>
          <a:xfrm>
            <a:off x="6096000" y="5411011"/>
            <a:ext cx="5521961" cy="369332"/>
          </a:xfrm>
          <a:prstGeom prst="rect">
            <a:avLst/>
          </a:prstGeom>
        </p:spPr>
        <p:txBody>
          <a:bodyPr wrap="none">
            <a:spAutoFit/>
          </a:bodyPr>
          <a:lstStyle/>
          <a:p>
            <a:r>
              <a:rPr lang="en-US"/>
              <a:t>Cooke, Irby, &amp; O’Brian (2010), Educating Physicians, p.92.</a:t>
            </a:r>
          </a:p>
        </p:txBody>
      </p:sp>
      <p:pic>
        <p:nvPicPr>
          <p:cNvPr id="7" name="Picture 6">
            <a:extLst>
              <a:ext uri="{FF2B5EF4-FFF2-40B4-BE49-F238E27FC236}">
                <a16:creationId xmlns:a16="http://schemas.microsoft.com/office/drawing/2014/main" id="{71A898C9-C7D4-4667-8A3A-43A7DCE1A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2610" y="5939608"/>
            <a:ext cx="944706" cy="961280"/>
          </a:xfrm>
          <a:prstGeom prst="rect">
            <a:avLst/>
          </a:prstGeom>
        </p:spPr>
      </p:pic>
    </p:spTree>
    <p:extLst>
      <p:ext uri="{BB962C8B-B14F-4D97-AF65-F5344CB8AC3E}">
        <p14:creationId xmlns:p14="http://schemas.microsoft.com/office/powerpoint/2010/main" val="347506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58">
            <a:extLst>
              <a:ext uri="{FF2B5EF4-FFF2-40B4-BE49-F238E27FC236}">
                <a16:creationId xmlns:a16="http://schemas.microsoft.com/office/drawing/2014/main" id="{6166C6D1-23AC-49C4-BA07-238E4E9F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4700" y="762000"/>
            <a:ext cx="3759200" cy="3340100"/>
          </a:xfrm>
        </p:spPr>
        <p:txBody>
          <a:bodyPr>
            <a:normAutofit/>
          </a:bodyPr>
          <a:lstStyle/>
          <a:p>
            <a:r>
              <a:rPr lang="en-US" b="1">
                <a:solidFill>
                  <a:srgbClr val="FFFFFF"/>
                </a:solidFill>
              </a:rPr>
              <a:t>Teaching with Lectures</a:t>
            </a:r>
          </a:p>
        </p:txBody>
      </p:sp>
      <p:sp>
        <p:nvSpPr>
          <p:cNvPr id="79" name="Rectangle 60">
            <a:extLst>
              <a:ext uri="{FF2B5EF4-FFF2-40B4-BE49-F238E27FC236}">
                <a16:creationId xmlns:a16="http://schemas.microsoft.com/office/drawing/2014/main" id="{E186B68C-84BC-4A6E-99D1-EE87483C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4" name="Graphic 6" descr="Pencil">
            <a:extLst>
              <a:ext uri="{FF2B5EF4-FFF2-40B4-BE49-F238E27FC236}">
                <a16:creationId xmlns:a16="http://schemas.microsoft.com/office/drawing/2014/main" id="{C2AD0391-E46A-4688-8D89-6FFA3F38F9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243078" y="2576514"/>
            <a:ext cx="1705848" cy="1705848"/>
          </a:xfrm>
          <a:prstGeom prst="rect">
            <a:avLst/>
          </a:prstGeom>
        </p:spPr>
      </p:pic>
      <p:sp>
        <p:nvSpPr>
          <p:cNvPr id="81" name="Rectangle 62">
            <a:extLst>
              <a:ext uri="{FF2B5EF4-FFF2-40B4-BE49-F238E27FC236}">
                <a16:creationId xmlns:a16="http://schemas.microsoft.com/office/drawing/2014/main" id="{B775CD93-9DF2-48CB-9F57-1BCA9A46C7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3" name="Rectangle 64">
            <a:extLst>
              <a:ext uri="{FF2B5EF4-FFF2-40B4-BE49-F238E27FC236}">
                <a16:creationId xmlns:a16="http://schemas.microsoft.com/office/drawing/2014/main" id="{1C091803-41C2-48E0-9228-5148460C74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Content Placeholder 2"/>
          <p:cNvSpPr>
            <a:spLocks noGrp="1"/>
          </p:cNvSpPr>
          <p:nvPr>
            <p:ph idx="1"/>
          </p:nvPr>
        </p:nvSpPr>
        <p:spPr>
          <a:xfrm>
            <a:off x="7658103" y="795548"/>
            <a:ext cx="3759198" cy="5275603"/>
          </a:xfrm>
        </p:spPr>
        <p:txBody>
          <a:bodyPr anchor="ctr">
            <a:normAutofit/>
          </a:bodyPr>
          <a:lstStyle/>
          <a:p>
            <a:pPr marL="0" indent="0">
              <a:buNone/>
            </a:pPr>
            <a:r>
              <a:rPr lang="en-US" sz="2000"/>
              <a:t>Delivery can be boring </a:t>
            </a:r>
          </a:p>
          <a:p>
            <a:pPr marL="0" indent="0">
              <a:buNone/>
            </a:pPr>
            <a:r>
              <a:rPr lang="en-US" sz="2000"/>
              <a:t>Students can be passive </a:t>
            </a:r>
          </a:p>
          <a:p>
            <a:pPr marL="0" indent="0">
              <a:buNone/>
            </a:pPr>
            <a:r>
              <a:rPr lang="en-US" sz="2000"/>
              <a:t>Instructor can ignore student learning </a:t>
            </a:r>
          </a:p>
          <a:p>
            <a:pPr marL="0" indent="0">
              <a:buNone/>
            </a:pPr>
            <a:r>
              <a:rPr lang="en-US" sz="2000"/>
              <a:t>Instructor can present too much material</a:t>
            </a:r>
          </a:p>
          <a:p>
            <a:pPr marL="0" indent="0">
              <a:buNone/>
            </a:pPr>
            <a:r>
              <a:rPr lang="en-US" sz="2000"/>
              <a:t>Success may depend upon students’ note-taking abilities* </a:t>
            </a:r>
          </a:p>
        </p:txBody>
      </p:sp>
      <p:pic>
        <p:nvPicPr>
          <p:cNvPr id="7" name="Picture 6">
            <a:extLst>
              <a:ext uri="{FF2B5EF4-FFF2-40B4-BE49-F238E27FC236}">
                <a16:creationId xmlns:a16="http://schemas.microsoft.com/office/drawing/2014/main" id="{62B30267-7315-4FAC-9E63-2173969D64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1446" y="5696322"/>
            <a:ext cx="944706" cy="961280"/>
          </a:xfrm>
          <a:prstGeom prst="rect">
            <a:avLst/>
          </a:prstGeom>
        </p:spPr>
      </p:pic>
    </p:spTree>
    <p:extLst>
      <p:ext uri="{BB962C8B-B14F-4D97-AF65-F5344CB8AC3E}">
        <p14:creationId xmlns:p14="http://schemas.microsoft.com/office/powerpoint/2010/main" val="17096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b="1"/>
              <a:t>How to Solve the Problem Without Giving Up Lectures</a:t>
            </a:r>
            <a:br>
              <a:rPr lang="en-US" sz="3700" b="1"/>
            </a:br>
            <a:endParaRPr lang="en-US" sz="3700"/>
          </a:p>
        </p:txBody>
      </p:sp>
      <p:graphicFrame>
        <p:nvGraphicFramePr>
          <p:cNvPr id="20" name="Content Placeholder 2">
            <a:extLst>
              <a:ext uri="{FF2B5EF4-FFF2-40B4-BE49-F238E27FC236}">
                <a16:creationId xmlns:a16="http://schemas.microsoft.com/office/drawing/2014/main" id="{6A97C969-9DF6-4F5B-A0F0-2F67C530E744}"/>
              </a:ext>
            </a:extLst>
          </p:cNvPr>
          <p:cNvGraphicFramePr>
            <a:graphicFrameLocks noGrp="1"/>
          </p:cNvGraphicFramePr>
          <p:nvPr>
            <p:ph idx="1"/>
            <p:extLst>
              <p:ext uri="{D42A27DB-BD31-4B8C-83A1-F6EECF244321}">
                <p14:modId xmlns:p14="http://schemas.microsoft.com/office/powerpoint/2010/main" val="16745202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06A0367D-3254-4EDE-BC2A-35793F3150D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95017" y="5779709"/>
            <a:ext cx="944706" cy="961280"/>
          </a:xfrm>
          <a:prstGeom prst="rect">
            <a:avLst/>
          </a:prstGeom>
        </p:spPr>
      </p:pic>
    </p:spTree>
    <p:extLst>
      <p:ext uri="{BB962C8B-B14F-4D97-AF65-F5344CB8AC3E}">
        <p14:creationId xmlns:p14="http://schemas.microsoft.com/office/powerpoint/2010/main" val="170577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Active Learning?</a:t>
            </a:r>
          </a:p>
        </p:txBody>
      </p:sp>
      <p:sp>
        <p:nvSpPr>
          <p:cNvPr id="3" name="Content Placeholder 2"/>
          <p:cNvSpPr>
            <a:spLocks noGrp="1"/>
          </p:cNvSpPr>
          <p:nvPr>
            <p:ph idx="1"/>
          </p:nvPr>
        </p:nvSpPr>
        <p:spPr/>
        <p:txBody>
          <a:bodyPr>
            <a:normAutofit/>
          </a:bodyPr>
          <a:lstStyle/>
          <a:p>
            <a:pPr marL="0" indent="0">
              <a:buNone/>
            </a:pPr>
            <a:r>
              <a:rPr lang="en-US"/>
              <a:t>Active learning, as the name suggests, is an instructional strategy where </a:t>
            </a:r>
            <a:r>
              <a:rPr lang="en-US" b="1"/>
              <a:t>students take an active role their own learning, participating in activities and, reflecting on their learning.</a:t>
            </a:r>
            <a:r>
              <a:rPr lang="en-US"/>
              <a:t> Students are fully engaged in the learning process rather than being passive participants. </a:t>
            </a:r>
          </a:p>
        </p:txBody>
      </p:sp>
      <p:pic>
        <p:nvPicPr>
          <p:cNvPr id="4" name="Picture 3" descr="Treadmill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318" y="3458110"/>
            <a:ext cx="3228340" cy="3228340"/>
          </a:xfrm>
          <a:prstGeom prst="rect">
            <a:avLst/>
          </a:prstGeom>
        </p:spPr>
      </p:pic>
      <p:sp>
        <p:nvSpPr>
          <p:cNvPr id="5" name="Plus 4"/>
          <p:cNvSpPr/>
          <p:nvPr/>
        </p:nvSpPr>
        <p:spPr>
          <a:xfrm>
            <a:off x="5029364" y="4558747"/>
            <a:ext cx="1251260" cy="1027066"/>
          </a:xfrm>
          <a:prstGeom prst="mathPlus">
            <a:avLst/>
          </a:prstGeom>
          <a:solidFill>
            <a:schemeClr val="accent2">
              <a:lumMod val="75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lumMod val="85000"/>
                  <a:lumOff val="15000"/>
                </a:schemeClr>
              </a:solidFill>
            </a:endParaRPr>
          </a:p>
        </p:txBody>
      </p:sp>
      <p:pic>
        <p:nvPicPr>
          <p:cNvPr id="6" name="Picture 5" descr="openboo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2036" y="4032891"/>
            <a:ext cx="3255727" cy="2279009"/>
          </a:xfrm>
          <a:prstGeom prst="rect">
            <a:avLst/>
          </a:prstGeom>
        </p:spPr>
      </p:pic>
      <p:pic>
        <p:nvPicPr>
          <p:cNvPr id="7" name="Picture 6">
            <a:extLst>
              <a:ext uri="{FF2B5EF4-FFF2-40B4-BE49-F238E27FC236}">
                <a16:creationId xmlns:a16="http://schemas.microsoft.com/office/drawing/2014/main" id="{D36F7902-92AC-455A-8CCB-80095AFA75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32244" y="5531595"/>
            <a:ext cx="944706" cy="961280"/>
          </a:xfrm>
          <a:prstGeom prst="rect">
            <a:avLst/>
          </a:prstGeom>
        </p:spPr>
      </p:pic>
    </p:spTree>
    <p:extLst>
      <p:ext uri="{BB962C8B-B14F-4D97-AF65-F5344CB8AC3E}">
        <p14:creationId xmlns:p14="http://schemas.microsoft.com/office/powerpoint/2010/main" val="48877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1335314"/>
            <a:ext cx="2797629" cy="3465286"/>
          </a:xfrm>
          <a:prstGeom prst="ellipse">
            <a:avLst/>
          </a:prstGeom>
          <a:solidFill>
            <a:srgbClr val="262626"/>
          </a:solidFill>
          <a:ln w="174625" cmpd="thinThick">
            <a:solidFill>
              <a:srgbClr val="262626"/>
            </a:solidFill>
          </a:ln>
        </p:spPr>
        <p:txBody>
          <a:bodyPr anchor="ctr">
            <a:normAutofit/>
          </a:bodyPr>
          <a:lstStyle/>
          <a:p>
            <a:pPr algn="ctr"/>
            <a:r>
              <a:rPr lang="en-US" sz="2600" b="1">
                <a:solidFill>
                  <a:srgbClr val="FFFFFF"/>
                </a:solidFill>
              </a:rPr>
              <a:t>Four Basic Elements of Active Learning</a:t>
            </a:r>
          </a:p>
        </p:txBody>
      </p:sp>
      <p:graphicFrame>
        <p:nvGraphicFramePr>
          <p:cNvPr id="28" name="Content Placeholder 2">
            <a:extLst>
              <a:ext uri="{FF2B5EF4-FFF2-40B4-BE49-F238E27FC236}">
                <a16:creationId xmlns:a16="http://schemas.microsoft.com/office/drawing/2014/main" id="{08A6F167-9B6E-43EF-A948-7550BB5A6BCF}"/>
              </a:ext>
            </a:extLst>
          </p:cNvPr>
          <p:cNvGraphicFramePr>
            <a:graphicFrameLocks noGrp="1"/>
          </p:cNvGraphicFramePr>
          <p:nvPr>
            <p:ph idx="1"/>
            <p:extLst>
              <p:ext uri="{D42A27DB-BD31-4B8C-83A1-F6EECF244321}">
                <p14:modId xmlns:p14="http://schemas.microsoft.com/office/powerpoint/2010/main" val="4034796160"/>
              </p:ext>
            </p:extLst>
          </p:nvPr>
        </p:nvGraphicFramePr>
        <p:xfrm>
          <a:off x="4038600" y="435429"/>
          <a:ext cx="8073571" cy="579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1399C345-FCAD-4784-B60F-1046D466A1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93417" y="5672147"/>
            <a:ext cx="944706" cy="961280"/>
          </a:xfrm>
          <a:prstGeom prst="rect">
            <a:avLst/>
          </a:prstGeom>
        </p:spPr>
      </p:pic>
    </p:spTree>
    <p:extLst>
      <p:ext uri="{BB962C8B-B14F-4D97-AF65-F5344CB8AC3E}">
        <p14:creationId xmlns:p14="http://schemas.microsoft.com/office/powerpoint/2010/main" val="110513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mn-lt"/>
                <a:cs typeface="Chalkboard"/>
              </a:rPr>
              <a:t>WHAT IS ACTIVE LEARNING?</a:t>
            </a:r>
          </a:p>
        </p:txBody>
      </p:sp>
      <p:sp>
        <p:nvSpPr>
          <p:cNvPr id="4" name="TextBox 3"/>
          <p:cNvSpPr txBox="1"/>
          <p:nvPr/>
        </p:nvSpPr>
        <p:spPr>
          <a:xfrm>
            <a:off x="2215695" y="3059894"/>
            <a:ext cx="3389956" cy="584776"/>
          </a:xfrm>
          <a:prstGeom prst="rect">
            <a:avLst/>
          </a:prstGeom>
          <a:noFill/>
        </p:spPr>
        <p:txBody>
          <a:bodyPr wrap="square" rtlCol="0">
            <a:spAutoFit/>
          </a:bodyPr>
          <a:lstStyle/>
          <a:p>
            <a:pPr algn="ctr"/>
            <a:r>
              <a:rPr lang="en-US" sz="3200">
                <a:solidFill>
                  <a:srgbClr val="FF0000"/>
                </a:solidFill>
                <a:latin typeface="Chalkduster"/>
                <a:cs typeface="Chalkduster"/>
              </a:rPr>
              <a:t>DISCUSSING</a:t>
            </a:r>
          </a:p>
        </p:txBody>
      </p:sp>
      <p:sp>
        <p:nvSpPr>
          <p:cNvPr id="6" name="TextBox 5"/>
          <p:cNvSpPr txBox="1"/>
          <p:nvPr/>
        </p:nvSpPr>
        <p:spPr>
          <a:xfrm>
            <a:off x="2055903" y="1709163"/>
            <a:ext cx="4529163" cy="584776"/>
          </a:xfrm>
          <a:prstGeom prst="rect">
            <a:avLst/>
          </a:prstGeom>
          <a:noFill/>
        </p:spPr>
        <p:txBody>
          <a:bodyPr wrap="square" rtlCol="0">
            <a:spAutoFit/>
          </a:bodyPr>
          <a:lstStyle/>
          <a:p>
            <a:r>
              <a:rPr lang="en-US" sz="3200">
                <a:solidFill>
                  <a:schemeClr val="accent1">
                    <a:lumMod val="75000"/>
                  </a:schemeClr>
                </a:solidFill>
                <a:latin typeface="Chalkduster"/>
                <a:cs typeface="Chalkduster"/>
              </a:rPr>
              <a:t>PROBLEM SOLVING</a:t>
            </a:r>
          </a:p>
        </p:txBody>
      </p:sp>
      <p:sp>
        <p:nvSpPr>
          <p:cNvPr id="8" name="TextBox 7"/>
          <p:cNvSpPr txBox="1"/>
          <p:nvPr/>
        </p:nvSpPr>
        <p:spPr>
          <a:xfrm>
            <a:off x="2215695" y="2452901"/>
            <a:ext cx="4512822" cy="584776"/>
          </a:xfrm>
          <a:prstGeom prst="rect">
            <a:avLst/>
          </a:prstGeom>
          <a:noFill/>
        </p:spPr>
        <p:txBody>
          <a:bodyPr wrap="square" rtlCol="0">
            <a:spAutoFit/>
          </a:bodyPr>
          <a:lstStyle/>
          <a:p>
            <a:r>
              <a:rPr lang="en-US" sz="3200">
                <a:solidFill>
                  <a:schemeClr val="accent6">
                    <a:lumMod val="75000"/>
                  </a:schemeClr>
                </a:solidFill>
                <a:latin typeface="Chalkduster"/>
                <a:cs typeface="Chalkduster"/>
              </a:rPr>
              <a:t>INTERACTING</a:t>
            </a:r>
          </a:p>
        </p:txBody>
      </p:sp>
      <p:sp>
        <p:nvSpPr>
          <p:cNvPr id="9" name="TextBox 8"/>
          <p:cNvSpPr txBox="1"/>
          <p:nvPr/>
        </p:nvSpPr>
        <p:spPr>
          <a:xfrm>
            <a:off x="2402451" y="3724899"/>
            <a:ext cx="3791131" cy="584776"/>
          </a:xfrm>
          <a:prstGeom prst="rect">
            <a:avLst/>
          </a:prstGeom>
          <a:noFill/>
        </p:spPr>
        <p:txBody>
          <a:bodyPr wrap="square" rtlCol="0">
            <a:spAutoFit/>
          </a:bodyPr>
          <a:lstStyle/>
          <a:p>
            <a:r>
              <a:rPr lang="en-US" sz="3200">
                <a:solidFill>
                  <a:srgbClr val="008000"/>
                </a:solidFill>
                <a:latin typeface="Chalkduster"/>
                <a:cs typeface="Chalkduster"/>
              </a:rPr>
              <a:t>REFLECTING</a:t>
            </a:r>
          </a:p>
        </p:txBody>
      </p:sp>
      <p:sp>
        <p:nvSpPr>
          <p:cNvPr id="10" name="TextBox 9"/>
          <p:cNvSpPr txBox="1"/>
          <p:nvPr/>
        </p:nvSpPr>
        <p:spPr>
          <a:xfrm>
            <a:off x="2582201" y="4372761"/>
            <a:ext cx="3340935" cy="584776"/>
          </a:xfrm>
          <a:prstGeom prst="rect">
            <a:avLst/>
          </a:prstGeom>
          <a:noFill/>
        </p:spPr>
        <p:txBody>
          <a:bodyPr wrap="square" rtlCol="0">
            <a:spAutoFit/>
          </a:bodyPr>
          <a:lstStyle/>
          <a:p>
            <a:r>
              <a:rPr lang="en-US" sz="3200">
                <a:solidFill>
                  <a:srgbClr val="2190A6"/>
                </a:solidFill>
                <a:latin typeface="Chalkduster"/>
                <a:cs typeface="Chalkduster"/>
              </a:rPr>
              <a:t>TEACHING</a:t>
            </a:r>
          </a:p>
        </p:txBody>
      </p:sp>
      <p:sp>
        <p:nvSpPr>
          <p:cNvPr id="11" name="TextBox 10"/>
          <p:cNvSpPr txBox="1"/>
          <p:nvPr/>
        </p:nvSpPr>
        <p:spPr>
          <a:xfrm>
            <a:off x="2264717" y="5038814"/>
            <a:ext cx="3340935" cy="584776"/>
          </a:xfrm>
          <a:prstGeom prst="rect">
            <a:avLst/>
          </a:prstGeom>
          <a:noFill/>
        </p:spPr>
        <p:txBody>
          <a:bodyPr wrap="square" rtlCol="0">
            <a:spAutoFit/>
          </a:bodyPr>
          <a:lstStyle/>
          <a:p>
            <a:r>
              <a:rPr lang="en-US" sz="3200">
                <a:solidFill>
                  <a:schemeClr val="accent4">
                    <a:lumMod val="75000"/>
                  </a:schemeClr>
                </a:solidFill>
                <a:latin typeface="Chalkduster"/>
                <a:cs typeface="Chalkduster"/>
              </a:rPr>
              <a:t>APPLICATION </a:t>
            </a:r>
          </a:p>
        </p:txBody>
      </p:sp>
      <p:sp>
        <p:nvSpPr>
          <p:cNvPr id="12" name="TextBox 11"/>
          <p:cNvSpPr txBox="1"/>
          <p:nvPr/>
        </p:nvSpPr>
        <p:spPr>
          <a:xfrm>
            <a:off x="2756585" y="5745175"/>
            <a:ext cx="2278413" cy="584776"/>
          </a:xfrm>
          <a:prstGeom prst="rect">
            <a:avLst/>
          </a:prstGeom>
          <a:noFill/>
        </p:spPr>
        <p:txBody>
          <a:bodyPr wrap="square" rtlCol="0">
            <a:spAutoFit/>
          </a:bodyPr>
          <a:lstStyle/>
          <a:p>
            <a:r>
              <a:rPr lang="en-US" sz="3200">
                <a:solidFill>
                  <a:schemeClr val="bg2">
                    <a:lumMod val="50000"/>
                  </a:schemeClr>
                </a:solidFill>
                <a:latin typeface="Chalkduster"/>
                <a:cs typeface="Chalkduster"/>
              </a:rPr>
              <a:t>ACTING</a:t>
            </a:r>
          </a:p>
        </p:txBody>
      </p:sp>
      <p:sp>
        <p:nvSpPr>
          <p:cNvPr id="15" name="Left Brace 14"/>
          <p:cNvSpPr/>
          <p:nvPr/>
        </p:nvSpPr>
        <p:spPr>
          <a:xfrm rot="10800000">
            <a:off x="6405020" y="1709163"/>
            <a:ext cx="1499994" cy="4620788"/>
          </a:xfrm>
          <a:prstGeom prst="leftBrace">
            <a:avLst/>
          </a:prstGeom>
          <a:ln w="635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742948" y="3644670"/>
            <a:ext cx="2925053" cy="1077218"/>
          </a:xfrm>
          <a:prstGeom prst="rect">
            <a:avLst/>
          </a:prstGeom>
          <a:noFill/>
        </p:spPr>
        <p:txBody>
          <a:bodyPr wrap="square" rtlCol="0">
            <a:spAutoFit/>
          </a:bodyPr>
          <a:lstStyle/>
          <a:p>
            <a:pPr algn="ctr"/>
            <a:r>
              <a:rPr lang="en-US" sz="3200">
                <a:latin typeface="Chalkduster"/>
                <a:cs typeface="Chalkduster"/>
              </a:rPr>
              <a:t>DOING/</a:t>
            </a:r>
          </a:p>
          <a:p>
            <a:pPr algn="ctr"/>
            <a:r>
              <a:rPr lang="en-US" sz="3200">
                <a:latin typeface="Chalkduster"/>
                <a:cs typeface="Chalkduster"/>
              </a:rPr>
              <a:t>ENGAGING</a:t>
            </a:r>
          </a:p>
        </p:txBody>
      </p:sp>
      <p:pic>
        <p:nvPicPr>
          <p:cNvPr id="13" name="Picture 12">
            <a:extLst>
              <a:ext uri="{FF2B5EF4-FFF2-40B4-BE49-F238E27FC236}">
                <a16:creationId xmlns:a16="http://schemas.microsoft.com/office/drawing/2014/main" id="{658B3487-DA31-4A65-82F5-F31FED57AC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8560" y="5623590"/>
            <a:ext cx="944706" cy="961280"/>
          </a:xfrm>
          <a:prstGeom prst="rect">
            <a:avLst/>
          </a:prstGeom>
        </p:spPr>
      </p:pic>
    </p:spTree>
    <p:extLst>
      <p:ext uri="{BB962C8B-B14F-4D97-AF65-F5344CB8AC3E}">
        <p14:creationId xmlns:p14="http://schemas.microsoft.com/office/powerpoint/2010/main" val="42118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ile_x0020_Type0 xmlns="22c81239-4916-42f8-981e-bb17659ba664" xsi:nil="true"/>
    <PublishingExpirationDate xmlns="http://schemas.microsoft.com/sharepoint/v3" xsi:nil="true"/>
    <date xmlns="22c81239-4916-42f8-981e-bb17659ba664"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54EE8F5754CE74DA1362FF4A382C9BF" ma:contentTypeVersion="13" ma:contentTypeDescription="Create a new document." ma:contentTypeScope="" ma:versionID="046f73d9629ffb590de9d06c7e61ddb4">
  <xsd:schema xmlns:xsd="http://www.w3.org/2001/XMLSchema" xmlns:xs="http://www.w3.org/2001/XMLSchema" xmlns:p="http://schemas.microsoft.com/office/2006/metadata/properties" xmlns:ns1="http://schemas.microsoft.com/sharepoint/v3" xmlns:ns2="5d7439e3-80a4-4edc-9d3e-0234b667c127" xmlns:ns3="22c81239-4916-42f8-981e-bb17659ba664" targetNamespace="http://schemas.microsoft.com/office/2006/metadata/properties" ma:root="true" ma:fieldsID="8a0a50ba7056cb42c91513a3223dbf87" ns1:_="" ns2:_="" ns3:_="">
    <xsd:import namespace="http://schemas.microsoft.com/sharepoint/v3"/>
    <xsd:import namespace="5d7439e3-80a4-4edc-9d3e-0234b667c127"/>
    <xsd:import namespace="22c81239-4916-42f8-981e-bb17659ba664"/>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element ref="ns3:MediaServiceMetadata" minOccurs="0"/>
                <xsd:element ref="ns3:MediaServiceFastMetadata" minOccurs="0"/>
                <xsd:element ref="ns3:MediaServiceDateTaken" minOccurs="0"/>
                <xsd:element ref="ns3:MediaServiceAutoTags" minOccurs="0"/>
                <xsd:element ref="ns3:date" minOccurs="0"/>
                <xsd:element ref="ns3:File_x0020_Type0"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7439e3-80a4-4edc-9d3e-0234b667c1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c81239-4916-42f8-981e-bb17659ba66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date" ma:index="16" nillable="true" ma:displayName="date" ma:format="DateOnly" ma:internalName="date">
      <xsd:simpleType>
        <xsd:restriction base="dms:DateTime"/>
      </xsd:simpleType>
    </xsd:element>
    <xsd:element name="File_x0020_Type0" ma:index="17" nillable="true" ma:displayName="File Type" ma:internalName="File_x0020_Type0">
      <xsd:simpleType>
        <xsd:restriction base="dms:Text">
          <xsd:maxLength value="255"/>
        </xsd:restriction>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F3F740-8B8A-48A2-B365-02ECB02523BA}">
  <ds:schemaRefs>
    <ds:schemaRef ds:uri="http://purl.org/dc/elements/1.1/"/>
    <ds:schemaRef ds:uri="http://www.w3.org/XML/1998/namespace"/>
    <ds:schemaRef ds:uri="http://schemas.microsoft.com/office/2006/documentManagement/types"/>
    <ds:schemaRef ds:uri="http://schemas.microsoft.com/office/infopath/2007/PartnerControls"/>
    <ds:schemaRef ds:uri="http://purl.org/dc/terms/"/>
    <ds:schemaRef ds:uri="http://purl.org/dc/dcmitype/"/>
    <ds:schemaRef ds:uri="22c81239-4916-42f8-981e-bb17659ba664"/>
    <ds:schemaRef ds:uri="http://schemas.openxmlformats.org/package/2006/metadata/core-properties"/>
    <ds:schemaRef ds:uri="5d7439e3-80a4-4edc-9d3e-0234b667c127"/>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E41D3A2F-6211-4B51-8290-7256D7224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d7439e3-80a4-4edc-9d3e-0234b667c127"/>
    <ds:schemaRef ds:uri="22c81239-4916-42f8-981e-bb17659ba6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D4F17A-8FE9-48E1-B463-0667D6CC1E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87</TotalTime>
  <Words>3005</Words>
  <Application>Microsoft Office PowerPoint</Application>
  <PresentationFormat>Widescreen</PresentationFormat>
  <Paragraphs>298</Paragraphs>
  <Slides>37</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Chalkboard</vt:lpstr>
      <vt:lpstr>Chalkduster</vt:lpstr>
      <vt:lpstr>Office Theme</vt:lpstr>
      <vt:lpstr>Keeping Your Audience Active</vt:lpstr>
      <vt:lpstr>PowerPoint Presentation</vt:lpstr>
      <vt:lpstr>Learning Outcomes</vt:lpstr>
      <vt:lpstr>Lectures</vt:lpstr>
      <vt:lpstr>Teaching with Lectures</vt:lpstr>
      <vt:lpstr>How to Solve the Problem Without Giving Up Lectures </vt:lpstr>
      <vt:lpstr>What is Active Learning?</vt:lpstr>
      <vt:lpstr>Four Basic Elements of Active Learning</vt:lpstr>
      <vt:lpstr>WHAT IS ACTIVE LEARNING?</vt:lpstr>
      <vt:lpstr>WHY ACTIVE LEARNING?</vt:lpstr>
      <vt:lpstr>WHY ACTIVE LEARNING</vt:lpstr>
      <vt:lpstr>Edgar Dale’s Cone of Experience</vt:lpstr>
      <vt:lpstr>Benefits of Active Learning</vt:lpstr>
      <vt:lpstr>PowerPoint Presentation</vt:lpstr>
      <vt:lpstr>What are some techniques to use?  </vt:lpstr>
      <vt:lpstr>Pause Procedure</vt:lpstr>
      <vt:lpstr>Tips for making it work  </vt:lpstr>
      <vt:lpstr>Suggested Outline for Lecture Change-Ups</vt:lpstr>
      <vt:lpstr>Think, Pair, Share</vt:lpstr>
      <vt:lpstr>Demonstration</vt:lpstr>
      <vt:lpstr>Peer Discussion</vt:lpstr>
      <vt:lpstr>ONE-MINUTE PAPER</vt:lpstr>
      <vt:lpstr>Items to replace some lectures</vt:lpstr>
      <vt:lpstr>Strip Sequence</vt:lpstr>
      <vt:lpstr>Concept Mapping</vt:lpstr>
      <vt:lpstr>Student Generated  Questions</vt:lpstr>
      <vt:lpstr>Case Based Learning</vt:lpstr>
      <vt:lpstr>Jigsaw Group Projects</vt:lpstr>
      <vt:lpstr>PowerPoint Presentation</vt:lpstr>
      <vt:lpstr>What are the possible challenges?</vt:lpstr>
      <vt:lpstr>Challenges</vt:lpstr>
      <vt:lpstr>How do I begin?</vt:lpstr>
      <vt:lpstr>How do I begin?</vt:lpstr>
      <vt:lpstr>How do I begin?</vt:lpstr>
      <vt:lpstr>Active vs Passive</vt:lpstr>
      <vt:lpstr>Goal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Keeping Your Audience Active</dc:title>
  <dc:creator>Ballard, Dawn</dc:creator>
  <cp:lastModifiedBy>Rucker, Jessica</cp:lastModifiedBy>
  <cp:revision>7</cp:revision>
  <dcterms:created xsi:type="dcterms:W3CDTF">2018-10-23T13:56:41Z</dcterms:created>
  <dcterms:modified xsi:type="dcterms:W3CDTF">2018-10-31T20:54:39Z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0x010100354EE8F5754CE74DA1362FF4A382C9BF</vt:lpwstr>
  </property>
</Properties>
</file>