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fa9acf45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fa9acf45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a9acf45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fa9acf45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fa9acf45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fa9acf45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Refrigerators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Team 15 :-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Divyansh Verma</a:t>
            </a:r>
            <a:endParaRPr sz="1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Swapnil More</a:t>
            </a:r>
            <a:endParaRPr sz="1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Vasu Singhal</a:t>
            </a:r>
            <a:endParaRPr sz="1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Amrit Shrivastava</a:t>
            </a:r>
            <a:endParaRPr sz="1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Iman Kalyan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Mentor – Neelesh Sir</a:t>
            </a:r>
            <a:endParaRPr sz="15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700" y="141460"/>
            <a:ext cx="57871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3312750" y="7635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Introduction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4294967295"/>
          </p:nvPr>
        </p:nvSpPr>
        <p:spPr>
          <a:xfrm>
            <a:off x="1854850" y="1377475"/>
            <a:ext cx="27681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Food Detection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Detect the fruits and vegetables inside fridge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Recipe Suggestions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Suggest recipes on basis of available items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Expiry Monitoring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Store expiry date of available items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4294967295"/>
          </p:nvPr>
        </p:nvSpPr>
        <p:spPr>
          <a:xfrm>
            <a:off x="4369450" y="1377475"/>
            <a:ext cx="27681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QR code entry manager</a:t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Detect the date of expiry from QR code scanning.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Motion detection using IR</a:t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Detect user presence 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Voice Interactions</a:t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Suggest user recipes over a voice </a:t>
            </a:r>
            <a:r>
              <a:rPr lang="en-IN" sz="1200" dirty="0">
                <a:latin typeface="Raleway"/>
                <a:ea typeface="Raleway"/>
                <a:cs typeface="Raleway"/>
                <a:sym typeface="Raleway"/>
              </a:rPr>
              <a:t>and send update on telegram.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Setting Goals and provide user with </a:t>
            </a:r>
            <a:r>
              <a:rPr lang="en" sz="1800">
                <a:solidFill>
                  <a:srgbClr val="0000FF"/>
                </a:solidFill>
              </a:rPr>
              <a:t>calorie analysis of his food habits.</a:t>
            </a:r>
            <a:endParaRPr sz="1400" b="0">
              <a:solidFill>
                <a:srgbClr val="0000FF"/>
              </a:solidFill>
            </a:endParaRPr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Integrating Refrigerator with Smart IOT devices like </a:t>
            </a:r>
            <a:r>
              <a:rPr lang="en" sz="1800">
                <a:solidFill>
                  <a:srgbClr val="FF0000"/>
                </a:solidFill>
              </a:rPr>
              <a:t>Alexa/Google Home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>
                <a:solidFill>
                  <a:srgbClr val="FFFFFF"/>
                </a:solidFill>
              </a:rPr>
              <a:t>to perform voice enabled operations.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Collaborating with services like </a:t>
            </a:r>
            <a:r>
              <a:rPr lang="en" sz="1800">
                <a:solidFill>
                  <a:srgbClr val="0000FF"/>
                </a:solidFill>
              </a:rPr>
              <a:t>Big Basket, Grofers</a:t>
            </a:r>
            <a:r>
              <a:rPr lang="en" sz="1800">
                <a:solidFill>
                  <a:srgbClr val="FFFFFF"/>
                </a:solidFill>
              </a:rPr>
              <a:t> for automatic ordering of out of stock items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00" y="162725"/>
            <a:ext cx="864417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4294967295"/>
          </p:nvPr>
        </p:nvSpPr>
        <p:spPr>
          <a:xfrm>
            <a:off x="805400" y="687400"/>
            <a:ext cx="2793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4">
            <a:alphaModFix/>
          </a:blip>
          <a:srcRect t="1811" b="1821"/>
          <a:stretch/>
        </p:blipFill>
        <p:spPr>
          <a:xfrm>
            <a:off x="3726600" y="394875"/>
            <a:ext cx="3843024" cy="43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Food detection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283100" y="1879775"/>
            <a:ext cx="8631600" cy="30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The images are extracted from live feed.</a:t>
            </a:r>
            <a:endParaRPr sz="2400">
              <a:solidFill>
                <a:schemeClr val="accent5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Used image captioning , a pre-trained api to detect the items in the image.</a:t>
            </a:r>
            <a:endParaRPr sz="2400">
              <a:solidFill>
                <a:schemeClr val="accent5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The item name are collected from captions using string matching algorithm.</a:t>
            </a:r>
            <a:endParaRPr sz="2400">
              <a:solidFill>
                <a:schemeClr val="accent5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Added the List of items to inventory database.</a:t>
            </a:r>
            <a:endParaRPr sz="2400">
              <a:solidFill>
                <a:schemeClr val="accent5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Api used from DeepAi</a:t>
            </a:r>
            <a:endParaRPr sz="2400">
              <a:solidFill>
                <a:schemeClr val="accent5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QR code entry management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283100" y="1879775"/>
            <a:ext cx="8631600" cy="30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Assume each item has a QR code sticker</a:t>
            </a:r>
            <a:endParaRPr sz="2400">
              <a:solidFill>
                <a:schemeClr val="accent5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Use camera to extract details from QR code using OpenCV, Z Bar and QR tools.</a:t>
            </a:r>
            <a:endParaRPr sz="2400">
              <a:solidFill>
                <a:schemeClr val="accent5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The entry date, expiry date and count of items is calculated from this technique.</a:t>
            </a:r>
            <a:endParaRPr sz="2400">
              <a:solidFill>
                <a:schemeClr val="accent5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If out of stock then redirection link to Amazon for the specified item is provided.</a:t>
            </a:r>
            <a:endParaRPr sz="24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 </a:t>
            </a:r>
            <a:endParaRPr sz="2400">
              <a:solidFill>
                <a:schemeClr val="accent5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Motion Detection using IR camera and Voice welcoming</a:t>
            </a:r>
            <a:endParaRPr sz="2400" dirty="0">
              <a:solidFill>
                <a:schemeClr val="accent5"/>
              </a:solidFill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283100" y="1879775"/>
            <a:ext cx="8631600" cy="30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 dirty="0">
                <a:solidFill>
                  <a:schemeClr val="accent5"/>
                </a:solidFill>
              </a:rPr>
              <a:t>The IR camera used to sense the presence </a:t>
            </a:r>
            <a:endParaRPr sz="2400" dirty="0">
              <a:solidFill>
                <a:schemeClr val="accent5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</a:rPr>
              <a:t>of user near the refrigerator</a:t>
            </a:r>
            <a:endParaRPr sz="2400" dirty="0">
              <a:solidFill>
                <a:schemeClr val="accent5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 dirty="0">
                <a:solidFill>
                  <a:schemeClr val="accent5"/>
                </a:solidFill>
              </a:rPr>
              <a:t>The detection of users presence triggers </a:t>
            </a:r>
            <a:endParaRPr sz="24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</a:rPr>
              <a:t>       the welcome voice interaction.</a:t>
            </a:r>
            <a:endParaRPr sz="24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5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Recipe Suggestions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283100" y="1879775"/>
            <a:ext cx="8631600" cy="30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5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</a:pPr>
            <a:r>
              <a:rPr lang="en" sz="2400" dirty="0">
                <a:solidFill>
                  <a:schemeClr val="accent5"/>
                </a:solidFill>
              </a:rPr>
              <a:t>Beautiful Soap library used to find the related recipes based on available items and they are narrated to the user .</a:t>
            </a:r>
            <a:endParaRPr sz="2400" dirty="0">
              <a:solidFill>
                <a:schemeClr val="accent5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244</Words>
  <Application>Microsoft Office PowerPoint</Application>
  <PresentationFormat>On-screen Show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Raleway</vt:lpstr>
      <vt:lpstr>Lato</vt:lpstr>
      <vt:lpstr>Arial</vt:lpstr>
      <vt:lpstr>Swiss</vt:lpstr>
      <vt:lpstr>Smart Refrigerators</vt:lpstr>
      <vt:lpstr>PowerPoint Presentation</vt:lpstr>
      <vt:lpstr>Future Scope</vt:lpstr>
      <vt:lpstr>Design</vt:lpstr>
      <vt:lpstr>Food detection</vt:lpstr>
      <vt:lpstr>QR code entry management</vt:lpstr>
      <vt:lpstr>Motion Detection using IR camera and Voice welcoming</vt:lpstr>
      <vt:lpstr>Recipe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Refrigerators</dc:title>
  <dc:creator>Vasu Singhal</dc:creator>
  <cp:lastModifiedBy>Vasu Singhal</cp:lastModifiedBy>
  <cp:revision>3</cp:revision>
  <dcterms:modified xsi:type="dcterms:W3CDTF">2019-08-19T09:19:57Z</dcterms:modified>
</cp:coreProperties>
</file>