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1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2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75BF-22B9-45C0-BA79-AD8D6E2BAA1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800" y="1064982"/>
            <a:ext cx="13158002" cy="46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274" y="1333775"/>
            <a:ext cx="13158002" cy="44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weiqiqi</dc:creator>
  <cp:lastModifiedBy>weiqiqi</cp:lastModifiedBy>
  <cp:revision>3</cp:revision>
  <dcterms:created xsi:type="dcterms:W3CDTF">2019-11-12T08:54:53Z</dcterms:created>
  <dcterms:modified xsi:type="dcterms:W3CDTF">2019-11-12T09:22:14Z</dcterms:modified>
</cp:coreProperties>
</file>