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1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2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5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75BF-22B9-45C0-BA79-AD8D6E2BAA18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4864-7735-4BCD-AAE0-7E1F8330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0" y="1075597"/>
            <a:ext cx="9023551" cy="46883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0835" y="426720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HTML</a:t>
            </a:r>
            <a:r>
              <a:rPr lang="zh-CN" altLang="en-US" sz="2400" dirty="0"/>
              <a:t>字符行列对照</a:t>
            </a:r>
          </a:p>
        </p:txBody>
      </p:sp>
    </p:spTree>
    <p:extLst>
      <p:ext uri="{BB962C8B-B14F-4D97-AF65-F5344CB8AC3E}">
        <p14:creationId xmlns:p14="http://schemas.microsoft.com/office/powerpoint/2010/main" val="134506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2591" y="1357733"/>
            <a:ext cx="14022302" cy="50569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7555" y="508000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HTML</a:t>
            </a:r>
            <a:r>
              <a:rPr lang="zh-CN" altLang="en-US" sz="2400" dirty="0" smtClean="0"/>
              <a:t>不同字符颜色填充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74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0080" y="1569105"/>
            <a:ext cx="13338602" cy="47659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0835" y="426720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HTML</a:t>
            </a:r>
            <a:r>
              <a:rPr lang="zh-CN" altLang="en-US" sz="2400" dirty="0"/>
              <a:t>字符对应行列索引</a:t>
            </a:r>
          </a:p>
        </p:txBody>
      </p:sp>
    </p:spTree>
    <p:extLst>
      <p:ext uri="{BB962C8B-B14F-4D97-AF65-F5344CB8AC3E}">
        <p14:creationId xmlns:p14="http://schemas.microsoft.com/office/powerpoint/2010/main" val="107626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32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weiqiqi</dc:creator>
  <cp:lastModifiedBy>weiqiqi</cp:lastModifiedBy>
  <cp:revision>5</cp:revision>
  <dcterms:created xsi:type="dcterms:W3CDTF">2019-11-12T08:54:53Z</dcterms:created>
  <dcterms:modified xsi:type="dcterms:W3CDTF">2019-11-13T01:58:38Z</dcterms:modified>
</cp:coreProperties>
</file>