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7QiE94jhBkRrk+1chspu5g97J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Book2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File created on: 12/6/22 17:20:27 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2022-12-06T22:20:30Z</dcterms:created>
</cp:coreProperties>
</file>